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ll dir="l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851648" cy="1828800"/>
          </a:xfrm>
        </p:spPr>
        <p:txBody>
          <a:bodyPr>
            <a:noAutofit/>
            <a:scene3d>
              <a:camera prst="isometricOffAxis1Right"/>
              <a:lightRig rig="freezing" dir="t">
                <a:rot lat="0" lon="0" rev="5640000"/>
              </a:lightRig>
            </a:scene3d>
            <a:sp3d extrusionH="57150" prstMaterial="flat">
              <a:bevelT w="82550" h="38100" prst="coolSlant"/>
              <a:contourClr>
                <a:schemeClr val="tx2"/>
              </a:contourClr>
            </a:sp3d>
          </a:bodyPr>
          <a:lstStyle/>
          <a:p>
            <a:r>
              <a:rPr lang="uk-UA" sz="138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Гемофілія</a:t>
            </a:r>
            <a:endParaRPr lang="ru-RU" sz="13800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kpravda.com/wp-content/uploads/2012/06/gemofil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67530">
            <a:off x="6379888" y="4615517"/>
            <a:ext cx="2534318" cy="19007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2" name="Picture 2" descr="http://mamapedia.com.ua/UploadImages/gemofili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54320">
            <a:off x="213047" y="4622131"/>
            <a:ext cx="2564904" cy="1923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971600" y="764704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Гемофілія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—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невиліковне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генетичне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захворювання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пов'язане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порушенням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коагуляції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згортання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крові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при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цьому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захворюванні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різко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зростає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небезпека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загибелі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крововиливу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мозок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інші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життєво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важливі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навіть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при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незначній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травмі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Хворі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важкою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формою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гемофілії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нерідко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піддаються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інвалідизації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внаслідок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частих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крововиливів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суглоби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гемартрози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м'язові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тканини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ru-RU" sz="2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гематоми</a:t>
            </a:r>
            <a:r>
              <a:rPr lang="ru-RU" sz="2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).</a:t>
            </a:r>
            <a:endParaRPr lang="ru-RU" sz="28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likar.info/pictures_ckfinder/images/12_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59559">
            <a:off x="4004469" y="2744544"/>
            <a:ext cx="4402109" cy="29912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95536" y="332656"/>
            <a:ext cx="59766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Хворіють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гемофілію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тільки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особи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чоловічої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статі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жінки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лише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носіями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гена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гемофілії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Єдиним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методом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лікування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цього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захворювання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дозволяє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уникнути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ранньої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інвалідизації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загрози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життю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кровотечі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постійне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внутрішньовенне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введення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відсутніх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крові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факторів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зсідання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тобто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замісна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терапія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Перший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докладний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опис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гемофілії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зробив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Джон Конрад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Отто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дослідник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Філадельфії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Гемофілія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як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окреме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захворювання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виявлено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тільки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1952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році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Часто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цю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форму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називають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ще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„хворобою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Крістмаса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" (на честь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прізвища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першого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обстеженого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хлопчика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цією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хворобою).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4365104"/>
            <a:ext cx="4572000" cy="224676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гемофілію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страждали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багато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нащадків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чоловічої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статі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англійської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королеви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Вікторії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праправнуком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якої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був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російський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царевич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Олексій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син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останнього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російського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імператора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Миколи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6851684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Успадкування</a:t>
            </a: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гемофілії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8674" name="Picture 2" descr="http://t0.gstatic.com/images?q=tbn:ANd9GcQJBoFRqoDO7wQVSdgrq9Z_MIR86bq9fVUgyzDIrmpBWkVRlKy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7416824" cy="543523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568952" cy="22467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Зустрічаються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випадки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коли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обоє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батьків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не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хворими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навіть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матір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носієм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Проте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у них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народжується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хворий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хлопчик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або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дівчинка-носій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У таких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випадках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говорять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гені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відбулася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нова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мутація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3212976"/>
            <a:ext cx="6534472" cy="23083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Мутація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зміна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спадкоємної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інформації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а 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дефектний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ген 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правильніше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називати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мутантним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геном.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7824" y="1412776"/>
            <a:ext cx="5760640" cy="341632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Хоча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хвороба на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сьогоднішній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день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невиліковна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її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протікання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контролюється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допомогою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ін'єкцій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бракуючого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фактора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згортання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крові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частіше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всього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виділеного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донорської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крові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цілому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сучасні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гемофіліки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при правильному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лікуванні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живуть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стільки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ж,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скільки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здорові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люди.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13618" y="346876"/>
            <a:ext cx="4127745" cy="5968240"/>
            <a:chOff x="313618" y="346876"/>
            <a:chExt cx="4127745" cy="5968240"/>
          </a:xfrm>
        </p:grpSpPr>
        <p:pic>
          <p:nvPicPr>
            <p:cNvPr id="30726" name="Picture 6" descr="http://neboley.zp.ua/uploads/posts/2011-04/1303308390_hemophili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60103">
              <a:off x="2298238" y="4895890"/>
              <a:ext cx="2143125" cy="141922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C00000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30724" name="Picture 4" descr="http://meduniver.com/Medical/Akusherstvo/Img/107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239641">
              <a:off x="313618" y="346876"/>
              <a:ext cx="2584931" cy="201050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C00000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30722" name="Picture 2" descr="http://img.smbc.ru/articles_health/2010/09/20/10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460178">
              <a:off x="806623" y="2039270"/>
              <a:ext cx="2039912" cy="305986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C00000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214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Гемофілія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Гемофілія</dc:title>
  <cp:lastModifiedBy>SamLab.ws</cp:lastModifiedBy>
  <cp:revision>19</cp:revision>
  <dcterms:modified xsi:type="dcterms:W3CDTF">2013-10-07T19:32:13Z</dcterms:modified>
</cp:coreProperties>
</file>