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75" r:id="rId2"/>
    <p:sldId id="256" r:id="rId3"/>
    <p:sldId id="258" r:id="rId4"/>
    <p:sldId id="261" r:id="rId5"/>
    <p:sldId id="266" r:id="rId6"/>
    <p:sldId id="270" r:id="rId7"/>
    <p:sldId id="269" r:id="rId8"/>
    <p:sldId id="267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00FFFF"/>
    <a:srgbClr val="47CFFF"/>
    <a:srgbClr val="C20E39"/>
    <a:srgbClr val="E01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4562A-35E1-42FE-960A-8D6A424800C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6E8A6-C9C5-4B7A-BCCC-DED860B8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E8A6-C9C5-4B7A-BCCC-DED860B8A3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9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E8A6-C9C5-4B7A-BCCC-DED860B8A3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7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817582"/>
            <a:ext cx="7376700" cy="549173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кусте с недавних пор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Вырос сочный помидор!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Он не сразу стал таким -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Краснощёким и большим.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Был зелёным, маленьким -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Стал тяжёлым, аленьким...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Он уже совсем поспел,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Я сорвал его... и съел!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Ух, какой он уродился: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Весь в живот не поместился!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Я объелся... И притом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Часть оставил "на потом".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2515"/>
            <a:ext cx="3213121" cy="38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18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i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Помідори</a:t>
            </a:r>
            <a:r>
              <a:rPr lang="ru-RU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b="1" i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овочі</a:t>
            </a:r>
            <a:r>
              <a:rPr lang="ru-RU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фрукти</a:t>
            </a:r>
            <a:r>
              <a:rPr lang="ru-RU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ягоди</a:t>
            </a:r>
            <a:r>
              <a:rPr lang="ru-RU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5544616" cy="417646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Різниця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між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науковим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побутовим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уявленням</a:t>
            </a:r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про </a:t>
            </a:r>
            <a:r>
              <a:rPr lang="ru-RU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ягоди</a:t>
            </a:r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фрукти</a:t>
            </a:r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овочі</a:t>
            </a:r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разі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томата </a:t>
            </a:r>
            <a:r>
              <a:rPr lang="ru-RU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призводить</a:t>
            </a:r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плутанини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Помідори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плоди томата - з точки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зору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ботаніки.В</a:t>
            </a:r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1893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Верховний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суд США одноголосно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визнав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при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стягнення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митних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зборів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помідори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слід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вважати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овочами</a:t>
            </a:r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В 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2001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Євросоюз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вирішив</a:t>
            </a:r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помідори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овочі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а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фрукти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У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російській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сільськогосподарської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літературі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як і в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повсякденній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мові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помідори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розглядаються</a:t>
            </a:r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 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овочі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2"/>
          <a:stretch/>
        </p:blipFill>
        <p:spPr bwMode="auto">
          <a:xfrm>
            <a:off x="6300192" y="2758411"/>
            <a:ext cx="2095500" cy="342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50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31834" cy="725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845780" cy="576064"/>
          </a:xfrm>
        </p:spPr>
        <p:txBody>
          <a:bodyPr>
            <a:noAutofit/>
          </a:bodyPr>
          <a:lstStyle/>
          <a:p>
            <a:pPr algn="ctr"/>
            <a:r>
              <a:rPr lang="uk-UA" sz="60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Знайомтесь це-томати</a:t>
            </a:r>
            <a:endParaRPr lang="uk-UA" sz="60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064" y="692696"/>
            <a:ext cx="6400800" cy="108012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За </a:t>
            </a:r>
            <a:r>
              <a:rPr lang="ru-RU" b="1" i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ж ми </a:t>
            </a:r>
            <a:r>
              <a:rPr lang="ru-RU" b="1" i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їх</a:t>
            </a:r>
            <a:r>
              <a:rPr lang="ru-RU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так любимо?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3024" y="1988840"/>
            <a:ext cx="7659852" cy="266429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Цей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овоч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здобув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собі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воістину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всесвітню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популярність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кількість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кулінарних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рецептів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з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використанням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томатів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просто не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піддається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обчисленню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Помідори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входять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до складу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традиційних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страв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багатьох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народів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світу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 За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ж ми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їх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так любимо?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Безумовно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, за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відмінний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смак, але не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тільки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томати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вельми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корисні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справі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підтримання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нашого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здоров'я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навіть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краси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9"/>
          <a:stretch/>
        </p:blipFill>
        <p:spPr bwMode="auto">
          <a:xfrm>
            <a:off x="4723464" y="4250973"/>
            <a:ext cx="3699412" cy="202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2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400800" cy="6858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u="sng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Помідор-</a:t>
            </a:r>
            <a:r>
              <a:rPr lang="uk-UA" b="1" i="1" u="sng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смертельна отрута</a:t>
            </a:r>
            <a:endParaRPr lang="ru-RU" b="1" i="1" u="sng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1988840"/>
            <a:ext cx="7344816" cy="2858528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1498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році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Христофор Колумб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вперше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привіз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помідори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Іспанію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Португалію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en-US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Північній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Америці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помідори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тривалий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час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вважалися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смертельною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отрутою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en-US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в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історії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відомий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курйоз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коли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згоди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англійського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короля Георга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III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цими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червоними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ягодами»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намагалися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отруїти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борця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незалежність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США Джорджа Вашингтона,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який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звичайно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вдало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пережив «замах». </a:t>
            </a:r>
            <a:endParaRPr lang="en-US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4985" b="5252"/>
          <a:stretch/>
        </p:blipFill>
        <p:spPr bwMode="auto">
          <a:xfrm>
            <a:off x="6300192" y="4453444"/>
            <a:ext cx="2096279" cy="181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16824" cy="360040"/>
          </a:xfr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Морфо-біологічний аналіз</a:t>
            </a:r>
            <a:endParaRPr lang="ru-RU" sz="32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9" y="1484784"/>
            <a:ext cx="4464495" cy="496855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Однорічні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чи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багаторічні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трав'янисті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або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напівкущові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рослини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заввишки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40—120 см. </a:t>
            </a:r>
          </a:p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Томат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має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стрижневу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кореневу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систему. </a:t>
            </a:r>
          </a:p>
          <a:p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Стебло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у томата </a:t>
            </a:r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прямостояче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розгалужене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. </a:t>
            </a:r>
          </a:p>
          <a:p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Листя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непарноперисті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розсічені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великі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частки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. </a:t>
            </a:r>
            <a:endParaRPr lang="ru-RU" sz="2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Квітки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двостатеві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дрібні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жовті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на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довгих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ніжках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зібрані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китицю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. 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Плід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— велика сплюснута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куляста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соковита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ягода.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427139" cy="245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5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u="sng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Біологічна</a:t>
            </a:r>
            <a:r>
              <a:rPr lang="ru-RU" b="1" i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класифікація</a:t>
            </a:r>
            <a:r>
              <a:rPr lang="ru-RU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endParaRPr lang="ru-RU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498080" cy="3212976"/>
          </a:xfrm>
        </p:spPr>
        <p:txBody>
          <a:bodyPr>
            <a:normAutofit/>
          </a:bodyPr>
          <a:lstStyle/>
          <a:p>
            <a:r>
              <a:rPr lang="uk-UA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Імперія: Клітинні</a:t>
            </a:r>
            <a:endParaRPr lang="ru-RU" sz="1800" b="1" i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1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Надцарство</a:t>
            </a:r>
            <a:r>
              <a:rPr lang="ru-RU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uk-UA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Еукаріоти</a:t>
            </a:r>
            <a:endParaRPr lang="en-US" sz="18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Царство: </a:t>
            </a:r>
            <a:r>
              <a:rPr lang="ru-RU" sz="1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Рослини</a:t>
            </a:r>
            <a:r>
              <a:rPr lang="ru-RU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18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1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Відділ</a:t>
            </a:r>
            <a:r>
              <a:rPr lang="ru-RU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r>
              <a:rPr lang="uk-UA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1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Покритонасінні</a:t>
            </a:r>
            <a:r>
              <a:rPr lang="ru-RU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ru-RU" sz="1800" b="1" i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r>
              <a:rPr lang="ru-RU" sz="1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лас</a:t>
            </a:r>
            <a:r>
              <a:rPr lang="ru-RU" sz="18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	</a:t>
            </a:r>
            <a:r>
              <a:rPr lang="ru-RU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Дводольні</a:t>
            </a:r>
            <a:endParaRPr lang="en-US" sz="18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Порядок: </a:t>
            </a:r>
            <a:r>
              <a:rPr lang="ru-RU" sz="1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Пасльоноцвіті</a:t>
            </a:r>
            <a:r>
              <a:rPr lang="ru-RU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ru-RU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Родина: </a:t>
            </a:r>
            <a:r>
              <a:rPr lang="ru-RU" sz="1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Пасльонові</a:t>
            </a:r>
            <a:r>
              <a:rPr lang="ru-RU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ru-RU" sz="1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Рід</a:t>
            </a:r>
            <a:r>
              <a:rPr lang="ru-RU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sz="1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Паслін</a:t>
            </a:r>
            <a:r>
              <a:rPr lang="ru-RU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18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uk-UA" sz="1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Вид: Помідор звичайний</a:t>
            </a:r>
            <a:endParaRPr lang="ru-RU" sz="18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151670" cy="440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6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1"/>
            <a:ext cx="6965245" cy="50405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u="sng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Лікувальні властивості</a:t>
            </a:r>
            <a:endParaRPr lang="ru-RU" b="1" i="1" u="sng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4608512" cy="51125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i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ru-RU" sz="2000" b="1" i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аші</a:t>
            </a:r>
            <a:r>
              <a:rPr lang="ru-RU" sz="2000" b="1" i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мудрі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бабусі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знайшли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ще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одне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застосування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томатам(</a:t>
            </a:r>
            <a:r>
              <a:rPr lang="ru-RU" sz="2000" b="1" i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крім</a:t>
            </a:r>
            <a:r>
              <a:rPr lang="ru-RU" sz="2000" b="1" i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того </a:t>
            </a:r>
            <a:r>
              <a:rPr lang="ru-RU" sz="2000" b="1" i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щоб</a:t>
            </a:r>
            <a:r>
              <a:rPr lang="ru-RU" sz="2000" b="1" i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їсти</a:t>
            </a:r>
            <a:r>
              <a:rPr lang="ru-RU" sz="2000" b="1" i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їх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ru-RU" sz="2000" b="1" i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- за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допомогою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їх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соку і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м'якоті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лікували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опіки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позбавлялися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мозолів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і веснянок і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навіть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стимулювали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ріст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волосся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2000" b="1" i="1" dirty="0" smtClean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i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Зараз 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ми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знаємо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плоди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томатів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багаті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цукрами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органічними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кислотами,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вітамінами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каротином. </a:t>
            </a:r>
            <a:endParaRPr lang="ru-RU" sz="2000" b="1" i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вмістом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аскорбінової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кислоти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томат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наближається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sz="2000" b="1" i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цитрусових</a:t>
            </a:r>
            <a:r>
              <a:rPr lang="ru-RU" sz="2000" b="1" i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- лимону, апельсину, мандарину. </a:t>
            </a:r>
          </a:p>
          <a:p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54" y="1700808"/>
            <a:ext cx="323247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9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6538"/>
            <a:ext cx="6400800" cy="685800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Цифри і </a:t>
            </a:r>
            <a:r>
              <a:rPr lang="uk-UA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факкти</a:t>
            </a:r>
            <a:endParaRPr lang="ru-RU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4968552" cy="5400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Помідо</a:t>
            </a:r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 займає 2 місце серед овочевих культур.</a:t>
            </a:r>
          </a:p>
          <a:p>
            <a:r>
              <a:rPr lang="uk-UA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uk-UA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нашії</a:t>
            </a:r>
            <a:r>
              <a:rPr lang="uk-UA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країні щороку вирощують 240000 га томатів.</a:t>
            </a:r>
          </a:p>
          <a:p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Якщо людина буде їсти 17 кг томатів у місяць вона буде продовжувати своє життя на рік.</a:t>
            </a:r>
          </a:p>
          <a:p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Помідори містять 4-5% цукру.</a:t>
            </a:r>
            <a:endParaRPr lang="uk-UA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1177"/>
            <a:ext cx="7704856" cy="552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330" y="4437112"/>
            <a:ext cx="7632848" cy="13681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Кам'янці</a:t>
            </a:r>
            <a:r>
              <a:rPr lang="ru-RU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встановлено</a:t>
            </a:r>
            <a:r>
              <a:rPr lang="ru-RU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пам'ятник</a:t>
            </a:r>
            <a:r>
              <a:rPr lang="ru-RU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"Слава </a:t>
            </a:r>
            <a:r>
              <a:rPr lang="ru-RU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помідору</a:t>
            </a:r>
            <a:r>
              <a:rPr lang="ru-RU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412776"/>
            <a:ext cx="9001000" cy="460851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uk-UA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82296" indent="0">
              <a:buNone/>
            </a:pPr>
            <a:endParaRPr lang="uk-UA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uk-UA" sz="20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uk-UA" sz="2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uk-UA" sz="20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uk-UA" sz="2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uk-UA" sz="20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ru-RU" sz="2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927</TotalTime>
  <Words>417</Words>
  <Application>Microsoft Office PowerPoint</Application>
  <PresentationFormat>Экран (4:3)</PresentationFormat>
  <Paragraphs>45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На кусте с недавних пор  Вырос сочный помидор!  Он не сразу стал таким -  Краснощёким и большим.  Был зелёным, маленьким -  Стал тяжёлым, аленьким...  Он уже совсем поспел,  Я сорвал его... и съел!  Ух, какой он уродился:  Весь в живот не поместился!  Я объелся... И притом  Часть оставил "на потом".</vt:lpstr>
      <vt:lpstr>Знайомтесь це-томати</vt:lpstr>
      <vt:lpstr>За що ж ми їх так любимо? </vt:lpstr>
      <vt:lpstr>Помідор- смертельна отрута</vt:lpstr>
      <vt:lpstr>Морфо-біологічний аналіз</vt:lpstr>
      <vt:lpstr>Біологічна класифікація </vt:lpstr>
      <vt:lpstr>Лікувальні властивості</vt:lpstr>
      <vt:lpstr>Цифри і факкти</vt:lpstr>
      <vt:lpstr>В Кам'янці встановлено пам'ятник "Слава помідору"</vt:lpstr>
      <vt:lpstr>Помідори - овочі, фрукти або ягоди?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Дієприслівниковий зворот</dc:title>
  <dc:creator>Bravo</dc:creator>
  <cp:lastModifiedBy>Bravo</cp:lastModifiedBy>
  <cp:revision>85</cp:revision>
  <dcterms:created xsi:type="dcterms:W3CDTF">2014-02-11T13:38:29Z</dcterms:created>
  <dcterms:modified xsi:type="dcterms:W3CDTF">2014-03-08T19:57:24Z</dcterms:modified>
</cp:coreProperties>
</file>