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8" r:id="rId11"/>
    <p:sldId id="269" r:id="rId12"/>
    <p:sldId id="272" r:id="rId13"/>
    <p:sldId id="271" r:id="rId14"/>
    <p:sldId id="275" r:id="rId15"/>
    <p:sldId id="276" r:id="rId16"/>
    <p:sldId id="277" r:id="rId17"/>
    <p:sldId id="278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50021"/>
    <a:srgbClr val="800000"/>
    <a:srgbClr val="990099"/>
    <a:srgbClr val="DE0000"/>
    <a:srgbClr val="333399"/>
    <a:srgbClr val="000099"/>
    <a:srgbClr val="008000"/>
    <a:srgbClr val="00CC00"/>
    <a:srgbClr val="99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0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0AA7-42A2-41A1-A63E-67A654BE9CDF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CD31-EB5B-466A-BC50-232C25A42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Внутривидовые приспособления, полезные для всей популяции, могут быть вредными для отдельных особей и даже являются причиной их гибели.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поселениях человека в Европе вытесненная чёрная крыса встречается в лесных районах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этой борьбы приводит к эволюции обоих взаимодействующих видов к развитию у них взаимных приспособлений. Также она усиливает и обостряет внутривидовую борьбу.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Вывод: победители – наиболее жизнеспособные особи (с эффективным обменом веществ и физиологическими процессами).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CD31-EB5B-466A-BC50-232C25A42F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CCCCFF"/>
            </a:gs>
            <a:gs pos="33000">
              <a:srgbClr val="99CCFF"/>
            </a:gs>
            <a:gs pos="72000">
              <a:srgbClr val="9966FF"/>
            </a:gs>
            <a:gs pos="49000">
              <a:srgbClr val="CC99FF"/>
            </a:gs>
            <a:gs pos="94000">
              <a:srgbClr val="99CCFF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C8FA-07F4-49D5-93CF-9AB189F5A411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270B-EA9C-4452-9847-62F1F2D24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0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4714885"/>
            <a:ext cx="364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11-Б класу</a:t>
            </a:r>
          </a:p>
          <a:p>
            <a:pPr algn="ctr">
              <a:defRPr/>
            </a:pPr>
            <a:r>
              <a:rPr lang="uk-UA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Павленко Наталка.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A50021"/>
                </a:solidFill>
                <a:cs typeface="Arial" charset="0"/>
              </a:rPr>
              <a:t>                                                  </a:t>
            </a:r>
          </a:p>
          <a:p>
            <a:pPr>
              <a:defRPr/>
            </a:pPr>
            <a:r>
              <a:rPr lang="ru-RU" dirty="0">
                <a:solidFill>
                  <a:srgbClr val="A50021"/>
                </a:solidFill>
                <a:cs typeface="Arial" charset="0"/>
              </a:rPr>
              <a:t>                  </a:t>
            </a:r>
            <a:endParaRPr lang="en-US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86058"/>
            <a:ext cx="8247860" cy="9233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4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uk-UA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иргизова Елена\Documents\рисунки к открытому уроку\17568626_bqbb26ehf1jmfh178j03grx74glsdko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4818"/>
            <a:ext cx="3000396" cy="2143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E:\Киргизова Елена\Documents\рисунки к открытому уроку\IMG_8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000394" cy="200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1" y="332656"/>
            <a:ext cx="64527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22390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Внутрішньовидова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714488"/>
            <a:ext cx="16430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іжвидова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700808"/>
            <a:ext cx="221457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несприятливими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Киргизова Елена\Documents\рисунки к открытому уроку\48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65" y="1928802"/>
            <a:ext cx="2553909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 descr="E:\Киргизова Елена\Documents\рисунки к открытому уроку\51979162_2297031_8248774_Wi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500330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E:\Киргизова Елена\Documents\рисунки к открытому уроку\131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654" y="2428868"/>
            <a:ext cx="2407725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3" name="Picture 5" descr="E:\Киргизова Елена\Documents\рисунки к открытому уроку\подснежник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000372"/>
            <a:ext cx="2286016" cy="2071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5" descr="f1077cd64005t"/>
          <p:cNvPicPr>
            <a:picLocks noChangeAspect="1" noChangeArrowheads="1"/>
          </p:cNvPicPr>
          <p:nvPr/>
        </p:nvPicPr>
        <p:blipFill>
          <a:blip r:embed="rId6" cstate="print"/>
          <a:srcRect r="7140" b="10217"/>
          <a:stretch>
            <a:fillRect/>
          </a:stretch>
        </p:blipFill>
        <p:spPr bwMode="auto">
          <a:xfrm>
            <a:off x="2857488" y="4572008"/>
            <a:ext cx="2428892" cy="1929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6" descr="3078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43446"/>
            <a:ext cx="2419014" cy="1857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4" name="Прямая со стрелкой 13"/>
          <p:cNvCxnSpPr/>
          <p:nvPr/>
        </p:nvCxnSpPr>
        <p:spPr>
          <a:xfrm rot="10800000" flipV="1">
            <a:off x="1331640" y="836712"/>
            <a:ext cx="2634199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784126" y="1264546"/>
            <a:ext cx="8572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 rot="16200000" flipH="1">
            <a:off x="5299906" y="340482"/>
            <a:ext cx="906488" cy="18141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9983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Внутрішньовидова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иргизова Елена\Documents\рисунки к открытому урок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428892" cy="19136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3" name="Picture 9" descr="E:\Киргизова Елена\Documents\рисунки к открытому уроку\е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143380"/>
            <a:ext cx="2643206" cy="1888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987824" y="150017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особинами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одного виду.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найжорсткіша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гостра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одних і тих же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обмежених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ресурсах.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иргизова Елена\Documents\рисунки к открытому уроку\семья львов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43380"/>
            <a:ext cx="2542441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Киргизова Елена\Documents\рисунки к открытому уроку\3292b3841aa4605eb688f8488aa51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643446"/>
            <a:ext cx="2428892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4" descr="E:\Киргизова Елена\Documents\рисунки к открытому уроку\88cc3668cf9090f0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400115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8" descr="E:\Киргизова Елена\Documents\рисунки к открытому уроку\волчича с волчёнком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1857388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607587" y="2071678"/>
            <a:ext cx="1928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Причини: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иргизова Елена\Documents\рисунки к открытому уроку\взаимовыручка в природе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571612"/>
            <a:ext cx="1928826" cy="14396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85720" y="2643182"/>
            <a:ext cx="6546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хижаками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здобич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Суперництво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самки.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571480"/>
            <a:ext cx="59983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Внутрішньовидова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Киргизова Елена\Documents\рисунки к открытому уроку\хищник-жертва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2643206" cy="1720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Киргизова Елена\Documents\рисунки к открытому уроку\гиены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896404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 descr="E:\Киргизова Елена\Documents\рисунки к открытому уроку\птен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286016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714612" y="1285860"/>
            <a:ext cx="642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надмірному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внутрішньовидова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загострюється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860032" y="2636912"/>
            <a:ext cx="428628" cy="714380"/>
          </a:xfrm>
          <a:prstGeom prst="downArrow">
            <a:avLst/>
          </a:prstGeom>
          <a:solidFill>
            <a:srgbClr val="ED83E5"/>
          </a:solidFill>
          <a:ln>
            <a:solidFill>
              <a:srgbClr val="ED83E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75656" y="3356992"/>
            <a:ext cx="731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кормових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857752" y="4357694"/>
            <a:ext cx="428628" cy="714380"/>
          </a:xfrm>
          <a:prstGeom prst="downArrow">
            <a:avLst/>
          </a:prstGeom>
          <a:solidFill>
            <a:srgbClr val="ED83E5"/>
          </a:solidFill>
          <a:ln>
            <a:solidFill>
              <a:srgbClr val="ED83E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18816" y="5085184"/>
            <a:ext cx="5287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Плідність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популяціях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знижується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спалахнути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епідемії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428992" y="6143644"/>
            <a:ext cx="928694" cy="428628"/>
          </a:xfrm>
          <a:prstGeom prst="rightArrow">
            <a:avLst/>
          </a:prstGeom>
          <a:solidFill>
            <a:srgbClr val="ED83E5"/>
          </a:solidFill>
          <a:ln>
            <a:solidFill>
              <a:srgbClr val="ED83E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14942" y="6072206"/>
            <a:ext cx="25482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285728"/>
            <a:ext cx="67151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Внутрішньовидова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490095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Міжвидова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4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628800"/>
            <a:ext cx="54787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Протікає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до одного роду і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однакових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Киргизова Елена\Documents\рисунки к открытому уроку\чёрная крыса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29132"/>
            <a:ext cx="2443333" cy="18233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 descr="E:\Киргизова Елена\Documents\рисунки к открытому уроку\серая крыса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532964" cy="2061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E:\Киргизова Елена\Documents\рисунки к открытому уроку\крыся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500330" cy="1866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214678" y="3286124"/>
            <a:ext cx="592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пацюк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крупнішим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агресивнішим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витіснив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щура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поселеннях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490095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Міжвидова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4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268760"/>
            <a:ext cx="47328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Прикладом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одностороннє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одного виду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хижак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жертва»,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«Паразит -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хазяїн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Рослина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травоїдна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wolves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39262"/>
            <a:ext cx="3247518" cy="211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a51c1711c56c"/>
          <p:cNvPicPr>
            <a:picLocks noChangeAspect="1" noChangeArrowheads="1"/>
          </p:cNvPicPr>
          <p:nvPr/>
        </p:nvPicPr>
        <p:blipFill>
          <a:blip r:embed="rId4" cstate="print"/>
          <a:srcRect l="3778" t="4938" r="4250" b="4466"/>
          <a:stretch>
            <a:fillRect/>
          </a:stretch>
        </p:blipFill>
        <p:spPr bwMode="auto">
          <a:xfrm>
            <a:off x="500034" y="3643314"/>
            <a:ext cx="3286148" cy="2280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4" name="Picture 2" descr="E:\Киргизова Елена\Documents\рисунки к открытому уроку\белые кролики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625574"/>
            <a:ext cx="3050375" cy="2292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14208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несприятливими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endParaRPr lang="ru-RU" sz="2400" b="1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Киргизова Елена\Documents\рисунки к открытому уроку\подснежник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2071702" cy="1767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0" name="Picture 4" descr="E:\Киргизова Елена\Documents\рисунки к открытому уроку\в пустыне2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2071702" cy="1720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2" name="Picture 6" descr="E:\Киргизова Елена\Documents\рисунки к открытому уроку\в пустыне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1714512" cy="2483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3" name="Picture 7" descr="E:\Киргизова Елена\Documents\рисунки к открытому уроку\верблюд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429000"/>
            <a:ext cx="1466410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4" name="Picture 8" descr="E:\Киргизова Елена\Documents\рисунки к открытому уроку\верблюжья колючка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14884"/>
            <a:ext cx="2182336" cy="1644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6" name="Picture 10" descr="E:\Киргизова Елена\Documents\рисунки к открытому уроку\скорпион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929198"/>
            <a:ext cx="2185856" cy="1452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7" name="Picture 11" descr="E:\Киргизова Елена\Documents\рисунки к открытому уроку\черепаха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285860"/>
            <a:ext cx="2053843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8" name="Picture 12" descr="E:\Киргизова Елена\Documents\рисунки к открытому уроку\белый медведь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2357430"/>
            <a:ext cx="1643074" cy="2289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2285984" y="1714488"/>
            <a:ext cx="453277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Підсилює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внутрішньовидовое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змагання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1071546"/>
            <a:ext cx="357760" cy="5572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E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35703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8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endParaRPr lang="ru-RU" sz="2800" dirty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357166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видами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857364"/>
            <a:ext cx="835824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Внутрішньовидова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особинами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виду.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найжорсткіша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хижаками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видобуток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суперництво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самки, за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Міжвидова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взаємодіючих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пристосувань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Підсилює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загострює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внутрішньовидову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одностороннє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виду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u="sng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несприятливими</a:t>
            </a: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u="sng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життєздатні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обміном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фізіологічними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крайньої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           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285860"/>
            <a:ext cx="630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пристосовані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мінливість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більшого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проблема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285992"/>
            <a:ext cx="1800223" cy="23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4941168"/>
            <a:ext cx="51845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Основою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76672"/>
            <a:ext cx="41559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28662" y="5214950"/>
            <a:ext cx="978408" cy="484632"/>
          </a:xfrm>
          <a:prstGeom prst="rightArrow">
            <a:avLst/>
          </a:prstGeom>
          <a:solidFill>
            <a:srgbClr val="DE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143116"/>
            <a:ext cx="4940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929066"/>
            <a:ext cx="285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Спадкова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мінливість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972452" cy="121444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«Природа не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терпить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царстві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зумів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відстояти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себе» 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 Ральф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Емерсон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endParaRPr lang="ru-RU" sz="2400" i="1" dirty="0" smtClean="0">
              <a:solidFill>
                <a:srgbClr val="FFFF00"/>
              </a:solidFill>
            </a:endParaRPr>
          </a:p>
          <a:p>
            <a:endParaRPr lang="ru-RU" sz="2400" i="1" dirty="0"/>
          </a:p>
        </p:txBody>
      </p:sp>
      <p:pic>
        <p:nvPicPr>
          <p:cNvPr id="1026" name="Picture 2" descr="E:\Киргизова Елена\Documents\рисунки к открытому уроку\крысята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786082" cy="20385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500430" y="2143116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Сірий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пацюк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приносить 5 потомств на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8 щурят,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статевої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зрілості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3-х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иргизова Елена\Documents\рисунки к открытому уроку\ятрышник пятнистый или кукушкины слезы0_1428f_223c661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2786082" cy="2357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563888" y="4214818"/>
            <a:ext cx="3079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Зозулинець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плямистий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(​​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зозулині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186300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Киргизова Елена\Documents\рисунки к открытому уроку\семена ятрышника пятнистого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48" y="4277814"/>
            <a:ext cx="1658918" cy="1865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scar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643206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275856" y="1928802"/>
            <a:ext cx="315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аскариди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яєць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57166"/>
            <a:ext cx="65242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Інтенсивність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розмноження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організмів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иргизова Елена\Documents\рисунки к открытому уроку\травяная лягушка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2714643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286116" y="4000505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Трав'яна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жаба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відкладає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840 до 4000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ікринок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Киргизова Елена\Documents\рисунки к открытому уроку\klad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2428892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E:\Киргизова Елена\Documents\рисунки к открытому уроку\яйцо аскариды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85860"/>
            <a:ext cx="2071702" cy="1785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0277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нестримного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Киргизова Елена\Documents\рисунки к открытому уроку\колорадские жуки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85738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 descr="E:\Киргизова Елена\Documents\рисунки к открытому уроку\пчёлы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34600"/>
            <a:ext cx="1857388" cy="1260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E:\Киргизова Елена\Documents\рисунки к открытому уроку\пингвины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2"/>
            <a:ext cx="2119314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 descr="E:\Киргизова Елена\Documents\рисунки к открытому уроку\рыжие тараканы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357562"/>
            <a:ext cx="2214578" cy="1285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8" name="Picture 6" descr="E:\Киргизова Елена\Documents\рисунки к открытому уроку\рачки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562087"/>
            <a:ext cx="2109700" cy="1391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9" name="Picture 7" descr="E:\Киргизова Елена\Documents\рисунки к открытому уроку\утята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000636"/>
            <a:ext cx="17907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3929058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1" y="3000372"/>
            <a:ext cx="2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колорадські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29289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пінгвіни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45720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таракани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бджоли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E:\Киргизова Елена\Documents\рисунки к открытому уроку\клещи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929198"/>
            <a:ext cx="214314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3" name="Picture 11" descr="E:\Киргизова Елена\Documents\рисунки к открытому уроку\муравьи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000636"/>
            <a:ext cx="2000265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TextBox 19"/>
          <p:cNvSpPr txBox="1"/>
          <p:nvPr/>
        </p:nvSpPr>
        <p:spPr>
          <a:xfrm>
            <a:off x="785786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кліщі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6357958"/>
            <a:ext cx="144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мурахи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6309320"/>
            <a:ext cx="112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каченята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85728"/>
            <a:ext cx="810441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071546"/>
            <a:ext cx="20069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71678"/>
            <a:ext cx="235745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Природно-кліматичний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071678"/>
            <a:ext cx="21431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особинами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2071678"/>
            <a:ext cx="207170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особинами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одного виду.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Киргизова Елена\Documents\рисунки к открытому уроку\d6afd7d303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71810"/>
            <a:ext cx="2214578" cy="17301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0" name="Picture 4" descr="E:\Киргизова Елена\Documents\рисунки к открытому уроку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71810"/>
            <a:ext cx="2263156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1" name="Picture 5" descr="E:\Киргизова Елена\Documents\рисунки к открытому уроку\52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71810"/>
            <a:ext cx="2214578" cy="1771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1857356" y="1643050"/>
            <a:ext cx="185738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rot="5400000">
            <a:off x="4192334" y="1831557"/>
            <a:ext cx="476914" cy="3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43504" y="1643050"/>
            <a:ext cx="192882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428596" y="5429264"/>
            <a:ext cx="978408" cy="484632"/>
          </a:xfrm>
          <a:prstGeom prst="rightArrow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D83E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1604" y="514351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розмножуються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інтенсивніше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вони гинуть.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закат на Кща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9508" y="1643050"/>
            <a:ext cx="2789484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2" name="Picture 2" descr="E:\Киргизова Елена\Documents\рисунки к открытому уроку\лесной пожарles_po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786082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 descr="E:\Киргизова Елена\Documents\рисунки к открытому уроку\вмешательство в природу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2810766" cy="2088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85720" y="571480"/>
            <a:ext cx="86439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нащадків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носить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714884"/>
            <a:ext cx="13573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429264"/>
            <a:ext cx="10715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5643578"/>
            <a:ext cx="23574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природу.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9" y="714356"/>
            <a:ext cx="572985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b="1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5" descr="проблема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692696"/>
            <a:ext cx="20859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ятно 1 10"/>
          <p:cNvSpPr/>
          <p:nvPr/>
        </p:nvSpPr>
        <p:spPr>
          <a:xfrm>
            <a:off x="428596" y="1928802"/>
            <a:ext cx="6715172" cy="464347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Невідповідність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безмежного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обмеженістю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иргизова Елена\Documents\рисунки к открытому уроку\Ч. Дарвин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7685"/>
            <a:ext cx="2223916" cy="2697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143240" y="285728"/>
            <a:ext cx="52149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Чарльз Роберт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Дарвін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Charles Robert Darwin; 1809-1882)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натураліст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мандрівник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500570"/>
            <a:ext cx="7745514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   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Помирає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кволе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слабке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    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переможцем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».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92893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винятку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правила,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розмножується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прогресії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піддавалося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винищенню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потомство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 всю Землю».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2500306"/>
            <a:ext cx="171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Писав: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57864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Боротьба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за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існування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928802"/>
            <a:ext cx="578647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3600" dirty="0" smtClean="0">
                <a:cs typeface="Arial" charset="0"/>
              </a:rPr>
              <a:t>- </a:t>
            </a:r>
            <a:r>
              <a:rPr lang="ru-RU" sz="3600" dirty="0" err="1" smtClean="0">
                <a:cs typeface="Arial" charset="0"/>
              </a:rPr>
              <a:t>Це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складні</a:t>
            </a:r>
            <a:r>
              <a:rPr lang="ru-RU" sz="3600" dirty="0" smtClean="0">
                <a:cs typeface="Arial" charset="0"/>
              </a:rPr>
              <a:t> і </a:t>
            </a:r>
            <a:r>
              <a:rPr lang="ru-RU" sz="3600" dirty="0" err="1" smtClean="0">
                <a:cs typeface="Arial" charset="0"/>
              </a:rPr>
              <a:t>різноманітні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взаємини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особин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усередині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видів</a:t>
            </a:r>
            <a:r>
              <a:rPr lang="ru-RU" sz="3600" dirty="0" smtClean="0">
                <a:cs typeface="Arial" charset="0"/>
              </a:rPr>
              <a:t>, </a:t>
            </a:r>
            <a:r>
              <a:rPr lang="ru-RU" sz="3600" dirty="0" err="1" smtClean="0">
                <a:cs typeface="Arial" charset="0"/>
              </a:rPr>
              <a:t>між</a:t>
            </a:r>
            <a:r>
              <a:rPr lang="ru-RU" sz="3600" dirty="0" smtClean="0">
                <a:cs typeface="Arial" charset="0"/>
              </a:rPr>
              <a:t> видами та </a:t>
            </a:r>
            <a:r>
              <a:rPr lang="ru-RU" sz="3600" dirty="0" err="1" smtClean="0">
                <a:cs typeface="Arial" charset="0"/>
              </a:rPr>
              <a:t>умовами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навколишнього</a:t>
            </a:r>
            <a:r>
              <a:rPr lang="ru-RU" sz="3600" dirty="0" smtClean="0">
                <a:cs typeface="Arial" charset="0"/>
              </a:rPr>
              <a:t> </a:t>
            </a:r>
            <a:r>
              <a:rPr lang="ru-RU" sz="3600" dirty="0" err="1" smtClean="0">
                <a:cs typeface="Arial" charset="0"/>
              </a:rPr>
              <a:t>середовища</a:t>
            </a:r>
            <a:r>
              <a:rPr lang="ru-RU" sz="3600" dirty="0" smtClean="0">
                <a:cs typeface="Arial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86512" y="4643446"/>
            <a:ext cx="2575887" cy="16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683</Words>
  <Application>Microsoft Office PowerPoint</Application>
  <PresentationFormat>Экран (4:3)</PresentationFormat>
  <Paragraphs>102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Киргизова</dc:creator>
  <cp:lastModifiedBy>Admin</cp:lastModifiedBy>
  <cp:revision>276</cp:revision>
  <dcterms:created xsi:type="dcterms:W3CDTF">2010-02-06T11:57:40Z</dcterms:created>
  <dcterms:modified xsi:type="dcterms:W3CDTF">2014-03-03T23:01:04Z</dcterms:modified>
</cp:coreProperties>
</file>