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67" r:id="rId3"/>
    <p:sldId id="274" r:id="rId4"/>
    <p:sldId id="280" r:id="rId5"/>
    <p:sldId id="269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t>05.02.2014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t>05.02.2014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71329" y="4387334"/>
            <a:ext cx="1715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Образ слайда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4624183"/>
          </a:xfrm>
          <a:prstGeom prst="rect">
            <a:avLst/>
          </a:prstGeom>
        </p:spPr>
      </p:pic>
      <p:sp useBgFill="1">
        <p:nvSpPr>
          <p:cNvPr id="7" name="Прямоугольник 6"/>
          <p:cNvSpPr/>
          <p:nvPr/>
        </p:nvSpPr>
        <p:spPr bwMode="white">
          <a:xfrm>
            <a:off x="0" y="3074521"/>
            <a:ext cx="12201888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 rot="21388434">
            <a:off x="12235" y="2969834"/>
            <a:ext cx="12169907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олилиния 10"/>
          <p:cNvSpPr/>
          <p:nvPr/>
        </p:nvSpPr>
        <p:spPr>
          <a:xfrm rot="21388434">
            <a:off x="29672" y="2764068"/>
            <a:ext cx="12205856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2" name="Полилиния 11"/>
          <p:cNvSpPr/>
          <p:nvPr/>
        </p:nvSpPr>
        <p:spPr>
          <a:xfrm rot="21388434">
            <a:off x="-4585" y="3108508"/>
            <a:ext cx="12215153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3937321"/>
            <a:ext cx="9601200" cy="162527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4" y="5641975"/>
            <a:ext cx="9601200" cy="9141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1928553"/>
            <a:ext cx="9601200" cy="226244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267200"/>
            <a:ext cx="9601200" cy="934527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3962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50767" y="1828800"/>
            <a:ext cx="46482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72D1-64D5-4552-ACDD-1CCE5F7F800D}" type="datetimeFigureOut">
              <a:rPr lang="ru-RU" smtClean="0"/>
              <a:t>05.02.2014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F29E-967E-4B69-BEAA-E3504E4378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777042"/>
            <a:ext cx="4645152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743200"/>
            <a:ext cx="4645152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2" y="1777042"/>
            <a:ext cx="4645152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2" y="2743200"/>
            <a:ext cx="4645152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05.02.2014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05.02.2014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05.02.2014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533400"/>
            <a:ext cx="4572001" cy="2743199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7213" y="533401"/>
            <a:ext cx="5943603" cy="5257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3429000"/>
            <a:ext cx="4572000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05.02.2014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3"/>
            <a:ext cx="6553318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9050" y="533401"/>
            <a:ext cx="4573192" cy="274319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09049" y="3429001"/>
            <a:ext cx="4573191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05.02.2014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4585" y="5374939"/>
            <a:ext cx="12240113" cy="1559261"/>
            <a:chOff x="-4585" y="2764068"/>
            <a:chExt cx="12240113" cy="1559261"/>
          </a:xfrm>
        </p:grpSpPr>
        <p:sp>
          <p:nvSpPr>
            <p:cNvPr id="9" name="Полилиния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олилиния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1" name="Полилиния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4" y="1828801"/>
            <a:ext cx="9601198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89510" y="6400800"/>
            <a:ext cx="154866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05.02.2014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9152" y="6400800"/>
            <a:ext cx="595483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18310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6777" y="4165921"/>
            <a:ext cx="9601200" cy="1625279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uk-UA" dirty="0" smtClean="0"/>
              <a:t>Вплив наркотиків на вагітність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/>
              <a:t> </a:t>
            </a:r>
            <a:r>
              <a:rPr lang="ru-RU" sz="4800" dirty="0" err="1" smtClean="0"/>
              <a:t>Наркоманія</a:t>
            </a:r>
            <a:endParaRPr lang="ru-RU" sz="48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293814" y="1683328"/>
            <a:ext cx="9886803" cy="4218708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Наркоманія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—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хворобливий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психічний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стан,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який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зумовлений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хронічною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інтоксикацією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внаслідок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зловживання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наркотичними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речовинами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характеризуються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психічною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або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фізичною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залежність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них.</a:t>
            </a:r>
          </a:p>
          <a:p>
            <a:pPr marL="45720" indent="0">
              <a:buNone/>
            </a:pP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Небезпека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наркоманії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очевидна.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Нелегальний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обіг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наркотичних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засобів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стає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надзвичайно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серйозним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соціальним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чинником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який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негативно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впливає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на стан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здоровя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благополуччя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людей,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розвиток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суспільства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загалом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Різко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збільшується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число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осіб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які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незаконно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вживають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наркотики. 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Проблема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наркоманії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нині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однією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найактуальніших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усьому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світі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зумо­влено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зростанням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частоти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даної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пато­логії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 особливо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серед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молоді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 так і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низькою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ефек­тивністю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запропонованих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лікувально-профілактичних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заходів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Нині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жінки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складають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20—25 %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усіх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хворих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наркоманію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світі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Серед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тих,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хто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зловживають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наркотиками,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висока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частка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при­падає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жінок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дітородного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віку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вагітних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88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19340" y="7024256"/>
            <a:ext cx="4573191" cy="2362199"/>
          </a:xfrm>
        </p:spPr>
        <p:txBody>
          <a:bodyPr/>
          <a:lstStyle/>
          <a:p>
            <a:r>
              <a:rPr lang="ru-RU" dirty="0" smtClean="0"/>
              <a:t>Подпись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19340" y="533401"/>
            <a:ext cx="58360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dirty="0" err="1"/>
              <a:t>останні</a:t>
            </a:r>
            <a:r>
              <a:rPr lang="ru-RU" dirty="0"/>
              <a:t> роки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зростає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на­роджених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матерів</a:t>
            </a:r>
            <a:r>
              <a:rPr lang="ru-RU" dirty="0"/>
              <a:t>, </a:t>
            </a:r>
            <a:r>
              <a:rPr lang="ru-RU" dirty="0" err="1"/>
              <a:t>хворих</a:t>
            </a:r>
            <a:r>
              <a:rPr lang="ru-RU" dirty="0"/>
              <a:t> на </a:t>
            </a:r>
            <a:r>
              <a:rPr lang="ru-RU" dirty="0" err="1"/>
              <a:t>наркоманію</a:t>
            </a:r>
            <a:r>
              <a:rPr lang="ru-RU" dirty="0"/>
              <a:t>. Нарко­тики, як і ряд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лікарських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,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біохімічні</a:t>
            </a:r>
            <a:r>
              <a:rPr lang="ru-RU" dirty="0"/>
              <a:t>, </a:t>
            </a:r>
            <a:r>
              <a:rPr lang="ru-RU" dirty="0" err="1"/>
              <a:t>імунологічні</a:t>
            </a:r>
            <a:r>
              <a:rPr lang="ru-RU" dirty="0"/>
              <a:t> та </a:t>
            </a:r>
            <a:r>
              <a:rPr lang="ru-RU" dirty="0" err="1"/>
              <a:t>ендокринні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свою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аномалій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природжених</a:t>
            </a:r>
            <a:r>
              <a:rPr lang="ru-RU" dirty="0"/>
              <a:t> </a:t>
            </a:r>
            <a:r>
              <a:rPr lang="ru-RU" dirty="0" err="1"/>
              <a:t>вад</a:t>
            </a:r>
            <a:r>
              <a:rPr lang="ru-RU" dirty="0" smtClean="0"/>
              <a:t>,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/>
              <a:t>пристосувальних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В </a:t>
            </a:r>
            <a:r>
              <a:rPr lang="ru-RU" dirty="0" err="1"/>
              <a:t>організмі</a:t>
            </a:r>
            <a:r>
              <a:rPr lang="ru-RU" dirty="0"/>
              <a:t> плода при </a:t>
            </a:r>
            <a:r>
              <a:rPr lang="ru-RU" dirty="0" err="1"/>
              <a:t>вживанні</a:t>
            </a:r>
            <a:r>
              <a:rPr lang="ru-RU" dirty="0"/>
              <a:t> </a:t>
            </a:r>
            <a:r>
              <a:rPr lang="ru-RU" dirty="0" err="1"/>
              <a:t>жінкою</a:t>
            </a:r>
            <a:r>
              <a:rPr lang="ru-RU" dirty="0"/>
              <a:t> </a:t>
            </a:r>
            <a:r>
              <a:rPr lang="ru-RU" dirty="0" err="1"/>
              <a:t>наркотичних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</a:t>
            </a:r>
            <a:r>
              <a:rPr lang="ru-RU" dirty="0" err="1"/>
              <a:t>ферментів</a:t>
            </a:r>
            <a:r>
              <a:rPr lang="ru-RU" dirty="0"/>
              <a:t> </a:t>
            </a:r>
            <a:r>
              <a:rPr lang="ru-RU" dirty="0" err="1"/>
              <a:t>упо­вільнюється</a:t>
            </a:r>
            <a:r>
              <a:rPr lang="ru-RU" dirty="0"/>
              <a:t> </a:t>
            </a:r>
            <a:r>
              <a:rPr lang="ru-RU" dirty="0" err="1"/>
              <a:t>знешкоджування</a:t>
            </a:r>
            <a:r>
              <a:rPr lang="ru-RU" dirty="0"/>
              <a:t> </a:t>
            </a:r>
            <a:r>
              <a:rPr lang="ru-RU" dirty="0" err="1"/>
              <a:t>токсичних</a:t>
            </a:r>
            <a:r>
              <a:rPr lang="ru-RU" dirty="0"/>
              <a:t> </a:t>
            </a:r>
            <a:r>
              <a:rPr lang="ru-RU" dirty="0" err="1"/>
              <a:t>метаболітів</a:t>
            </a:r>
            <a:r>
              <a:rPr lang="ru-RU" dirty="0"/>
              <a:t> і </a:t>
            </a:r>
            <a:r>
              <a:rPr lang="ru-RU" dirty="0" err="1"/>
              <a:t>створюються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прояву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спектру </a:t>
            </a:r>
            <a:r>
              <a:rPr lang="ru-RU" dirty="0" err="1"/>
              <a:t>токсичних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спричиняє</a:t>
            </a:r>
            <a:r>
              <a:rPr lang="ru-RU" dirty="0"/>
              <a:t> </a:t>
            </a:r>
            <a:r>
              <a:rPr lang="ru-RU" dirty="0" err="1"/>
              <a:t>дефекти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та </a:t>
            </a:r>
            <a:r>
              <a:rPr lang="ru-RU" dirty="0" err="1"/>
              <a:t>функціонального</a:t>
            </a:r>
            <a:r>
              <a:rPr lang="ru-RU" dirty="0"/>
              <a:t> </a:t>
            </a:r>
            <a:r>
              <a:rPr lang="ru-RU" dirty="0" err="1"/>
              <a:t>дозрівання</a:t>
            </a:r>
            <a:r>
              <a:rPr lang="ru-RU" dirty="0"/>
              <a:t> структур головного </a:t>
            </a:r>
            <a:r>
              <a:rPr lang="ru-RU" dirty="0" err="1"/>
              <a:t>мозку</a:t>
            </a:r>
            <a:r>
              <a:rPr lang="ru-RU" dirty="0"/>
              <a:t> і, як </a:t>
            </a:r>
            <a:r>
              <a:rPr lang="ru-RU" dirty="0" err="1"/>
              <a:t>наслідок</a:t>
            </a:r>
            <a:r>
              <a:rPr lang="ru-RU" dirty="0"/>
              <a:t>, </a:t>
            </a:r>
            <a:r>
              <a:rPr lang="ru-RU" dirty="0" err="1"/>
              <a:t>затримку</a:t>
            </a:r>
            <a:r>
              <a:rPr lang="ru-RU" dirty="0"/>
              <a:t> </a:t>
            </a:r>
            <a:r>
              <a:rPr lang="ru-RU" dirty="0" err="1"/>
              <a:t>психофізичного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в </a:t>
            </a:r>
            <a:r>
              <a:rPr lang="ru-RU" dirty="0" err="1"/>
              <a:t>перші</a:t>
            </a:r>
            <a:r>
              <a:rPr lang="ru-RU" dirty="0"/>
              <a:t> роки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84" y="237530"/>
            <a:ext cx="4348216" cy="607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955" y="-69272"/>
            <a:ext cx="9601200" cy="2262447"/>
          </a:xfrm>
        </p:spPr>
        <p:txBody>
          <a:bodyPr>
            <a:normAutofit/>
          </a:bodyPr>
          <a:lstStyle/>
          <a:p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наркотиків</a:t>
            </a:r>
            <a:r>
              <a:rPr lang="ru-RU" dirty="0"/>
              <a:t> на </a:t>
            </a:r>
            <a:r>
              <a:rPr lang="ru-RU" dirty="0" err="1"/>
              <a:t>плід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8146" y="1911926"/>
            <a:ext cx="6889172" cy="456160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</a:t>
            </a:r>
            <a:r>
              <a:rPr lang="ru-RU" b="1" i="1" dirty="0" smtClean="0"/>
              <a:t>Коли </a:t>
            </a:r>
            <a:r>
              <a:rPr lang="ru-RU" b="1" i="1" dirty="0" err="1"/>
              <a:t>мати</a:t>
            </a:r>
            <a:r>
              <a:rPr lang="ru-RU" b="1" i="1" dirty="0"/>
              <a:t> </a:t>
            </a:r>
            <a:r>
              <a:rPr lang="ru-RU" b="1" i="1" dirty="0" err="1"/>
              <a:t>приймає</a:t>
            </a:r>
            <a:r>
              <a:rPr lang="ru-RU" b="1" i="1" dirty="0"/>
              <a:t> наркотик, </a:t>
            </a:r>
            <a:r>
              <a:rPr lang="ru-RU" b="1" i="1" dirty="0" err="1"/>
              <a:t>із</a:t>
            </a:r>
            <a:r>
              <a:rPr lang="ru-RU" b="1" i="1" dirty="0"/>
              <a:t> нею </a:t>
            </a:r>
            <a:r>
              <a:rPr lang="ru-RU" b="1" i="1" dirty="0" err="1"/>
              <a:t>приймає</a:t>
            </a:r>
            <a:r>
              <a:rPr lang="ru-RU" b="1" i="1" dirty="0"/>
              <a:t> наркотик й </a:t>
            </a:r>
            <a:r>
              <a:rPr lang="ru-RU" b="1" i="1" dirty="0" err="1"/>
              <a:t>немовля</a:t>
            </a:r>
            <a:r>
              <a:rPr lang="ru-RU" b="1" i="1" dirty="0"/>
              <a:t>. </a:t>
            </a:r>
            <a:r>
              <a:rPr lang="ru-RU" b="1" i="1" dirty="0" err="1"/>
              <a:t>Якщо</a:t>
            </a:r>
            <a:r>
              <a:rPr lang="ru-RU" b="1" i="1" dirty="0"/>
              <a:t> </a:t>
            </a:r>
            <a:r>
              <a:rPr lang="ru-RU" b="1" i="1" dirty="0" err="1"/>
              <a:t>мати</a:t>
            </a:r>
            <a:r>
              <a:rPr lang="ru-RU" b="1" i="1" dirty="0"/>
              <a:t> наркоманка, наркоманом </a:t>
            </a:r>
            <a:r>
              <a:rPr lang="ru-RU" b="1" i="1" dirty="0" err="1"/>
              <a:t>стає</a:t>
            </a:r>
            <a:r>
              <a:rPr lang="ru-RU" b="1" i="1" dirty="0"/>
              <a:t> </a:t>
            </a:r>
            <a:r>
              <a:rPr lang="ru-RU" b="1" i="1" dirty="0" err="1"/>
              <a:t>дитина</a:t>
            </a:r>
            <a:r>
              <a:rPr lang="ru-RU" b="1" i="1" dirty="0"/>
              <a:t>, і ж </a:t>
            </a:r>
            <a:r>
              <a:rPr lang="ru-RU" b="1" i="1" dirty="0" err="1"/>
              <a:t>після</a:t>
            </a:r>
            <a:r>
              <a:rPr lang="ru-RU" b="1" i="1" dirty="0"/>
              <a:t> </a:t>
            </a:r>
            <a:r>
              <a:rPr lang="ru-RU" b="1" i="1" dirty="0" err="1"/>
              <a:t>пологів</a:t>
            </a:r>
            <a:r>
              <a:rPr lang="ru-RU" b="1" i="1" dirty="0"/>
              <a:t> в </a:t>
            </a:r>
            <a:r>
              <a:rPr lang="ru-RU" b="1" i="1" dirty="0" err="1"/>
              <a:t>нього</a:t>
            </a:r>
            <a:r>
              <a:rPr lang="ru-RU" b="1" i="1" dirty="0"/>
              <a:t> </a:t>
            </a:r>
            <a:r>
              <a:rPr lang="ru-RU" b="1" i="1" dirty="0" err="1"/>
              <a:t>спостерігаються</a:t>
            </a:r>
            <a:r>
              <a:rPr lang="ru-RU" b="1" i="1" dirty="0"/>
              <a:t> точно </a:t>
            </a:r>
            <a:r>
              <a:rPr lang="ru-RU" b="1" i="1" dirty="0" err="1"/>
              <a:t>таку</a:t>
            </a:r>
            <a:r>
              <a:rPr lang="ru-RU" b="1" i="1" dirty="0"/>
              <a:t> ж </a:t>
            </a:r>
            <a:r>
              <a:rPr lang="ru-RU" b="1" i="1" dirty="0" err="1"/>
              <a:t>симптоми</a:t>
            </a:r>
            <a:r>
              <a:rPr lang="ru-RU" b="1" i="1" dirty="0"/>
              <a:t> «ломки», як </a:t>
            </a:r>
            <a:r>
              <a:rPr lang="ru-RU" b="1" i="1" dirty="0" err="1"/>
              <a:t>із</a:t>
            </a:r>
            <a:r>
              <a:rPr lang="ru-RU" b="1" i="1" dirty="0"/>
              <a:t> </a:t>
            </a:r>
            <a:r>
              <a:rPr lang="ru-RU" b="1" i="1" dirty="0" err="1"/>
              <a:t>відмови</a:t>
            </a:r>
            <a:r>
              <a:rPr lang="ru-RU" b="1" i="1" dirty="0"/>
              <a:t> </a:t>
            </a:r>
            <a:r>
              <a:rPr lang="ru-RU" b="1" i="1" dirty="0" err="1"/>
              <a:t>від</a:t>
            </a:r>
            <a:r>
              <a:rPr lang="ru-RU" b="1" i="1" dirty="0"/>
              <a:t> </a:t>
            </a:r>
            <a:r>
              <a:rPr lang="ru-RU" b="1" i="1" dirty="0" err="1"/>
              <a:t>наркотиків</a:t>
            </a:r>
            <a:r>
              <a:rPr lang="ru-RU" b="1" i="1" dirty="0"/>
              <a:t> (сильна </a:t>
            </a:r>
            <a:r>
              <a:rPr lang="ru-RU" b="1" i="1" dirty="0" err="1"/>
              <a:t>дратівливість</a:t>
            </a:r>
            <a:r>
              <a:rPr lang="ru-RU" b="1" i="1" dirty="0"/>
              <a:t> і </a:t>
            </a:r>
            <a:r>
              <a:rPr lang="ru-RU" b="1" i="1" dirty="0" err="1"/>
              <a:t>нервове</a:t>
            </a:r>
            <a:r>
              <a:rPr lang="ru-RU" b="1" i="1" dirty="0"/>
              <a:t> </a:t>
            </a:r>
            <a:r>
              <a:rPr lang="ru-RU" b="1" i="1" dirty="0" err="1"/>
              <a:t>порушення</a:t>
            </a:r>
            <a:r>
              <a:rPr lang="ru-RU" b="1" i="1" dirty="0"/>
              <a:t>). </a:t>
            </a:r>
            <a:r>
              <a:rPr lang="ru-RU" b="1" i="1" dirty="0" err="1"/>
              <a:t>Діти</a:t>
            </a:r>
            <a:r>
              <a:rPr lang="ru-RU" b="1" i="1" dirty="0"/>
              <a:t>, </a:t>
            </a:r>
            <a:r>
              <a:rPr lang="ru-RU" b="1" i="1" dirty="0" err="1"/>
              <a:t>чиї</a:t>
            </a:r>
            <a:r>
              <a:rPr lang="ru-RU" b="1" i="1" dirty="0"/>
              <a:t> </a:t>
            </a:r>
            <a:r>
              <a:rPr lang="ru-RU" b="1" i="1" dirty="0" err="1"/>
              <a:t>матері</a:t>
            </a:r>
            <a:r>
              <a:rPr lang="ru-RU" b="1" i="1" dirty="0"/>
              <a:t> </a:t>
            </a:r>
            <a:r>
              <a:rPr lang="ru-RU" b="1" i="1" dirty="0" err="1"/>
              <a:t>приймали</a:t>
            </a:r>
            <a:r>
              <a:rPr lang="ru-RU" b="1" i="1" dirty="0"/>
              <a:t> наркотики </a:t>
            </a:r>
            <a:r>
              <a:rPr lang="ru-RU" b="1" i="1" dirty="0" err="1"/>
              <a:t>під</a:t>
            </a:r>
            <a:r>
              <a:rPr lang="ru-RU" b="1" i="1" dirty="0"/>
              <a:t> час </a:t>
            </a:r>
            <a:r>
              <a:rPr lang="ru-RU" b="1" i="1" dirty="0" err="1"/>
              <a:t>вагітності</a:t>
            </a:r>
            <a:r>
              <a:rPr lang="ru-RU" b="1" i="1" dirty="0"/>
              <a:t>, </a:t>
            </a:r>
            <a:r>
              <a:rPr lang="ru-RU" b="1" i="1" dirty="0" err="1"/>
              <a:t>частіше</a:t>
            </a:r>
            <a:r>
              <a:rPr lang="ru-RU" b="1" i="1" dirty="0"/>
              <a:t> й </a:t>
            </a:r>
            <a:r>
              <a:rPr lang="ru-RU" b="1" i="1" dirty="0" err="1"/>
              <a:t>виникають</a:t>
            </a:r>
            <a:r>
              <a:rPr lang="ru-RU" b="1" i="1" dirty="0"/>
              <a:t> </a:t>
            </a:r>
            <a:r>
              <a:rPr lang="ru-RU" b="1" i="1" dirty="0" err="1"/>
              <a:t>проблеми</a:t>
            </a:r>
            <a:r>
              <a:rPr lang="ru-RU" b="1" i="1" dirty="0"/>
              <a:t> </a:t>
            </a:r>
            <a:r>
              <a:rPr lang="ru-RU" b="1" i="1" dirty="0" err="1"/>
              <a:t>після</a:t>
            </a:r>
            <a:r>
              <a:rPr lang="ru-RU" b="1" i="1" dirty="0"/>
              <a:t> </a:t>
            </a:r>
            <a:r>
              <a:rPr lang="ru-RU" b="1" i="1" dirty="0" err="1"/>
              <a:t>народження</a:t>
            </a:r>
            <a:r>
              <a:rPr lang="ru-RU" b="1" i="1" dirty="0"/>
              <a:t>, а </a:t>
            </a:r>
            <a:r>
              <a:rPr lang="ru-RU" b="1" i="1" dirty="0" err="1"/>
              <a:t>наслідки</a:t>
            </a:r>
            <a:r>
              <a:rPr lang="ru-RU" b="1" i="1" dirty="0"/>
              <a:t> </a:t>
            </a:r>
            <a:r>
              <a:rPr lang="ru-RU" b="1" i="1" dirty="0" err="1"/>
              <a:t>можуть</a:t>
            </a:r>
            <a:r>
              <a:rPr lang="ru-RU" b="1" i="1" dirty="0"/>
              <a:t> </a:t>
            </a:r>
            <a:r>
              <a:rPr lang="ru-RU" b="1" i="1" dirty="0" err="1"/>
              <a:t>протягом</a:t>
            </a:r>
            <a:r>
              <a:rPr lang="ru-RU" b="1" i="1" dirty="0"/>
              <a:t> </a:t>
            </a:r>
            <a:r>
              <a:rPr lang="ru-RU" b="1" i="1" dirty="0" err="1"/>
              <a:t>усього</a:t>
            </a:r>
            <a:r>
              <a:rPr lang="ru-RU" b="1" i="1" dirty="0"/>
              <a:t> </a:t>
            </a:r>
            <a:r>
              <a:rPr lang="ru-RU" b="1" i="1" dirty="0" err="1"/>
              <a:t>життя</a:t>
            </a:r>
            <a:r>
              <a:rPr lang="ru-RU" b="1" i="1" dirty="0"/>
              <a:t>.</a:t>
            </a:r>
          </a:p>
          <a:p>
            <a:r>
              <a:rPr lang="ru-RU" b="1" i="1" dirty="0"/>
              <a:t>Наркотики, </a:t>
            </a:r>
            <a:r>
              <a:rPr lang="ru-RU" b="1" i="1" dirty="0" err="1"/>
              <a:t>які</a:t>
            </a:r>
            <a:r>
              <a:rPr lang="ru-RU" b="1" i="1" dirty="0"/>
              <a:t> </a:t>
            </a:r>
            <a:r>
              <a:rPr lang="ru-RU" b="1" i="1" dirty="0" err="1"/>
              <a:t>впливають</a:t>
            </a:r>
            <a:r>
              <a:rPr lang="ru-RU" b="1" i="1" dirty="0"/>
              <a:t> на </a:t>
            </a:r>
            <a:r>
              <a:rPr lang="ru-RU" b="1" i="1" dirty="0" err="1"/>
              <a:t>дитини</a:t>
            </a:r>
            <a:r>
              <a:rPr lang="ru-RU" b="1" i="1" dirty="0"/>
              <a:t> </a:t>
            </a:r>
            <a:r>
              <a:rPr lang="ru-RU" b="1" i="1" dirty="0" err="1"/>
              <a:t>під</a:t>
            </a:r>
            <a:r>
              <a:rPr lang="ru-RU" b="1" i="1" dirty="0"/>
              <a:t> час </a:t>
            </a:r>
            <a:r>
              <a:rPr lang="ru-RU" b="1" i="1" dirty="0" err="1"/>
              <a:t>вагітності</a:t>
            </a:r>
            <a:r>
              <a:rPr lang="ru-RU" b="1" i="1" dirty="0"/>
              <a:t>, </a:t>
            </a:r>
            <a:r>
              <a:rPr lang="ru-RU" b="1" i="1" dirty="0" err="1"/>
              <a:t>найнебезпечніші</a:t>
            </a:r>
            <a:r>
              <a:rPr lang="ru-RU" b="1" i="1" dirty="0"/>
              <a:t> у </a:t>
            </a:r>
            <a:r>
              <a:rPr lang="ru-RU" b="1" i="1" dirty="0" err="1"/>
              <a:t>першому</a:t>
            </a:r>
            <a:r>
              <a:rPr lang="ru-RU" b="1" i="1" dirty="0"/>
              <a:t> </a:t>
            </a:r>
            <a:r>
              <a:rPr lang="ru-RU" b="1" i="1" dirty="0" err="1"/>
              <a:t>триместрі</a:t>
            </a:r>
            <a:r>
              <a:rPr lang="ru-RU" b="1" i="1" dirty="0"/>
              <a:t>. </a:t>
            </a:r>
            <a:r>
              <a:rPr lang="ru-RU" b="1" i="1" dirty="0" err="1"/>
              <a:t>Можливе</a:t>
            </a:r>
            <a:r>
              <a:rPr lang="ru-RU" b="1" i="1" dirty="0"/>
              <a:t> </a:t>
            </a:r>
            <a:r>
              <a:rPr lang="ru-RU" b="1" i="1" dirty="0" err="1"/>
              <a:t>вплив</a:t>
            </a:r>
            <a:r>
              <a:rPr lang="ru-RU" b="1" i="1" dirty="0"/>
              <a:t> </a:t>
            </a:r>
            <a:r>
              <a:rPr lang="ru-RU" b="1" i="1" dirty="0" err="1"/>
              <a:t>наркотиків</a:t>
            </a:r>
            <a:r>
              <a:rPr lang="ru-RU" b="1" i="1" dirty="0"/>
              <a:t> в </a:t>
            </a:r>
            <a:r>
              <a:rPr lang="ru-RU" b="1" i="1" dirty="0" err="1"/>
              <a:t>розвитку</a:t>
            </a:r>
            <a:r>
              <a:rPr lang="ru-RU" b="1" i="1" dirty="0"/>
              <a:t> </a:t>
            </a:r>
            <a:r>
              <a:rPr lang="ru-RU" b="1" i="1" dirty="0" err="1"/>
              <a:t>дитини</a:t>
            </a:r>
            <a:r>
              <a:rPr lang="ru-RU" b="1" i="1" dirty="0"/>
              <a:t> </a:t>
            </a:r>
            <a:r>
              <a:rPr lang="ru-RU" b="1" i="1" dirty="0" err="1"/>
              <a:t>включає</a:t>
            </a:r>
            <a:r>
              <a:rPr lang="ru-RU" b="1" i="1" dirty="0"/>
              <a:t> у </a:t>
            </a:r>
            <a:r>
              <a:rPr lang="ru-RU" b="1" i="1" dirty="0" err="1"/>
              <a:t>собі</a:t>
            </a:r>
            <a:r>
              <a:rPr lang="ru-RU" b="1" i="1" dirty="0"/>
              <a:t> </a:t>
            </a:r>
            <a:r>
              <a:rPr lang="ru-RU" b="1" i="1" dirty="0" err="1"/>
              <a:t>ризик</a:t>
            </a:r>
            <a:r>
              <a:rPr lang="ru-RU" b="1" i="1" dirty="0"/>
              <a:t> </a:t>
            </a:r>
            <a:r>
              <a:rPr lang="ru-RU" b="1" i="1" dirty="0" err="1"/>
              <a:t>народження</a:t>
            </a:r>
            <a:r>
              <a:rPr lang="ru-RU" b="1" i="1" dirty="0"/>
              <a:t> мертвого плоду, </a:t>
            </a:r>
            <a:r>
              <a:rPr lang="ru-RU" b="1" i="1" dirty="0" err="1"/>
              <a:t>викидня</a:t>
            </a:r>
            <a:r>
              <a:rPr lang="ru-RU" b="1" i="1" dirty="0"/>
              <a:t>, </a:t>
            </a:r>
            <a:r>
              <a:rPr lang="ru-RU" b="1" i="1" dirty="0" err="1"/>
              <a:t>зниженого</a:t>
            </a:r>
            <a:r>
              <a:rPr lang="ru-RU" b="1" i="1" dirty="0"/>
              <a:t> ваги </a:t>
            </a:r>
            <a:r>
              <a:rPr lang="ru-RU" b="1" i="1" dirty="0" err="1"/>
              <a:t>новонародженого</a:t>
            </a:r>
            <a:r>
              <a:rPr lang="ru-RU" b="1" i="1" dirty="0"/>
              <a:t>, </a:t>
            </a:r>
            <a:r>
              <a:rPr lang="ru-RU" b="1" i="1" dirty="0" err="1"/>
              <a:t>затримки</a:t>
            </a:r>
            <a:r>
              <a:rPr lang="ru-RU" b="1" i="1" dirty="0"/>
              <a:t> </a:t>
            </a:r>
            <a:r>
              <a:rPr lang="ru-RU" b="1" i="1" dirty="0" err="1"/>
              <a:t>розумового</a:t>
            </a:r>
            <a:r>
              <a:rPr lang="ru-RU" b="1" i="1" dirty="0"/>
              <a:t> </a:t>
            </a:r>
            <a:r>
              <a:rPr lang="ru-RU" b="1" i="1" dirty="0" err="1"/>
              <a:t>розвитку</a:t>
            </a:r>
            <a:r>
              <a:rPr lang="ru-RU" b="1" i="1" dirty="0"/>
              <a:t>, </a:t>
            </a:r>
            <a:r>
              <a:rPr lang="ru-RU" b="1" i="1" dirty="0" err="1"/>
              <a:t>передчасних</a:t>
            </a:r>
            <a:r>
              <a:rPr lang="ru-RU" b="1" i="1" dirty="0"/>
              <a:t> </a:t>
            </a:r>
            <a:r>
              <a:rPr lang="ru-RU" b="1" i="1" dirty="0" err="1"/>
              <a:t>пологів</a:t>
            </a:r>
            <a:r>
              <a:rPr lang="ru-RU" b="1" i="1" dirty="0"/>
              <a:t>, і </a:t>
            </a:r>
            <a:r>
              <a:rPr lang="ru-RU" b="1" i="1" dirty="0" err="1"/>
              <a:t>навіть</a:t>
            </a:r>
            <a:r>
              <a:rPr lang="ru-RU" b="1" i="1" dirty="0"/>
              <a:t> </a:t>
            </a:r>
            <a:r>
              <a:rPr lang="ru-RU" b="1" i="1" dirty="0" err="1"/>
              <a:t>розвитку</a:t>
            </a:r>
            <a:r>
              <a:rPr lang="ru-RU" b="1" i="1" dirty="0"/>
              <a:t> синдрому </a:t>
            </a:r>
            <a:r>
              <a:rPr lang="ru-RU" b="1" i="1" dirty="0" err="1"/>
              <a:t>раптової</a:t>
            </a:r>
            <a:r>
              <a:rPr lang="ru-RU" b="1" i="1" dirty="0"/>
              <a:t> </a:t>
            </a:r>
            <a:r>
              <a:rPr lang="ru-RU" b="1" i="1" dirty="0" err="1"/>
              <a:t>смерті</a:t>
            </a:r>
            <a:r>
              <a:rPr lang="ru-RU" b="1" i="1" dirty="0"/>
              <a:t> </a:t>
            </a:r>
            <a:r>
              <a:rPr lang="ru-RU" b="1" i="1" dirty="0" err="1"/>
              <a:t>дитини</a:t>
            </a:r>
            <a:r>
              <a:rPr lang="ru-RU" b="1" i="1" dirty="0"/>
              <a:t>. (</a:t>
            </a:r>
            <a:r>
              <a:rPr lang="ru-RU" b="1" i="1" dirty="0" err="1"/>
              <a:t>Діти</a:t>
            </a:r>
            <a:r>
              <a:rPr lang="ru-RU" b="1" i="1" dirty="0"/>
              <a:t>, </a:t>
            </a:r>
            <a:r>
              <a:rPr lang="ru-RU" b="1" i="1" dirty="0" err="1"/>
              <a:t>чиї</a:t>
            </a:r>
            <a:r>
              <a:rPr lang="ru-RU" b="1" i="1" dirty="0"/>
              <a:t> </a:t>
            </a:r>
            <a:r>
              <a:rPr lang="ru-RU" b="1" i="1" dirty="0" err="1"/>
              <a:t>матері</a:t>
            </a:r>
            <a:r>
              <a:rPr lang="ru-RU" b="1" i="1" dirty="0"/>
              <a:t> </a:t>
            </a:r>
            <a:r>
              <a:rPr lang="ru-RU" b="1" i="1" dirty="0" err="1"/>
              <a:t>приймають</a:t>
            </a:r>
            <a:r>
              <a:rPr lang="ru-RU" b="1" i="1" dirty="0"/>
              <a:t> </a:t>
            </a:r>
            <a:r>
              <a:rPr lang="ru-RU" b="1" i="1" dirty="0" err="1"/>
              <a:t>опій</a:t>
            </a:r>
            <a:r>
              <a:rPr lang="ru-RU" b="1" i="1" dirty="0"/>
              <a:t>, </a:t>
            </a:r>
            <a:r>
              <a:rPr lang="ru-RU" b="1" i="1" dirty="0" err="1"/>
              <a:t>ризик</a:t>
            </a:r>
            <a:r>
              <a:rPr lang="ru-RU" b="1" i="1" dirty="0"/>
              <a:t> синдрому </a:t>
            </a:r>
            <a:r>
              <a:rPr lang="ru-RU" b="1" i="1" dirty="0" err="1"/>
              <a:t>раптової</a:t>
            </a:r>
            <a:r>
              <a:rPr lang="ru-RU" b="1" i="1" dirty="0"/>
              <a:t> </a:t>
            </a:r>
            <a:r>
              <a:rPr lang="ru-RU" b="1" i="1" dirty="0" err="1"/>
              <a:t>смерті</a:t>
            </a:r>
            <a:r>
              <a:rPr lang="ru-RU" b="1" i="1" dirty="0"/>
              <a:t> </a:t>
            </a:r>
            <a:r>
              <a:rPr lang="ru-RU" b="1" i="1" dirty="0" err="1"/>
              <a:t>зростає</a:t>
            </a:r>
            <a:r>
              <a:rPr lang="ru-RU" b="1" i="1" dirty="0"/>
              <a:t> у в </a:t>
            </a:r>
            <a:r>
              <a:rPr lang="ru-RU" b="1" i="1" dirty="0" err="1"/>
              <a:t>двадцять</a:t>
            </a:r>
            <a:r>
              <a:rPr lang="ru-RU" b="1" i="1" dirty="0"/>
              <a:t> </a:t>
            </a:r>
            <a:r>
              <a:rPr lang="ru-RU" b="1" i="1" dirty="0" err="1"/>
              <a:t>разів</a:t>
            </a:r>
            <a:r>
              <a:rPr lang="ru-RU" b="1" i="1" dirty="0"/>
              <a:t>.) </a:t>
            </a:r>
            <a:r>
              <a:rPr lang="ru-RU" b="1" i="1" dirty="0" err="1"/>
              <a:t>Дослідники</a:t>
            </a:r>
            <a:r>
              <a:rPr lang="ru-RU" b="1" i="1" dirty="0"/>
              <a:t> </a:t>
            </a:r>
            <a:r>
              <a:rPr lang="ru-RU" b="1" i="1" dirty="0" err="1"/>
              <a:t>вважають</a:t>
            </a:r>
            <a:r>
              <a:rPr lang="ru-RU" b="1" i="1" dirty="0"/>
              <a:t>, </a:t>
            </a:r>
            <a:r>
              <a:rPr lang="ru-RU" b="1" i="1" dirty="0" err="1"/>
              <a:t>такі</a:t>
            </a:r>
            <a:r>
              <a:rPr lang="ru-RU" b="1" i="1" dirty="0"/>
              <a:t> наркотики, як </a:t>
            </a:r>
            <a:r>
              <a:rPr lang="ru-RU" b="1" i="1" dirty="0" err="1"/>
              <a:t>опій</a:t>
            </a:r>
            <a:r>
              <a:rPr lang="ru-RU" b="1" i="1" dirty="0"/>
              <a:t> і </a:t>
            </a:r>
            <a:r>
              <a:rPr lang="ru-RU" b="1" i="1" dirty="0" err="1"/>
              <a:t>кокаїн</a:t>
            </a:r>
            <a:r>
              <a:rPr lang="ru-RU" b="1" i="1" dirty="0"/>
              <a:t>, </a:t>
            </a:r>
            <a:r>
              <a:rPr lang="ru-RU" b="1" i="1" dirty="0" err="1"/>
              <a:t>шкодять</a:t>
            </a:r>
            <a:r>
              <a:rPr lang="ru-RU" b="1" i="1" dirty="0"/>
              <a:t> для </a:t>
            </a:r>
            <a:r>
              <a:rPr lang="ru-RU" b="1" i="1" dirty="0" err="1"/>
              <a:t>дитини</a:t>
            </a:r>
            <a:r>
              <a:rPr lang="ru-RU" b="1" i="1" dirty="0"/>
              <a:t> і у </a:t>
            </a:r>
            <a:r>
              <a:rPr lang="ru-RU" b="1" i="1" dirty="0" err="1"/>
              <a:t>спосіб</a:t>
            </a:r>
            <a:r>
              <a:rPr lang="ru-RU" b="1" i="1" dirty="0"/>
              <a:t>, </a:t>
            </a:r>
            <a:r>
              <a:rPr lang="ru-RU" b="1" i="1" dirty="0" err="1"/>
              <a:t>звужуючи</a:t>
            </a:r>
            <a:r>
              <a:rPr lang="ru-RU" b="1" i="1" dirty="0"/>
              <a:t> </a:t>
            </a:r>
            <a:r>
              <a:rPr lang="ru-RU" b="1" i="1" dirty="0" err="1"/>
              <a:t>кровоносні</a:t>
            </a:r>
            <a:r>
              <a:rPr lang="ru-RU" b="1" i="1" dirty="0"/>
              <a:t> </a:t>
            </a:r>
            <a:r>
              <a:rPr lang="ru-RU" b="1" i="1" dirty="0" err="1"/>
              <a:t>судини</a:t>
            </a:r>
            <a:r>
              <a:rPr lang="ru-RU" b="1" i="1" dirty="0"/>
              <a:t> </a:t>
            </a:r>
            <a:r>
              <a:rPr lang="ru-RU" b="1" i="1" dirty="0" err="1"/>
              <a:t>плаценти</a:t>
            </a:r>
            <a:r>
              <a:rPr lang="ru-RU" b="1" i="1" dirty="0"/>
              <a:t> і </a:t>
            </a:r>
            <a:r>
              <a:rPr lang="ru-RU" b="1" i="1" dirty="0" err="1"/>
              <a:t>обмежуючи</a:t>
            </a:r>
            <a:r>
              <a:rPr lang="ru-RU" b="1" i="1" dirty="0"/>
              <a:t> в </a:t>
            </a:r>
            <a:r>
              <a:rPr lang="ru-RU" b="1" i="1" dirty="0" err="1"/>
              <a:t>такий</a:t>
            </a:r>
            <a:r>
              <a:rPr lang="ru-RU" b="1" i="1" dirty="0"/>
              <a:t> </a:t>
            </a:r>
            <a:r>
              <a:rPr lang="ru-RU" b="1" i="1" dirty="0" err="1"/>
              <a:t>спосіб</a:t>
            </a:r>
            <a:r>
              <a:rPr lang="ru-RU" b="1" i="1" dirty="0"/>
              <a:t> </a:t>
            </a:r>
            <a:r>
              <a:rPr lang="ru-RU" b="1" i="1" dirty="0" err="1"/>
              <a:t>постачання</a:t>
            </a:r>
            <a:r>
              <a:rPr lang="ru-RU" b="1" i="1" dirty="0"/>
              <a:t> киснем плоду, </a:t>
            </a:r>
            <a:r>
              <a:rPr lang="ru-RU" b="1" i="1" dirty="0" err="1"/>
              <a:t>створюють</a:t>
            </a:r>
            <a:r>
              <a:rPr lang="ru-RU" b="1" i="1" dirty="0"/>
              <a:t> </a:t>
            </a:r>
            <a:r>
              <a:rPr lang="ru-RU" b="1" i="1" dirty="0" err="1"/>
              <a:t>задушливий</a:t>
            </a:r>
            <a:r>
              <a:rPr lang="ru-RU" b="1" i="1" dirty="0"/>
              <a:t> </a:t>
            </a:r>
            <a:r>
              <a:rPr lang="ru-RU" b="1" i="1" dirty="0" err="1"/>
              <a:t>ефект</a:t>
            </a:r>
            <a:r>
              <a:rPr lang="ru-RU" b="1" i="1" dirty="0"/>
              <a:t>, </a:t>
            </a:r>
            <a:r>
              <a:rPr lang="ru-RU" b="1" i="1" dirty="0" err="1"/>
              <a:t>такий</a:t>
            </a:r>
            <a:r>
              <a:rPr lang="ru-RU" b="1" i="1" dirty="0"/>
              <a:t> </a:t>
            </a:r>
            <a:r>
              <a:rPr lang="ru-RU" b="1" i="1" dirty="0" err="1"/>
              <a:t>впливу</a:t>
            </a:r>
            <a:r>
              <a:rPr lang="ru-RU" b="1" i="1" dirty="0"/>
              <a:t> </a:t>
            </a:r>
            <a:r>
              <a:rPr lang="ru-RU" b="1" i="1" dirty="0" err="1"/>
              <a:t>нікотину</a:t>
            </a:r>
            <a:r>
              <a:rPr lang="ru-RU" b="1" i="1" dirty="0"/>
              <a:t>. </a:t>
            </a:r>
            <a:r>
              <a:rPr lang="ru-RU" b="1" i="1" dirty="0" err="1"/>
              <a:t>Кокаїн</a:t>
            </a:r>
            <a:r>
              <a:rPr lang="ru-RU" b="1" i="1" dirty="0"/>
              <a:t> </a:t>
            </a:r>
            <a:r>
              <a:rPr lang="ru-RU" b="1" i="1" dirty="0" err="1"/>
              <a:t>впливає</a:t>
            </a:r>
            <a:r>
              <a:rPr lang="ru-RU" b="1" i="1" dirty="0"/>
              <a:t> на </a:t>
            </a:r>
            <a:r>
              <a:rPr lang="ru-RU" b="1" i="1" dirty="0" err="1"/>
              <a:t>мозок</a:t>
            </a:r>
            <a:r>
              <a:rPr lang="ru-RU" b="1" i="1" dirty="0"/>
              <a:t> </a:t>
            </a:r>
            <a:r>
              <a:rPr lang="ru-RU" b="1" i="1" dirty="0" err="1"/>
              <a:t>дитини</a:t>
            </a:r>
            <a:r>
              <a:rPr lang="ru-RU" b="1" i="1" dirty="0"/>
              <a:t>, </a:t>
            </a:r>
            <a:r>
              <a:rPr lang="ru-RU" b="1" i="1" dirty="0" err="1"/>
              <a:t>наводячи</a:t>
            </a:r>
            <a:r>
              <a:rPr lang="ru-RU" b="1" i="1" dirty="0"/>
              <a:t> до </a:t>
            </a:r>
            <a:r>
              <a:rPr lang="ru-RU" b="1" i="1" dirty="0" err="1"/>
              <a:t>посиленої</a:t>
            </a:r>
            <a:r>
              <a:rPr lang="ru-RU" b="1" i="1" dirty="0"/>
              <a:t> </a:t>
            </a:r>
            <a:r>
              <a:rPr lang="ru-RU" b="1" i="1" dirty="0" err="1"/>
              <a:t>дратівливості</a:t>
            </a:r>
            <a:r>
              <a:rPr lang="ru-RU" b="1" i="1" dirty="0"/>
              <a:t> 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312" y="1911927"/>
            <a:ext cx="3718681" cy="34541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82981" y="60038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Марихуана, гашиш при </a:t>
            </a:r>
            <a:r>
              <a:rPr lang="ru-RU" b="1" i="1" dirty="0" err="1"/>
              <a:t>вагітності</a:t>
            </a:r>
            <a:r>
              <a:rPr lang="ru-RU" b="1" i="1" dirty="0"/>
              <a:t> </a:t>
            </a:r>
            <a:r>
              <a:rPr lang="ru-RU" b="1" i="1" dirty="0" err="1"/>
              <a:t>викликають</a:t>
            </a:r>
            <a:r>
              <a:rPr lang="ru-RU" b="1" i="1" dirty="0"/>
              <a:t> у </a:t>
            </a:r>
            <a:r>
              <a:rPr lang="ru-RU" b="1" i="1" dirty="0" err="1"/>
              <a:t>дитини</a:t>
            </a:r>
            <a:r>
              <a:rPr lang="ru-RU" b="1" i="1" dirty="0"/>
              <a:t> вади </a:t>
            </a:r>
            <a:r>
              <a:rPr lang="ru-RU" b="1" i="1" dirty="0" err="1"/>
              <a:t>розвитку</a:t>
            </a:r>
            <a:r>
              <a:rPr lang="ru-RU" b="1" i="1" dirty="0"/>
              <a:t> </a:t>
            </a:r>
            <a:r>
              <a:rPr lang="ru-RU" b="1" i="1" dirty="0" err="1"/>
              <a:t>серцево-судинної</a:t>
            </a:r>
            <a:r>
              <a:rPr lang="ru-RU" b="1" i="1" dirty="0"/>
              <a:t> </a:t>
            </a:r>
            <a:r>
              <a:rPr lang="ru-RU" b="1" i="1" dirty="0" err="1"/>
              <a:t>системи</a:t>
            </a:r>
            <a:r>
              <a:rPr lang="ru-RU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95247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i="1" dirty="0" err="1"/>
              <a:t>Види</a:t>
            </a:r>
            <a:r>
              <a:rPr lang="ru-RU" sz="2800" b="1" i="1" dirty="0"/>
              <a:t> </a:t>
            </a:r>
            <a:r>
              <a:rPr lang="ru-RU" sz="2800" b="1" i="1" dirty="0" err="1"/>
              <a:t>наркоманії</a:t>
            </a:r>
            <a:r>
              <a:rPr lang="ru-RU" sz="2800" b="1" i="1" dirty="0"/>
              <a:t> та </a:t>
            </a:r>
            <a:r>
              <a:rPr lang="ru-RU" sz="2800" b="1" i="1" dirty="0" err="1"/>
              <a:t>їх</a:t>
            </a:r>
            <a:r>
              <a:rPr lang="ru-RU" sz="2800" b="1" i="1" dirty="0"/>
              <a:t> </a:t>
            </a:r>
            <a:r>
              <a:rPr lang="ru-RU" sz="2800" b="1" i="1" dirty="0" err="1"/>
              <a:t>вплив</a:t>
            </a:r>
            <a:r>
              <a:rPr lang="ru-RU" sz="2800" b="1" i="1" dirty="0"/>
              <a:t> на </a:t>
            </a:r>
            <a:r>
              <a:rPr lang="ru-RU" sz="2800" b="1" i="1" dirty="0" err="1"/>
              <a:t>народження</a:t>
            </a:r>
            <a:r>
              <a:rPr lang="ru-RU" sz="2800" b="1" i="1" dirty="0"/>
              <a:t>   </a:t>
            </a:r>
            <a:r>
              <a:rPr lang="ru-RU" sz="2800" b="1" i="1" dirty="0" err="1"/>
              <a:t>дитини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 dirty="0"/>
              <a:t>Гашишизм</a:t>
            </a:r>
            <a:endParaRPr lang="ru-RU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/>
              <a:t>Гашиш </a:t>
            </a:r>
            <a:r>
              <a:rPr lang="ru-RU" i="1" dirty="0" err="1"/>
              <a:t>виготовляють</a:t>
            </a:r>
            <a:r>
              <a:rPr lang="ru-RU" i="1" dirty="0"/>
              <a:t> </a:t>
            </a:r>
            <a:r>
              <a:rPr lang="ru-RU" i="1" dirty="0" err="1"/>
              <a:t>із</a:t>
            </a:r>
            <a:r>
              <a:rPr lang="ru-RU" i="1" dirty="0"/>
              <a:t> пилку </a:t>
            </a:r>
            <a:r>
              <a:rPr lang="ru-RU" i="1" dirty="0" err="1" smtClean="0"/>
              <a:t>коноплі</a:t>
            </a:r>
            <a:r>
              <a:rPr lang="ru-RU" i="1" dirty="0" smtClean="0"/>
              <a:t>.</a:t>
            </a:r>
          </a:p>
          <a:p>
            <a:r>
              <a:rPr lang="ru-RU" i="1" dirty="0" err="1" smtClean="0"/>
              <a:t>наркотичні</a:t>
            </a:r>
            <a:r>
              <a:rPr lang="ru-RU" i="1" dirty="0" smtClean="0"/>
              <a:t> </a:t>
            </a:r>
            <a:r>
              <a:rPr lang="ru-RU" i="1" dirty="0" err="1"/>
              <a:t>речовини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містяться</a:t>
            </a:r>
            <a:r>
              <a:rPr lang="ru-RU" i="1" dirty="0"/>
              <a:t> в </a:t>
            </a:r>
            <a:r>
              <a:rPr lang="ru-RU" i="1" dirty="0" err="1"/>
              <a:t>коноплі</a:t>
            </a:r>
            <a:r>
              <a:rPr lang="ru-RU" i="1" dirty="0"/>
              <a:t>, </a:t>
            </a:r>
            <a:r>
              <a:rPr lang="ru-RU" i="1" dirty="0" err="1"/>
              <a:t>потрапивши</a:t>
            </a:r>
            <a:r>
              <a:rPr lang="ru-RU" i="1" dirty="0"/>
              <a:t> в </a:t>
            </a:r>
            <a:r>
              <a:rPr lang="ru-RU" i="1" dirty="0" err="1"/>
              <a:t>організм</a:t>
            </a:r>
            <a:r>
              <a:rPr lang="ru-RU" i="1" dirty="0"/>
              <a:t> </a:t>
            </a:r>
            <a:r>
              <a:rPr lang="ru-RU" i="1" dirty="0" err="1"/>
              <a:t>вагітної</a:t>
            </a:r>
            <a:r>
              <a:rPr lang="ru-RU" i="1" dirty="0"/>
              <a:t> </a:t>
            </a:r>
            <a:r>
              <a:rPr lang="ru-RU" i="1" dirty="0" err="1"/>
              <a:t>жінки</a:t>
            </a:r>
            <a:r>
              <a:rPr lang="ru-RU" i="1" dirty="0"/>
              <a:t>, </a:t>
            </a:r>
            <a:r>
              <a:rPr lang="ru-RU" i="1" dirty="0" err="1"/>
              <a:t>викликають</a:t>
            </a:r>
            <a:r>
              <a:rPr lang="ru-RU" i="1" dirty="0"/>
              <a:t> </a:t>
            </a:r>
            <a:r>
              <a:rPr lang="ru-RU" i="1" dirty="0" err="1"/>
              <a:t>внутрішньоутробну</a:t>
            </a:r>
            <a:r>
              <a:rPr lang="ru-RU" i="1" dirty="0"/>
              <a:t> </a:t>
            </a:r>
            <a:r>
              <a:rPr lang="ru-RU" i="1" dirty="0" err="1"/>
              <a:t>затримку</a:t>
            </a:r>
            <a:r>
              <a:rPr lang="ru-RU" i="1" dirty="0"/>
              <a:t> </a:t>
            </a:r>
            <a:r>
              <a:rPr lang="ru-RU" i="1" dirty="0" err="1"/>
              <a:t>розвитку</a:t>
            </a:r>
            <a:r>
              <a:rPr lang="ru-RU" i="1" dirty="0"/>
              <a:t> плоду. Чим </a:t>
            </a:r>
            <a:r>
              <a:rPr lang="ru-RU" i="1" dirty="0" err="1"/>
              <a:t>більше</a:t>
            </a:r>
            <a:r>
              <a:rPr lang="ru-RU" i="1" dirty="0"/>
              <a:t> </a:t>
            </a:r>
            <a:r>
              <a:rPr lang="ru-RU" i="1" dirty="0" err="1"/>
              <a:t>майбутня</a:t>
            </a:r>
            <a:r>
              <a:rPr lang="ru-RU" i="1" dirty="0"/>
              <a:t> </a:t>
            </a:r>
            <a:r>
              <a:rPr lang="ru-RU" i="1" dirty="0" err="1"/>
              <a:t>мати</a:t>
            </a:r>
            <a:r>
              <a:rPr lang="ru-RU" i="1" dirty="0"/>
              <a:t> </a:t>
            </a:r>
            <a:r>
              <a:rPr lang="ru-RU" i="1" dirty="0" err="1"/>
              <a:t>викурює</a:t>
            </a:r>
            <a:r>
              <a:rPr lang="ru-RU" i="1" dirty="0"/>
              <a:t> цигарок з марихуаною, </a:t>
            </a:r>
            <a:r>
              <a:rPr lang="ru-RU" i="1" dirty="0" err="1"/>
              <a:t>тим</a:t>
            </a:r>
            <a:r>
              <a:rPr lang="ru-RU" i="1" dirty="0"/>
              <a:t> </a:t>
            </a:r>
            <a:r>
              <a:rPr lang="ru-RU" i="1" dirty="0" err="1"/>
              <a:t>меншою</a:t>
            </a:r>
            <a:r>
              <a:rPr lang="ru-RU" i="1" dirty="0"/>
              <a:t> буде вага і </a:t>
            </a:r>
            <a:r>
              <a:rPr lang="ru-RU" i="1" dirty="0" err="1"/>
              <a:t>окружність</a:t>
            </a:r>
            <a:r>
              <a:rPr lang="ru-RU" i="1" dirty="0"/>
              <a:t> </a:t>
            </a:r>
            <a:r>
              <a:rPr lang="ru-RU" i="1" dirty="0" err="1"/>
              <a:t>голови</a:t>
            </a:r>
            <a:r>
              <a:rPr lang="ru-RU" i="1" dirty="0"/>
              <a:t> </a:t>
            </a:r>
            <a:r>
              <a:rPr lang="ru-RU" i="1" dirty="0" err="1"/>
              <a:t>її</a:t>
            </a:r>
            <a:r>
              <a:rPr lang="ru-RU" i="1" dirty="0"/>
              <a:t> </a:t>
            </a:r>
            <a:r>
              <a:rPr lang="ru-RU" i="1" dirty="0" err="1"/>
              <a:t>дитини</a:t>
            </a:r>
            <a:r>
              <a:rPr lang="ru-RU" i="1" dirty="0"/>
              <a:t>. </a:t>
            </a:r>
            <a:r>
              <a:rPr lang="ru-RU" i="1" dirty="0" err="1"/>
              <a:t>Крім</a:t>
            </a:r>
            <a:r>
              <a:rPr lang="ru-RU" i="1" dirty="0"/>
              <a:t> того </a:t>
            </a:r>
            <a:r>
              <a:rPr lang="ru-RU" i="1" dirty="0" err="1"/>
              <a:t>такій</a:t>
            </a:r>
            <a:r>
              <a:rPr lang="ru-RU" i="1" dirty="0"/>
              <a:t> </a:t>
            </a:r>
            <a:r>
              <a:rPr lang="ru-RU" i="1" dirty="0" err="1"/>
              <a:t>матері</a:t>
            </a:r>
            <a:r>
              <a:rPr lang="ru-RU" i="1" dirty="0"/>
              <a:t> </a:t>
            </a:r>
            <a:r>
              <a:rPr lang="ru-RU" i="1" dirty="0" err="1"/>
              <a:t>загрожують</a:t>
            </a:r>
            <a:r>
              <a:rPr lang="ru-RU" i="1" dirty="0"/>
              <a:t> </a:t>
            </a:r>
            <a:r>
              <a:rPr lang="ru-RU" i="1" dirty="0" err="1"/>
              <a:t>передчасні</a:t>
            </a:r>
            <a:r>
              <a:rPr lang="ru-RU" i="1" dirty="0"/>
              <a:t> пологи.</a:t>
            </a:r>
            <a:endParaRPr lang="ru-RU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i="1" dirty="0" err="1"/>
              <a:t>Вживання</a:t>
            </a:r>
            <a:r>
              <a:rPr lang="ru-RU" b="1" i="1" dirty="0"/>
              <a:t> </a:t>
            </a:r>
            <a:r>
              <a:rPr lang="ru-RU" b="1" i="1" dirty="0" err="1"/>
              <a:t>амфітамінів</a:t>
            </a:r>
            <a:endParaRPr lang="ru-RU" b="1" i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 err="1"/>
              <a:t>Дія</a:t>
            </a:r>
            <a:r>
              <a:rPr lang="ru-RU" i="1" dirty="0"/>
              <a:t> </a:t>
            </a:r>
            <a:r>
              <a:rPr lang="ru-RU" i="1" dirty="0" err="1"/>
              <a:t>цих</a:t>
            </a:r>
            <a:r>
              <a:rPr lang="ru-RU" i="1" dirty="0"/>
              <a:t> </a:t>
            </a:r>
            <a:r>
              <a:rPr lang="ru-RU" i="1" dirty="0" err="1"/>
              <a:t>препаратів</a:t>
            </a:r>
            <a:r>
              <a:rPr lang="ru-RU" i="1" dirty="0"/>
              <a:t> і </a:t>
            </a:r>
            <a:r>
              <a:rPr lang="ru-RU" i="1" dirty="0" err="1"/>
              <a:t>кокаїну</a:t>
            </a:r>
            <a:r>
              <a:rPr lang="ru-RU" i="1" dirty="0"/>
              <a:t> схожа: вони </a:t>
            </a:r>
            <a:r>
              <a:rPr lang="ru-RU" i="1" dirty="0" err="1"/>
              <a:t>викликають</a:t>
            </a:r>
            <a:r>
              <a:rPr lang="ru-RU" i="1" dirty="0"/>
              <a:t> </a:t>
            </a:r>
            <a:r>
              <a:rPr lang="ru-RU" i="1" dirty="0" err="1"/>
              <a:t>збудження</a:t>
            </a:r>
            <a:r>
              <a:rPr lang="ru-RU" i="1" dirty="0"/>
              <a:t>, </a:t>
            </a:r>
            <a:r>
              <a:rPr lang="ru-RU" i="1" dirty="0" err="1"/>
              <a:t>безсоння</a:t>
            </a:r>
            <a:r>
              <a:rPr lang="ru-RU" i="1" dirty="0"/>
              <a:t> і </a:t>
            </a:r>
            <a:r>
              <a:rPr lang="ru-RU" i="1" dirty="0" err="1"/>
              <a:t>втрату</a:t>
            </a:r>
            <a:r>
              <a:rPr lang="ru-RU" i="1" dirty="0"/>
              <a:t> </a:t>
            </a:r>
            <a:r>
              <a:rPr lang="ru-RU" i="1" dirty="0" err="1"/>
              <a:t>апетиту</a:t>
            </a:r>
            <a:r>
              <a:rPr lang="ru-RU" i="1" dirty="0"/>
              <a:t>. </a:t>
            </a:r>
            <a:r>
              <a:rPr lang="ru-RU" i="1" dirty="0" err="1"/>
              <a:t>Ті</a:t>
            </a:r>
            <a:r>
              <a:rPr lang="ru-RU" i="1" dirty="0"/>
              <a:t>, </a:t>
            </a:r>
            <a:r>
              <a:rPr lang="ru-RU" i="1" dirty="0" err="1"/>
              <a:t>хто</a:t>
            </a:r>
            <a:r>
              <a:rPr lang="ru-RU" i="1" dirty="0"/>
              <a:t> </a:t>
            </a:r>
            <a:r>
              <a:rPr lang="ru-RU" i="1" dirty="0" err="1"/>
              <a:t>вживають</a:t>
            </a:r>
            <a:r>
              <a:rPr lang="ru-RU" i="1" dirty="0"/>
              <a:t> </a:t>
            </a:r>
            <a:r>
              <a:rPr lang="ru-RU" i="1" dirty="0" err="1"/>
              <a:t>амфітаміни</a:t>
            </a:r>
            <a:r>
              <a:rPr lang="ru-RU" i="1" dirty="0"/>
              <a:t>, </a:t>
            </a:r>
            <a:r>
              <a:rPr lang="ru-RU" i="1" dirty="0" err="1"/>
              <a:t>зазвичай</a:t>
            </a:r>
            <a:r>
              <a:rPr lang="ru-RU" i="1" dirty="0"/>
              <a:t> </a:t>
            </a:r>
            <a:r>
              <a:rPr lang="ru-RU" i="1" dirty="0" err="1"/>
              <a:t>виснажені</a:t>
            </a:r>
            <a:r>
              <a:rPr lang="ru-RU" i="1" dirty="0"/>
              <a:t> і не </a:t>
            </a:r>
            <a:r>
              <a:rPr lang="ru-RU" i="1" dirty="0" err="1"/>
              <a:t>піклуються</a:t>
            </a:r>
            <a:r>
              <a:rPr lang="ru-RU" i="1" dirty="0"/>
              <a:t> про </a:t>
            </a:r>
            <a:r>
              <a:rPr lang="ru-RU" i="1" dirty="0" err="1"/>
              <a:t>своє</a:t>
            </a:r>
            <a:r>
              <a:rPr lang="ru-RU" i="1" dirty="0"/>
              <a:t> </a:t>
            </a:r>
            <a:r>
              <a:rPr lang="ru-RU" i="1" dirty="0" err="1"/>
              <a:t>здоров’я</a:t>
            </a:r>
            <a:r>
              <a:rPr lang="ru-RU" i="1" dirty="0"/>
              <a:t>. </a:t>
            </a:r>
            <a:r>
              <a:rPr lang="ru-RU" i="1" dirty="0" err="1"/>
              <a:t>Цей</a:t>
            </a:r>
            <a:r>
              <a:rPr lang="ru-RU" i="1" dirty="0"/>
              <a:t> вид </a:t>
            </a:r>
            <a:r>
              <a:rPr lang="ru-RU" i="1" dirty="0" err="1"/>
              <a:t>наркоманії</a:t>
            </a:r>
            <a:r>
              <a:rPr lang="ru-RU" i="1" dirty="0"/>
              <a:t> особливо </a:t>
            </a:r>
            <a:r>
              <a:rPr lang="ru-RU" i="1" dirty="0" err="1"/>
              <a:t>небезпечний</a:t>
            </a:r>
            <a:r>
              <a:rPr lang="ru-RU" i="1" dirty="0"/>
              <a:t> для </a:t>
            </a:r>
            <a:r>
              <a:rPr lang="ru-RU" i="1" dirty="0" err="1"/>
              <a:t>вагітних</a:t>
            </a:r>
            <a:r>
              <a:rPr lang="ru-RU" i="1" dirty="0"/>
              <a:t>, </a:t>
            </a:r>
            <a:r>
              <a:rPr lang="ru-RU" i="1" dirty="0" err="1"/>
              <a:t>оскільки</a:t>
            </a:r>
            <a:r>
              <a:rPr lang="ru-RU" i="1" dirty="0"/>
              <a:t> через </a:t>
            </a:r>
            <a:r>
              <a:rPr lang="ru-RU" i="1" dirty="0" err="1"/>
              <a:t>дефіцит</a:t>
            </a:r>
            <a:r>
              <a:rPr lang="ru-RU" i="1" dirty="0"/>
              <a:t> </a:t>
            </a:r>
            <a:r>
              <a:rPr lang="ru-RU" i="1" dirty="0" err="1"/>
              <a:t>поживних</a:t>
            </a:r>
            <a:r>
              <a:rPr lang="ru-RU" i="1" dirty="0"/>
              <a:t> </a:t>
            </a:r>
            <a:r>
              <a:rPr lang="ru-RU" i="1" dirty="0" err="1"/>
              <a:t>речовин</a:t>
            </a:r>
            <a:r>
              <a:rPr lang="ru-RU" i="1" dirty="0"/>
              <a:t> і </a:t>
            </a:r>
            <a:r>
              <a:rPr lang="ru-RU" i="1" dirty="0" err="1"/>
              <a:t>порушення</a:t>
            </a:r>
            <a:r>
              <a:rPr lang="ru-RU" i="1" dirty="0"/>
              <a:t> </a:t>
            </a:r>
            <a:r>
              <a:rPr lang="ru-RU" i="1" dirty="0" err="1"/>
              <a:t>кровообігу</a:t>
            </a:r>
            <a:r>
              <a:rPr lang="ru-RU" i="1" dirty="0"/>
              <a:t> матки </a:t>
            </a:r>
            <a:r>
              <a:rPr lang="ru-RU" i="1" dirty="0" err="1"/>
              <a:t>відбувається</a:t>
            </a:r>
            <a:r>
              <a:rPr lang="ru-RU" i="1" dirty="0"/>
              <a:t> </a:t>
            </a:r>
            <a:r>
              <a:rPr lang="ru-RU" i="1" dirty="0" err="1"/>
              <a:t>фізичний</a:t>
            </a:r>
            <a:r>
              <a:rPr lang="ru-RU" i="1" dirty="0"/>
              <a:t> і </a:t>
            </a:r>
            <a:r>
              <a:rPr lang="ru-RU" i="1" dirty="0" err="1"/>
              <a:t>розумовий</a:t>
            </a:r>
            <a:r>
              <a:rPr lang="ru-RU" i="1" dirty="0"/>
              <a:t> </a:t>
            </a:r>
            <a:r>
              <a:rPr lang="ru-RU" i="1" dirty="0" err="1"/>
              <a:t>розвиток</a:t>
            </a:r>
            <a:r>
              <a:rPr lang="ru-RU" i="1" dirty="0"/>
              <a:t> плоду. </a:t>
            </a:r>
            <a:r>
              <a:rPr lang="ru-RU" i="1" dirty="0" err="1"/>
              <a:t>Дитина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знаходиться</a:t>
            </a:r>
            <a:r>
              <a:rPr lang="ru-RU" i="1" dirty="0"/>
              <a:t> </a:t>
            </a:r>
            <a:r>
              <a:rPr lang="ru-RU" i="1" dirty="0" err="1"/>
              <a:t>під</a:t>
            </a:r>
            <a:r>
              <a:rPr lang="ru-RU" i="1" dirty="0"/>
              <a:t> </a:t>
            </a:r>
            <a:r>
              <a:rPr lang="ru-RU" i="1" dirty="0" err="1"/>
              <a:t>дією</a:t>
            </a:r>
            <a:r>
              <a:rPr lang="ru-RU" i="1" dirty="0"/>
              <a:t> </a:t>
            </a:r>
            <a:r>
              <a:rPr lang="ru-RU" i="1" dirty="0" err="1"/>
              <a:t>амфітамінів</a:t>
            </a:r>
            <a:r>
              <a:rPr lang="ru-RU" i="1" dirty="0"/>
              <a:t>, </a:t>
            </a:r>
            <a:r>
              <a:rPr lang="ru-RU" i="1" dirty="0" err="1"/>
              <a:t>здається</a:t>
            </a:r>
            <a:r>
              <a:rPr lang="ru-RU" i="1" dirty="0"/>
              <a:t> </a:t>
            </a:r>
            <a:r>
              <a:rPr lang="ru-RU" i="1" dirty="0" err="1"/>
              <a:t>напівсонною</a:t>
            </a:r>
            <a:r>
              <a:rPr lang="ru-RU" i="1" dirty="0"/>
              <a:t>, </a:t>
            </a:r>
            <a:r>
              <a:rPr lang="ru-RU" i="1" dirty="0" err="1" smtClean="0"/>
              <a:t>швидко</a:t>
            </a:r>
            <a:r>
              <a:rPr lang="ru-RU" i="1" dirty="0" smtClean="0"/>
              <a:t> </a:t>
            </a:r>
            <a:r>
              <a:rPr lang="ru-RU" i="1" dirty="0" err="1"/>
              <a:t>втрачає</a:t>
            </a:r>
            <a:r>
              <a:rPr lang="ru-RU" i="1" dirty="0"/>
              <a:t> вагу.</a:t>
            </a:r>
            <a:endParaRPr lang="ru-RU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236" y="1548442"/>
            <a:ext cx="1288211" cy="9661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3147" y="1525830"/>
            <a:ext cx="1592259" cy="106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338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7030A0"/>
                </a:solidFill>
              </a:rPr>
              <a:t>Невпинна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боротьба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з 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шкідливими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звичками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3564" y="1814081"/>
            <a:ext cx="56284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♦ Треба </a:t>
            </a:r>
            <a:r>
              <a:rPr lang="ru-RU" i="1" dirty="0" err="1" smtClean="0"/>
              <a:t>відмовитись</a:t>
            </a:r>
            <a:r>
              <a:rPr lang="ru-RU" i="1" dirty="0" smtClean="0"/>
              <a:t> </a:t>
            </a:r>
            <a:r>
              <a:rPr lang="ru-RU" i="1" dirty="0" err="1"/>
              <a:t>від</a:t>
            </a:r>
            <a:r>
              <a:rPr lang="ru-RU" i="1" dirty="0"/>
              <a:t> алкоголю та тютюну. </a:t>
            </a:r>
            <a:r>
              <a:rPr lang="ru-RU" i="1" dirty="0" err="1"/>
              <a:t>Навіть</a:t>
            </a:r>
            <a:r>
              <a:rPr lang="ru-RU" i="1" dirty="0"/>
              <a:t> </a:t>
            </a:r>
            <a:r>
              <a:rPr lang="ru-RU" i="1" dirty="0" err="1"/>
              <a:t>пасивне</a:t>
            </a:r>
            <a:r>
              <a:rPr lang="ru-RU" i="1" dirty="0"/>
              <a:t> </a:t>
            </a:r>
            <a:r>
              <a:rPr lang="ru-RU" i="1" dirty="0" err="1"/>
              <a:t>куріння</a:t>
            </a:r>
            <a:r>
              <a:rPr lang="ru-RU" i="1" dirty="0"/>
              <a:t> </a:t>
            </a:r>
            <a:r>
              <a:rPr lang="ru-RU" i="1" dirty="0" err="1"/>
              <a:t>шкідливе</a:t>
            </a:r>
            <a:r>
              <a:rPr lang="ru-RU" i="1" dirty="0"/>
              <a:t> для плоду! </a:t>
            </a:r>
            <a:r>
              <a:rPr lang="ru-RU" i="1" dirty="0" err="1"/>
              <a:t>Розлучіться</a:t>
            </a:r>
            <a:r>
              <a:rPr lang="ru-RU" i="1" dirty="0"/>
              <a:t> з </a:t>
            </a:r>
            <a:r>
              <a:rPr lang="ru-RU" i="1" dirty="0" err="1"/>
              <a:t>протизаплідними</a:t>
            </a:r>
            <a:r>
              <a:rPr lang="ru-RU" i="1" dirty="0"/>
              <a:t> таблетками, вони </a:t>
            </a:r>
            <a:r>
              <a:rPr lang="ru-RU" i="1" dirty="0" err="1"/>
              <a:t>також</a:t>
            </a:r>
            <a:r>
              <a:rPr lang="ru-RU" i="1" dirty="0"/>
              <a:t> </a:t>
            </a:r>
            <a:r>
              <a:rPr lang="ru-RU" i="1" dirty="0" err="1"/>
              <a:t>небезпечні</a:t>
            </a:r>
            <a:r>
              <a:rPr lang="ru-RU" i="1" dirty="0"/>
              <a:t> для плоду. </a:t>
            </a:r>
            <a:r>
              <a:rPr lang="ru-RU" i="1" dirty="0" err="1"/>
              <a:t>Пам’ятайте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будь-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ліки</a:t>
            </a:r>
            <a:r>
              <a:rPr lang="ru-RU" i="1" dirty="0"/>
              <a:t> </a:t>
            </a:r>
            <a:r>
              <a:rPr lang="ru-RU" i="1" dirty="0" err="1"/>
              <a:t>можуть</a:t>
            </a:r>
            <a:r>
              <a:rPr lang="ru-RU" i="1" dirty="0"/>
              <a:t> бути </a:t>
            </a:r>
            <a:r>
              <a:rPr lang="ru-RU" i="1" dirty="0" err="1"/>
              <a:t>небезпечні</a:t>
            </a:r>
            <a:r>
              <a:rPr lang="ru-RU" i="1" dirty="0"/>
              <a:t> для </a:t>
            </a:r>
            <a:r>
              <a:rPr lang="ru-RU" i="1" dirty="0" err="1"/>
              <a:t>дитини</a:t>
            </a:r>
            <a:r>
              <a:rPr lang="ru-RU" i="1" dirty="0"/>
              <a:t>. Тому </a:t>
            </a:r>
            <a:r>
              <a:rPr lang="ru-RU" i="1" dirty="0" err="1"/>
              <a:t>якщо</a:t>
            </a:r>
            <a:r>
              <a:rPr lang="ru-RU" i="1" dirty="0"/>
              <a:t> не </a:t>
            </a:r>
            <a:r>
              <a:rPr lang="ru-RU" i="1" dirty="0" err="1"/>
              <a:t>можна</a:t>
            </a:r>
            <a:r>
              <a:rPr lang="ru-RU" i="1" dirty="0"/>
              <a:t> </a:t>
            </a:r>
            <a:r>
              <a:rPr lang="ru-RU" i="1" dirty="0" err="1"/>
              <a:t>відмовитися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прийому</a:t>
            </a:r>
            <a:r>
              <a:rPr lang="ru-RU" i="1" dirty="0"/>
              <a:t> </a:t>
            </a:r>
            <a:r>
              <a:rPr lang="ru-RU" i="1" dirty="0" err="1"/>
              <a:t>медикаментів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31973" y="1814081"/>
            <a:ext cx="40108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/>
              <a:t>♦</a:t>
            </a:r>
            <a:r>
              <a:rPr lang="ru-RU" sz="1400" b="1" i="1" dirty="0" err="1"/>
              <a:t>Спати</a:t>
            </a:r>
            <a:r>
              <a:rPr lang="ru-RU" sz="1400" b="1" i="1" dirty="0"/>
              <a:t> </a:t>
            </a:r>
            <a:r>
              <a:rPr lang="ru-RU" sz="1400" b="1" i="1" dirty="0" err="1"/>
              <a:t>потрібно</a:t>
            </a:r>
            <a:r>
              <a:rPr lang="ru-RU" sz="1400" b="1" i="1" dirty="0"/>
              <a:t> не </a:t>
            </a:r>
            <a:r>
              <a:rPr lang="ru-RU" sz="1400" b="1" i="1" dirty="0" err="1"/>
              <a:t>менше</a:t>
            </a:r>
            <a:r>
              <a:rPr lang="ru-RU" sz="1400" b="1" i="1" dirty="0"/>
              <a:t> 8 годин на </a:t>
            </a:r>
            <a:r>
              <a:rPr lang="ru-RU" sz="1400" b="1" i="1" dirty="0" err="1"/>
              <a:t>добу</a:t>
            </a:r>
            <a:r>
              <a:rPr lang="ru-RU" sz="1400" b="1" i="1" dirty="0"/>
              <a:t>. </a:t>
            </a:r>
            <a:r>
              <a:rPr lang="ru-RU" sz="1400" b="1" i="1" dirty="0" err="1"/>
              <a:t>Спіть</a:t>
            </a:r>
            <a:r>
              <a:rPr lang="ru-RU" sz="1400" b="1" i="1" dirty="0"/>
              <a:t> з </a:t>
            </a:r>
            <a:r>
              <a:rPr lang="ru-RU" sz="1400" b="1" i="1" dirty="0" err="1"/>
              <a:t>відкритою</a:t>
            </a:r>
            <a:r>
              <a:rPr lang="ru-RU" sz="1400" b="1" i="1" dirty="0"/>
              <a:t> </a:t>
            </a:r>
            <a:r>
              <a:rPr lang="ru-RU" sz="1400" b="1" i="1" dirty="0" err="1"/>
              <a:t>кватиркою</a:t>
            </a:r>
            <a:r>
              <a:rPr lang="ru-RU" sz="1400" b="1" i="1" dirty="0"/>
              <a:t> (</a:t>
            </a:r>
            <a:r>
              <a:rPr lang="ru-RU" sz="1400" b="1" i="1" dirty="0" err="1"/>
              <a:t>щоб</a:t>
            </a:r>
            <a:r>
              <a:rPr lang="ru-RU" sz="1400" b="1" i="1" dirty="0"/>
              <a:t> не </a:t>
            </a:r>
            <a:r>
              <a:rPr lang="ru-RU" sz="1400" b="1" i="1" dirty="0" err="1"/>
              <a:t>було</a:t>
            </a:r>
            <a:r>
              <a:rPr lang="ru-RU" sz="1400" b="1" i="1" dirty="0"/>
              <a:t> </a:t>
            </a:r>
            <a:r>
              <a:rPr lang="ru-RU" sz="1400" b="1" i="1" dirty="0" err="1"/>
              <a:t>протягу</a:t>
            </a:r>
            <a:r>
              <a:rPr lang="ru-RU" sz="1400" b="1" i="1" dirty="0"/>
              <a:t> – </a:t>
            </a:r>
            <a:r>
              <a:rPr lang="ru-RU" sz="1400" b="1" i="1" dirty="0" err="1"/>
              <a:t>закрийте</a:t>
            </a:r>
            <a:r>
              <a:rPr lang="ru-RU" sz="1400" b="1" i="1" dirty="0"/>
              <a:t> </a:t>
            </a:r>
            <a:r>
              <a:rPr lang="ru-RU" sz="1400" b="1" i="1" dirty="0" err="1"/>
              <a:t>її</a:t>
            </a:r>
            <a:r>
              <a:rPr lang="ru-RU" sz="1400" b="1" i="1" dirty="0"/>
              <a:t> </a:t>
            </a:r>
            <a:r>
              <a:rPr lang="ru-RU" sz="1400" b="1" i="1" dirty="0" err="1"/>
              <a:t>двома</a:t>
            </a:r>
            <a:r>
              <a:rPr lang="ru-RU" sz="1400" b="1" i="1" dirty="0"/>
              <a:t> шарами </a:t>
            </a:r>
            <a:r>
              <a:rPr lang="ru-RU" sz="1400" b="1" i="1" dirty="0" err="1"/>
              <a:t>звичайної</a:t>
            </a:r>
            <a:r>
              <a:rPr lang="ru-RU" sz="1400" b="1" i="1" dirty="0"/>
              <a:t> </a:t>
            </a:r>
            <a:r>
              <a:rPr lang="ru-RU" sz="1400" b="1" i="1" dirty="0" err="1"/>
              <a:t>марлі</a:t>
            </a:r>
            <a:r>
              <a:rPr lang="ru-RU" sz="1400" b="1" i="1" dirty="0"/>
              <a:t>). </a:t>
            </a:r>
            <a:r>
              <a:rPr lang="ru-RU" sz="1400" b="1" i="1" dirty="0" err="1"/>
              <a:t>Свіже</a:t>
            </a:r>
            <a:r>
              <a:rPr lang="ru-RU" sz="1400" b="1" i="1" dirty="0"/>
              <a:t> </a:t>
            </a:r>
            <a:r>
              <a:rPr lang="ru-RU" sz="1400" b="1" i="1" dirty="0" err="1"/>
              <a:t>повітря</a:t>
            </a:r>
            <a:r>
              <a:rPr lang="ru-RU" sz="1400" b="1" i="1" dirty="0"/>
              <a:t> – Ваш друг!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74822" y="3858487"/>
            <a:ext cx="41251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♦</a:t>
            </a:r>
            <a:r>
              <a:rPr lang="ru-RU" dirty="0" err="1"/>
              <a:t>Отримуйте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позитивні</a:t>
            </a:r>
            <a:r>
              <a:rPr lang="ru-RU" dirty="0"/>
              <a:t> </a:t>
            </a:r>
            <a:r>
              <a:rPr lang="ru-RU" dirty="0" err="1"/>
              <a:t>емоції</a:t>
            </a:r>
            <a:r>
              <a:rPr lang="ru-RU" dirty="0"/>
              <a:t>. </a:t>
            </a:r>
            <a:r>
              <a:rPr lang="ru-RU" dirty="0" err="1"/>
              <a:t>Стрес</a:t>
            </a:r>
            <a:r>
              <a:rPr lang="ru-RU" dirty="0"/>
              <a:t> </a:t>
            </a:r>
            <a:r>
              <a:rPr lang="ru-RU" dirty="0" err="1"/>
              <a:t>небезпечний</a:t>
            </a:r>
            <a:r>
              <a:rPr lang="ru-RU" dirty="0"/>
              <a:t> для Вас і </a:t>
            </a:r>
            <a:r>
              <a:rPr lang="ru-RU" dirty="0" err="1"/>
              <a:t>зовсім</a:t>
            </a:r>
            <a:r>
              <a:rPr lang="ru-RU" dirty="0"/>
              <a:t> не </a:t>
            </a:r>
            <a:r>
              <a:rPr lang="ru-RU" dirty="0" err="1"/>
              <a:t>потрібний</a:t>
            </a:r>
            <a:r>
              <a:rPr lang="ru-RU" dirty="0"/>
              <a:t> </a:t>
            </a:r>
            <a:r>
              <a:rPr lang="ru-RU" dirty="0" err="1"/>
              <a:t>Вашій</a:t>
            </a:r>
            <a:r>
              <a:rPr lang="ru-RU" dirty="0"/>
              <a:t> </a:t>
            </a:r>
            <a:r>
              <a:rPr lang="ru-RU" dirty="0" err="1"/>
              <a:t>майбутній</a:t>
            </a:r>
            <a:r>
              <a:rPr lang="ru-RU" dirty="0"/>
              <a:t> </a:t>
            </a:r>
            <a:r>
              <a:rPr lang="ru-RU" dirty="0" err="1"/>
              <a:t>дитині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3564" y="3858487"/>
            <a:ext cx="446462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/>
              <a:t>♦</a:t>
            </a:r>
            <a:r>
              <a:rPr lang="ru-RU" sz="1400" b="1" i="1" dirty="0" err="1"/>
              <a:t>Вчіться</a:t>
            </a:r>
            <a:r>
              <a:rPr lang="ru-RU" sz="1400" b="1" i="1" dirty="0"/>
              <a:t> </a:t>
            </a:r>
            <a:r>
              <a:rPr lang="ru-RU" sz="1400" b="1" i="1" dirty="0" err="1"/>
              <a:t>берегти</a:t>
            </a:r>
            <a:r>
              <a:rPr lang="ru-RU" sz="1400" b="1" i="1" dirty="0"/>
              <a:t> </a:t>
            </a:r>
            <a:r>
              <a:rPr lang="ru-RU" sz="1400" b="1" i="1" dirty="0" err="1"/>
              <a:t>своє</a:t>
            </a:r>
            <a:r>
              <a:rPr lang="ru-RU" sz="1400" b="1" i="1" dirty="0"/>
              <a:t> </a:t>
            </a:r>
            <a:r>
              <a:rPr lang="ru-RU" sz="1400" b="1" i="1" dirty="0" err="1"/>
              <a:t>здоров’я</a:t>
            </a:r>
            <a:r>
              <a:rPr lang="ru-RU" sz="1400" b="1" i="1" dirty="0"/>
              <a:t> </a:t>
            </a:r>
            <a:r>
              <a:rPr lang="ru-RU" sz="1400" b="1" i="1" dirty="0" err="1"/>
              <a:t>від</a:t>
            </a:r>
            <a:r>
              <a:rPr lang="ru-RU" sz="1400" b="1" i="1" dirty="0"/>
              <a:t> </a:t>
            </a:r>
            <a:r>
              <a:rPr lang="ru-RU" sz="1400" b="1" i="1" dirty="0" err="1"/>
              <a:t>осінніх</a:t>
            </a:r>
            <a:r>
              <a:rPr lang="ru-RU" sz="1400" b="1" i="1" dirty="0"/>
              <a:t> і </a:t>
            </a:r>
            <a:r>
              <a:rPr lang="ru-RU" sz="1400" b="1" i="1" dirty="0" err="1"/>
              <a:t>весняних</a:t>
            </a:r>
            <a:r>
              <a:rPr lang="ru-RU" sz="1400" b="1" i="1" dirty="0"/>
              <a:t> </a:t>
            </a:r>
            <a:r>
              <a:rPr lang="ru-RU" sz="1400" b="1" i="1" dirty="0" err="1"/>
              <a:t>простудних</a:t>
            </a:r>
            <a:r>
              <a:rPr lang="ru-RU" sz="1400" b="1" i="1" dirty="0"/>
              <a:t> </a:t>
            </a:r>
            <a:r>
              <a:rPr lang="ru-RU" sz="1400" b="1" i="1" dirty="0" err="1"/>
              <a:t>захворювань</a:t>
            </a:r>
            <a:r>
              <a:rPr lang="ru-RU" sz="1400" b="1" i="1" dirty="0"/>
              <a:t>, </a:t>
            </a:r>
            <a:r>
              <a:rPr lang="ru-RU" sz="1400" b="1" i="1" dirty="0" err="1"/>
              <a:t>уникайте</a:t>
            </a:r>
            <a:r>
              <a:rPr lang="ru-RU" sz="1400" b="1" i="1" dirty="0"/>
              <a:t> </a:t>
            </a:r>
            <a:r>
              <a:rPr lang="ru-RU" sz="1400" b="1" i="1" dirty="0" err="1"/>
              <a:t>багатолюдних</a:t>
            </a:r>
            <a:r>
              <a:rPr lang="ru-RU" sz="1400" b="1" i="1" dirty="0"/>
              <a:t> </a:t>
            </a:r>
            <a:r>
              <a:rPr lang="ru-RU" sz="1400" b="1" i="1" dirty="0" err="1"/>
              <a:t>місць</a:t>
            </a:r>
            <a:r>
              <a:rPr lang="ru-RU" sz="1400" b="1" i="1" dirty="0"/>
              <a:t>. Гуляйте в парках, скверах, </a:t>
            </a:r>
            <a:r>
              <a:rPr lang="ru-RU" sz="1400" b="1" i="1" dirty="0" err="1"/>
              <a:t>віддалених</a:t>
            </a:r>
            <a:r>
              <a:rPr lang="ru-RU" sz="1400" b="1" i="1" dirty="0"/>
              <a:t> </a:t>
            </a:r>
            <a:r>
              <a:rPr lang="ru-RU" sz="1400" b="1" i="1" dirty="0" err="1"/>
              <a:t>від</a:t>
            </a:r>
            <a:r>
              <a:rPr lang="ru-RU" sz="1400" b="1" i="1" dirty="0"/>
              <a:t> </a:t>
            </a:r>
            <a:r>
              <a:rPr lang="ru-RU" sz="1400" b="1" i="1" dirty="0" err="1"/>
              <a:t>автомагістралей</a:t>
            </a:r>
            <a:r>
              <a:rPr lang="ru-RU" sz="1400" b="1" i="1" dirty="0"/>
              <a:t>. Для </a:t>
            </a:r>
            <a:r>
              <a:rPr lang="ru-RU" sz="1400" b="1" i="1" dirty="0" err="1"/>
              <a:t>профілактики</a:t>
            </a:r>
            <a:r>
              <a:rPr lang="ru-RU" sz="1400" b="1" i="1" dirty="0"/>
              <a:t> в </a:t>
            </a:r>
            <a:r>
              <a:rPr lang="ru-RU" sz="1400" b="1" i="1" dirty="0" err="1"/>
              <a:t>період</a:t>
            </a:r>
            <a:r>
              <a:rPr lang="ru-RU" sz="1400" b="1" i="1" dirty="0"/>
              <a:t> </a:t>
            </a:r>
            <a:r>
              <a:rPr lang="ru-RU" sz="1400" b="1" i="1" dirty="0" err="1"/>
              <a:t>епідеміологічного</a:t>
            </a:r>
            <a:r>
              <a:rPr lang="ru-RU" sz="1400" b="1" i="1" dirty="0"/>
              <a:t> </a:t>
            </a:r>
            <a:r>
              <a:rPr lang="ru-RU" sz="1400" b="1" i="1" dirty="0" err="1"/>
              <a:t>неблагополуччя</a:t>
            </a:r>
            <a:r>
              <a:rPr lang="ru-RU" sz="1400" b="1" i="1" dirty="0"/>
              <a:t> по </a:t>
            </a:r>
            <a:r>
              <a:rPr lang="ru-RU" sz="1400" b="1" i="1" dirty="0" err="1"/>
              <a:t>простудних</a:t>
            </a:r>
            <a:r>
              <a:rPr lang="ru-RU" sz="1400" b="1" i="1" dirty="0"/>
              <a:t> </a:t>
            </a:r>
            <a:r>
              <a:rPr lang="ru-RU" sz="1400" b="1" i="1" dirty="0" err="1"/>
              <a:t>захворювань</a:t>
            </a:r>
            <a:r>
              <a:rPr lang="ru-RU" sz="1400" b="1" i="1" dirty="0"/>
              <a:t> </a:t>
            </a:r>
            <a:r>
              <a:rPr lang="ru-RU" sz="1400" b="1" i="1" dirty="0" err="1"/>
              <a:t>використовуйте</a:t>
            </a:r>
            <a:r>
              <a:rPr lang="ru-RU" sz="1400" b="1" i="1" dirty="0"/>
              <a:t> </a:t>
            </a:r>
            <a:r>
              <a:rPr lang="ru-RU" sz="1400" b="1" i="1" dirty="0" err="1"/>
              <a:t>оксолінову</a:t>
            </a:r>
            <a:r>
              <a:rPr lang="ru-RU" sz="1400" b="1" i="1" dirty="0"/>
              <a:t> мазь для </a:t>
            </a:r>
            <a:r>
              <a:rPr lang="ru-RU" sz="1400" b="1" i="1" dirty="0" err="1"/>
              <a:t>закладання</a:t>
            </a:r>
            <a:r>
              <a:rPr lang="ru-RU" sz="1400" b="1" i="1" dirty="0"/>
              <a:t> в </a:t>
            </a:r>
            <a:r>
              <a:rPr lang="ru-RU" sz="1400" b="1" i="1" dirty="0" err="1"/>
              <a:t>ніс</a:t>
            </a:r>
            <a:r>
              <a:rPr lang="ru-RU" sz="1400" b="1" i="1" dirty="0"/>
              <a:t> </a:t>
            </a:r>
            <a:r>
              <a:rPr lang="ru-RU" sz="1400" b="1" i="1" dirty="0" err="1"/>
              <a:t>або</a:t>
            </a:r>
            <a:r>
              <a:rPr lang="ru-RU" sz="1400" b="1" i="1" dirty="0"/>
              <a:t> </a:t>
            </a:r>
            <a:r>
              <a:rPr lang="ru-RU" sz="1400" b="1" i="1" dirty="0" err="1"/>
              <a:t>закладайте</a:t>
            </a:r>
            <a:r>
              <a:rPr lang="ru-RU" sz="1400" b="1" i="1" dirty="0"/>
              <a:t> </a:t>
            </a:r>
            <a:r>
              <a:rPr lang="ru-RU" sz="1400" b="1" i="1" dirty="0" err="1"/>
              <a:t>інтерферон</a:t>
            </a:r>
            <a:r>
              <a:rPr lang="ru-RU" sz="14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76777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66" y="1371601"/>
            <a:ext cx="3719944" cy="37199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04709" y="667387"/>
            <a:ext cx="2492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>
                <a:solidFill>
                  <a:srgbClr val="00B050"/>
                </a:solidFill>
              </a:rPr>
              <a:t>Висновки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36916" y="1252162"/>
            <a:ext cx="703464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Вживання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наркотичних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речовин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вагітними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жінками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однією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актуальних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драматич­них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проблем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сучасного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світового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суспільства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Швидке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зростання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частоти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даної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патології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ставить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під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загрозу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фізичний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соціальний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добробут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майбутніх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поколінь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Крім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того,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наркотики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діють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на сам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плід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, вони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ще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й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ускладнюють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перебіг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вагітності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пологів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Якщо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вагітна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припиняє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вживання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наркотиків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, то пологи часто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настають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передчас­но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наприклад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, при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героїновій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наркоманії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до 50 %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випадків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. З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остан­ньою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пов'язана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підвищена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частота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викидів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відшарування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плаценти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плацентарна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недостатність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передчасний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розрив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плідного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міхура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Смертність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новонароджених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матері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котрих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вживали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наркотики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під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час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вагітності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і не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отримували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допомоги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акушера-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гінеколога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та нарколога,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дуже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висока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: 75 % —при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героїновій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наркоманії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, 85—при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метадоновій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, 70%—при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метадоновій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якщо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по­давалась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допомога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…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2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shells 16x9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бочий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7F38F90-B6CE-4A36-B557-E2C696D08F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морскими ракушками (широкоэкранный формат)</Template>
  <TotalTime>0</TotalTime>
  <Words>845</Words>
  <Application>Microsoft Office PowerPoint</Application>
  <PresentationFormat>Широкоэкранный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Corbel</vt:lpstr>
      <vt:lpstr>Seashells 16x9</vt:lpstr>
      <vt:lpstr> Вплив наркотиків на вагітність</vt:lpstr>
      <vt:lpstr> Наркоманія</vt:lpstr>
      <vt:lpstr> </vt:lpstr>
      <vt:lpstr>Вплив наркотиків на плід  </vt:lpstr>
      <vt:lpstr>  Види наркоманії та їх вплив на народження   дитини </vt:lpstr>
      <vt:lpstr>Невпинна боротьба з  шкідливими звичками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2014-02-05T14:54:43Z</dcterms:created>
  <dcterms:modified xsi:type="dcterms:W3CDTF">2014-02-05T15:53:18Z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TC028952559991</vt:lpwstr>
  </property>
</Properties>
</file>