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9EF3A5-7176-4376-B93F-F2C650929D35}" type="datetimeFigureOut">
              <a:rPr lang="ru-RU" smtClean="0"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63C4DE-6E6C-4A99-ADC9-220EA5FAC2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Перша </a:t>
            </a:r>
            <a:r>
              <a:rPr lang="ru-RU" sz="4000" dirty="0" err="1" smtClean="0"/>
              <a:t>долікарська</a:t>
            </a:r>
            <a:r>
              <a:rPr lang="ru-RU" sz="4000" dirty="0" smtClean="0"/>
              <a:t> </a:t>
            </a:r>
            <a:r>
              <a:rPr lang="uk-UA" sz="4000" dirty="0" smtClean="0"/>
              <a:t>допомога при хімічний опіках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учениці 11-А класу</a:t>
            </a:r>
          </a:p>
          <a:p>
            <a:r>
              <a:rPr lang="uk-UA" dirty="0" err="1" smtClean="0"/>
              <a:t>Маковійчук</a:t>
            </a:r>
            <a:r>
              <a:rPr lang="uk-UA" dirty="0" smtClean="0"/>
              <a:t> Анни</a:t>
            </a:r>
            <a:endParaRPr lang="ru-RU" dirty="0"/>
          </a:p>
        </p:txBody>
      </p:sp>
      <p:pic>
        <p:nvPicPr>
          <p:cNvPr id="1026" name="Picture 2" descr="C:\Documents and Settings\Admin\Local Settings\Temporary Internet Files\Content.IE5\B4A4LGM5\16065a8f7655bc6f43164967f2b3bca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87" y="210201"/>
            <a:ext cx="38426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Local Settings\Temporary Internet Files\Content.IE5\1U2QJQFH\445_content_pag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751">
            <a:off x="2051720" y="377706"/>
            <a:ext cx="3130280" cy="31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920880" cy="3528392"/>
          </a:xfrm>
        </p:spPr>
        <p:txBody>
          <a:bodyPr>
            <a:normAutofit/>
          </a:bodyPr>
          <a:lstStyle/>
          <a:p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опіків</a:t>
            </a:r>
            <a:r>
              <a:rPr lang="ru-RU" dirty="0"/>
              <a:t> є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на </a:t>
            </a:r>
            <a:r>
              <a:rPr lang="ru-RU" dirty="0" err="1"/>
              <a:t>шкірні</a:t>
            </a:r>
            <a:r>
              <a:rPr lang="ru-RU" dirty="0"/>
              <a:t> покриви </a:t>
            </a:r>
            <a:r>
              <a:rPr lang="ru-RU" dirty="0" err="1"/>
              <a:t>хімічного</a:t>
            </a:r>
            <a:r>
              <a:rPr lang="ru-RU" dirty="0"/>
              <a:t> агента,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не </a:t>
            </a:r>
            <a:r>
              <a:rPr lang="ru-RU" dirty="0" err="1"/>
              <a:t>надана</a:t>
            </a:r>
            <a:r>
              <a:rPr lang="ru-RU" dirty="0"/>
              <a:t> перша </a:t>
            </a:r>
            <a:r>
              <a:rPr lang="ru-RU" dirty="0" err="1"/>
              <a:t>допомога</a:t>
            </a:r>
            <a:r>
              <a:rPr lang="ru-RU" dirty="0"/>
              <a:t>. Тому </a:t>
            </a:r>
            <a:r>
              <a:rPr lang="ru-RU" dirty="0" err="1"/>
              <a:t>опік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заглибитися</a:t>
            </a:r>
            <a:r>
              <a:rPr lang="ru-RU" dirty="0"/>
              <a:t> за 20-30 </a:t>
            </a:r>
            <a:r>
              <a:rPr lang="ru-RU" dirty="0" err="1"/>
              <a:t>хв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поглибленню</a:t>
            </a:r>
            <a:r>
              <a:rPr lang="ru-RU" dirty="0"/>
              <a:t> і </a:t>
            </a:r>
            <a:r>
              <a:rPr lang="ru-RU" dirty="0" err="1"/>
              <a:t>поширенню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просочений</a:t>
            </a:r>
            <a:r>
              <a:rPr lang="ru-RU" dirty="0"/>
              <a:t> кислотою </a:t>
            </a:r>
            <a:r>
              <a:rPr lang="ru-RU" dirty="0" err="1"/>
              <a:t>чи</a:t>
            </a:r>
            <a:r>
              <a:rPr lang="ru-RU" dirty="0"/>
              <a:t> лугом </a:t>
            </a:r>
            <a:r>
              <a:rPr lang="ru-RU" dirty="0" err="1"/>
              <a:t>одяг</a:t>
            </a:r>
            <a:r>
              <a:rPr lang="ru-RU" dirty="0"/>
              <a:t>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46" y="2369876"/>
            <a:ext cx="4752528" cy="41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Admin\Local Settings\Temporary Internet Files\Content.IE5\WSN5G784\245px-Carbonic-acid-3D-vdW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376264" cy="20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3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848872" cy="3312368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опіках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пухирі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, вони належать до </a:t>
            </a:r>
            <a:r>
              <a:rPr lang="ru-RU" dirty="0" err="1"/>
              <a:t>опіків</a:t>
            </a:r>
            <a:r>
              <a:rPr lang="ru-RU" dirty="0"/>
              <a:t> III </a:t>
            </a:r>
            <a:r>
              <a:rPr lang="ru-RU" dirty="0" err="1"/>
              <a:t>чи</a:t>
            </a:r>
            <a:r>
              <a:rPr lang="ru-RU" dirty="0"/>
              <a:t> IV </a:t>
            </a:r>
            <a:r>
              <a:rPr lang="ru-RU" dirty="0" err="1"/>
              <a:t>ступенів</a:t>
            </a:r>
            <a:r>
              <a:rPr lang="ru-RU" dirty="0"/>
              <a:t>. При </a:t>
            </a:r>
            <a:r>
              <a:rPr lang="ru-RU" dirty="0" err="1"/>
              <a:t>опіках</a:t>
            </a:r>
            <a:r>
              <a:rPr lang="ru-RU" dirty="0"/>
              <a:t> кислотами </a:t>
            </a:r>
            <a:r>
              <a:rPr lang="ru-RU" dirty="0" err="1"/>
              <a:t>утворюється</a:t>
            </a:r>
            <a:r>
              <a:rPr lang="ru-RU" dirty="0"/>
              <a:t> струп, а при </a:t>
            </a:r>
            <a:r>
              <a:rPr lang="ru-RU" dirty="0" err="1"/>
              <a:t>опіках</a:t>
            </a:r>
            <a:r>
              <a:rPr lang="ru-RU" dirty="0"/>
              <a:t> </a:t>
            </a:r>
            <a:r>
              <a:rPr lang="ru-RU" dirty="0" err="1"/>
              <a:t>міцними</a:t>
            </a:r>
            <a:r>
              <a:rPr lang="ru-RU" dirty="0"/>
              <a:t> лугами — </a:t>
            </a:r>
            <a:r>
              <a:rPr lang="ru-RU" dirty="0" err="1"/>
              <a:t>колікваційний</a:t>
            </a:r>
            <a:r>
              <a:rPr lang="ru-RU" dirty="0"/>
              <a:t> некроз.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3" y="3982591"/>
            <a:ext cx="3289730" cy="256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4900514" cy="30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2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долікарської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видаляють</a:t>
            </a:r>
            <a:r>
              <a:rPr lang="ru-RU" dirty="0"/>
              <a:t> </a:t>
            </a:r>
            <a:r>
              <a:rPr lang="ru-RU" dirty="0" err="1"/>
              <a:t>обривки</a:t>
            </a:r>
            <a:r>
              <a:rPr lang="ru-RU" dirty="0"/>
              <a:t>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просочені</a:t>
            </a:r>
            <a:r>
              <a:rPr lang="ru-RU" dirty="0"/>
              <a:t> </a:t>
            </a:r>
            <a:r>
              <a:rPr lang="ru-RU" dirty="0" err="1"/>
              <a:t>хімічним</a:t>
            </a:r>
            <a:r>
              <a:rPr lang="ru-RU" dirty="0"/>
              <a:t> агентом. </a:t>
            </a:r>
            <a:r>
              <a:rPr lang="ru-RU" dirty="0" err="1"/>
              <a:t>Шкіру</a:t>
            </a:r>
            <a:r>
              <a:rPr lang="ru-RU" dirty="0"/>
              <a:t> </a:t>
            </a:r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миють</a:t>
            </a:r>
            <a:r>
              <a:rPr lang="ru-RU" dirty="0"/>
              <a:t> проточною водою.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624736" cy="44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5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992888" cy="4873752"/>
          </a:xfrm>
        </p:spPr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опіках</a:t>
            </a:r>
            <a:r>
              <a:rPr lang="ru-RU" dirty="0"/>
              <a:t> кислотою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стерильні</a:t>
            </a:r>
            <a:r>
              <a:rPr lang="ru-RU" dirty="0"/>
              <a:t> </a:t>
            </a:r>
            <a:r>
              <a:rPr lang="ru-RU" dirty="0" err="1"/>
              <a:t>серветки</a:t>
            </a:r>
            <a:r>
              <a:rPr lang="ru-RU" dirty="0"/>
              <a:t>, </a:t>
            </a:r>
            <a:r>
              <a:rPr lang="ru-RU" dirty="0" err="1"/>
              <a:t>змочені</a:t>
            </a:r>
            <a:r>
              <a:rPr lang="ru-RU" dirty="0"/>
              <a:t> 4%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гідрокарбонату</a:t>
            </a:r>
            <a:r>
              <a:rPr lang="ru-RU" dirty="0"/>
              <a:t> </a:t>
            </a:r>
            <a:r>
              <a:rPr lang="ru-RU" dirty="0" err="1"/>
              <a:t>натрію</a:t>
            </a:r>
            <a:r>
              <a:rPr lang="ru-RU" dirty="0"/>
              <a:t>, при </a:t>
            </a:r>
            <a:r>
              <a:rPr lang="ru-RU" dirty="0" err="1"/>
              <a:t>опіках</a:t>
            </a:r>
            <a:r>
              <a:rPr lang="ru-RU" dirty="0"/>
              <a:t> лугом </a:t>
            </a:r>
            <a:r>
              <a:rPr lang="ru-RU" dirty="0" err="1"/>
              <a:t>серветки</a:t>
            </a:r>
            <a:r>
              <a:rPr lang="ru-RU" dirty="0"/>
              <a:t> </a:t>
            </a:r>
            <a:r>
              <a:rPr lang="ru-RU" dirty="0" err="1"/>
              <a:t>змочують</a:t>
            </a:r>
            <a:r>
              <a:rPr lang="ru-RU" dirty="0"/>
              <a:t>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розчином</a:t>
            </a:r>
            <a:r>
              <a:rPr lang="ru-RU" dirty="0"/>
              <a:t> </a:t>
            </a:r>
            <a:r>
              <a:rPr lang="ru-RU" dirty="0" err="1"/>
              <a:t>хлороводневої</a:t>
            </a:r>
            <a:r>
              <a:rPr lang="ru-RU" dirty="0"/>
              <a:t>, </a:t>
            </a:r>
            <a:r>
              <a:rPr lang="ru-RU" dirty="0" err="1"/>
              <a:t>лимонної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оцтової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знеболювальні</a:t>
            </a:r>
            <a:r>
              <a:rPr lang="ru-RU" dirty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проводиться </a:t>
            </a:r>
            <a:r>
              <a:rPr lang="ru-RU" dirty="0" err="1"/>
              <a:t>госпіталізація</a:t>
            </a:r>
            <a:r>
              <a:rPr lang="ru-RU" dirty="0"/>
              <a:t> в </a:t>
            </a:r>
            <a:r>
              <a:rPr lang="ru-RU" dirty="0" err="1"/>
              <a:t>опікове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, а при </a:t>
            </a:r>
            <a:r>
              <a:rPr lang="ru-RU" dirty="0" err="1"/>
              <a:t>явищах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- у </a:t>
            </a:r>
            <a:r>
              <a:rPr lang="ru-RU" dirty="0" err="1"/>
              <a:t>токсикологічне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8" y="3356002"/>
            <a:ext cx="4650716" cy="30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4446"/>
            <a:ext cx="4003066" cy="31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4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Другая 1">
      <a:majorFont>
        <a:latin typeface="Gabriola"/>
        <a:ea typeface=""/>
        <a:cs typeface=""/>
      </a:majorFont>
      <a:minorFont>
        <a:latin typeface="Century Gothic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</TotalTime>
  <Words>155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Перша долікарська допомога при хімічний опіках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долікарська допомога при хімічний опіках</dc:title>
  <dc:creator>Admin</dc:creator>
  <cp:lastModifiedBy>Admin</cp:lastModifiedBy>
  <cp:revision>3</cp:revision>
  <dcterms:created xsi:type="dcterms:W3CDTF">2015-04-06T14:48:30Z</dcterms:created>
  <dcterms:modified xsi:type="dcterms:W3CDTF">2015-04-06T15:12:16Z</dcterms:modified>
</cp:coreProperties>
</file>