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Косметические проблемы в подростковом возрасте</a:t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Почему возникают проблемы с кожей у подростков?</a:t>
            </a:r>
            <a:endParaRPr lang="ru-RU" dirty="0"/>
          </a:p>
        </p:txBody>
      </p:sp>
      <p:pic>
        <p:nvPicPr>
          <p:cNvPr id="4" name="Содержимое 3" descr="kosmeticheskie_problemy_v_podrostkovom_vozrast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3357562"/>
            <a:ext cx="3793960" cy="2738250"/>
          </a:xfrm>
        </p:spPr>
      </p:pic>
      <p:pic>
        <p:nvPicPr>
          <p:cNvPr id="6" name="Содержимое 5" descr="pimples1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286247" y="1785926"/>
            <a:ext cx="4307291" cy="2928958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Посещать </a:t>
            </a:r>
            <a:r>
              <a:rPr lang="ru-RU" sz="3200" dirty="0" smtClean="0"/>
              <a:t>косметолога-дерматолога </a:t>
            </a:r>
            <a:endParaRPr lang="ru-RU" sz="3200" dirty="0"/>
          </a:p>
        </p:txBody>
      </p:sp>
      <p:pic>
        <p:nvPicPr>
          <p:cNvPr id="7" name="Содержимое 6" descr="fotosearch_k377315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35426" y="1527175"/>
            <a:ext cx="6836636" cy="4572000"/>
          </a:xfr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Рекомендации по уходу за кожей подростка</a:t>
            </a:r>
            <a:endParaRPr lang="ru-RU" dirty="0"/>
          </a:p>
        </p:txBody>
      </p:sp>
      <p:pic>
        <p:nvPicPr>
          <p:cNvPr id="4" name="Содержимое 3" descr="problemnaya_kozha_u_podrostkov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1712408"/>
            <a:ext cx="6238645" cy="4502674"/>
          </a:xfr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1381747776_1370600624_82662698_deti23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500042"/>
            <a:ext cx="8358246" cy="5572164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 (9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8564" y="714357"/>
            <a:ext cx="8643998" cy="5762664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14-014-Spasibo-za-vnimani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6625" y="321415"/>
            <a:ext cx="8731655" cy="63685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4F4F4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</TotalTime>
  <Words>21</Words>
  <Application>Microsoft Office PowerPoint</Application>
  <PresentationFormat>Экран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Официальная</vt:lpstr>
      <vt:lpstr>Косметические проблемы в подростковом возрасте </vt:lpstr>
      <vt:lpstr>Почему возникают проблемы с кожей у подростков?</vt:lpstr>
      <vt:lpstr>Посещать косметолога-дерматолога </vt:lpstr>
      <vt:lpstr>Рекомендации по уходу за кожей подростка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Косметические проблемы в подростковом возрасте </dc:title>
  <cp:lastModifiedBy>User</cp:lastModifiedBy>
  <cp:revision>3</cp:revision>
  <dcterms:modified xsi:type="dcterms:W3CDTF">2015-01-26T17:09:25Z</dcterms:modified>
</cp:coreProperties>
</file>