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63" r:id="rId5"/>
    <p:sldId id="259" r:id="rId6"/>
    <p:sldId id="261" r:id="rId7"/>
    <p:sldId id="264" r:id="rId8"/>
    <p:sldId id="258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57166"/>
            <a:ext cx="7000924" cy="614366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Архангельская область, п.Березник, МОУ «Общеобразовательная Березниковская средняя школа»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800" b="1" i="1" dirty="0" smtClean="0">
              <a:solidFill>
                <a:schemeClr val="bg1"/>
              </a:solidFill>
            </a:endParaRPr>
          </a:p>
          <a:p>
            <a:r>
              <a:rPr lang="ru-RU" sz="2800" b="1" i="1" dirty="0" smtClean="0">
                <a:solidFill>
                  <a:schemeClr val="bg1"/>
                </a:solidFill>
              </a:rPr>
              <a:t>Го</a:t>
            </a:r>
            <a:endParaRPr lang="en-US" sz="2800" b="1" i="1" smtClean="0">
              <a:solidFill>
                <a:schemeClr val="bg1"/>
              </a:solidFill>
            </a:endParaRPr>
          </a:p>
          <a:p>
            <a:r>
              <a:rPr lang="ru-RU" sz="2800" b="1" i="1" smtClean="0">
                <a:solidFill>
                  <a:schemeClr val="bg1"/>
                </a:solidFill>
              </a:rPr>
              <a:t>Сергеевна</a:t>
            </a:r>
            <a:endParaRPr lang="ru-RU" sz="2800" b="1" i="1" dirty="0" smtClean="0">
              <a:solidFill>
                <a:schemeClr val="bg1"/>
              </a:solidFill>
            </a:endParaRPr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pPr algn="l"/>
            <a:r>
              <a:rPr lang="ru-RU" sz="1600" dirty="0" smtClean="0"/>
              <a:t>Выполнила  учитель  биологии </a:t>
            </a:r>
          </a:p>
          <a:p>
            <a:pPr algn="l"/>
            <a:r>
              <a:rPr lang="ru-RU" sz="1600" dirty="0" smtClean="0"/>
              <a:t>первой  квалификационной </a:t>
            </a:r>
          </a:p>
          <a:p>
            <a:pPr algn="l"/>
            <a:r>
              <a:rPr lang="ru-RU" sz="1600" dirty="0" smtClean="0"/>
              <a:t>категории </a:t>
            </a:r>
          </a:p>
          <a:p>
            <a:pPr algn="l"/>
            <a:r>
              <a:rPr lang="ru-RU" sz="1600" dirty="0" smtClean="0"/>
              <a:t>Голикова Л.С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/>
              <a:t>Метод фистул И.П.Павлова</a:t>
            </a:r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515462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Павлов  Иван  Петрович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(26 сентября 1849г - 27 февраля 1936г)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3504" y="785794"/>
            <a:ext cx="3749040" cy="53768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4572032" cy="573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00042"/>
            <a:ext cx="7158062" cy="5519758"/>
          </a:xfrm>
        </p:spPr>
        <p:txBody>
          <a:bodyPr/>
          <a:lstStyle/>
          <a:p>
            <a:r>
              <a:rPr lang="ru-RU" i="1" dirty="0" smtClean="0"/>
              <a:t>Конец 19- начало 20 столетия ознаменовались крупнейшими достижениями в области физиологии пищеварения.  Русским физиологом </a:t>
            </a:r>
            <a:r>
              <a:rPr lang="ru-RU" b="1" i="1" dirty="0" smtClean="0"/>
              <a:t>И.П.Павловым</a:t>
            </a:r>
            <a:r>
              <a:rPr lang="ru-RU" i="1" dirty="0" smtClean="0"/>
              <a:t> и его школой был разработан и широко внедрен в практику лабораторного эксперимента новый метод исследования пищеварительных процессов- метод хронических фистул.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7429520" y="1447800"/>
            <a:ext cx="1253470" cy="4572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94960" y="928670"/>
            <a:ext cx="3749040" cy="4948254"/>
          </a:xfrm>
        </p:spPr>
        <p:txBody>
          <a:bodyPr/>
          <a:lstStyle/>
          <a:p>
            <a:r>
              <a:rPr lang="ru-RU" dirty="0" smtClean="0"/>
              <a:t>Группа первых практикантов Института экспериментальной медицины.</a:t>
            </a:r>
            <a:br>
              <a:rPr lang="ru-RU" dirty="0" smtClean="0"/>
            </a:br>
            <a:r>
              <a:rPr lang="ru-RU" dirty="0" smtClean="0"/>
              <a:t>В центре И.П. Павлов. Май 1893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478" y="857232"/>
            <a:ext cx="507832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dirty="0" smtClean="0"/>
              <a:t>Павлов оперирует вместе со Сперанским. 1931 год.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22162"/>
            <a:ext cx="4071966" cy="5741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572132" y="571480"/>
            <a:ext cx="3110858" cy="54483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И.П.Павлов изыскивал способы операции, которые позволили бы после выздоровления животного сохранить нормальные условия деятельности как изучаемого органа, так и всего организма в целом.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3"/>
            <a:ext cx="5000660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786446" y="714356"/>
            <a:ext cx="2896544" cy="53054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Проводя хирургическое вмешательство, И.П.  Павлов образовывал постоянные фистулы, с тем чтобы можно было длительно вести наблюдения за деятельностью той или иной пищеварительной железы.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857232"/>
            <a:ext cx="514353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77724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Собака Павлова, Музей Павлова, 2005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43636" y="357166"/>
            <a:ext cx="2714644" cy="5662634"/>
          </a:xfrm>
        </p:spPr>
        <p:txBody>
          <a:bodyPr/>
          <a:lstStyle/>
          <a:p>
            <a:r>
              <a:rPr lang="ru-RU" dirty="0" smtClean="0"/>
              <a:t>В опытах на здоровых собаках И.П Павлов изучил основные закономерности деятельности различных отделов пищеварительного канала.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571504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33950" y="714356"/>
            <a:ext cx="3749040" cy="5305444"/>
          </a:xfrm>
        </p:spPr>
        <p:txBody>
          <a:bodyPr/>
          <a:lstStyle/>
          <a:p>
            <a:r>
              <a:rPr lang="ru-RU" dirty="0" smtClean="0"/>
              <a:t>В 1904 г. И.П. Павлову за его работы в области физиологии пищеварения была присуждена Нобелевская премия.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5"/>
            <a:ext cx="4786346" cy="631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</TotalTime>
  <Words>176</Words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Метод фистул И.П.Павлова</vt:lpstr>
      <vt:lpstr>Павлов  Иван  Петрович (26 сентября 1849г - 27 февраля 1936г) </vt:lpstr>
      <vt:lpstr>Слайд 3</vt:lpstr>
      <vt:lpstr>Слайд 4</vt:lpstr>
      <vt:lpstr>Слайд 5</vt:lpstr>
      <vt:lpstr>Слайд 6</vt:lpstr>
      <vt:lpstr>Слайд 7</vt:lpstr>
      <vt:lpstr>Собака Павлова, Музей Павлова, 2005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Регуляция    пищеварения</dc:title>
  <cp:lastModifiedBy>LUSI</cp:lastModifiedBy>
  <cp:revision>7</cp:revision>
  <dcterms:modified xsi:type="dcterms:W3CDTF">2010-02-09T20:06:44Z</dcterms:modified>
</cp:coreProperties>
</file>