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0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DC739D57-33A1-EB4B-BAA8-89A8470B2BFA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70"/>
            <p14:sldId id="264"/>
            <p14:sldId id="265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08.06.14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Free Time and Hobbies I Take Up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(name)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86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12788" y="523875"/>
            <a:ext cx="7716837" cy="6032499"/>
          </a:xfrm>
        </p:spPr>
        <p:txBody>
          <a:bodyPr/>
          <a:lstStyle/>
          <a:p>
            <a:r>
              <a:rPr lang="en-US" dirty="0" smtClean="0"/>
              <a:t>But when I stay at home and have a free time I try to spend it to improve my skills: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1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7716837" cy="15875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 like to draw and to paint…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6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49211" y="0"/>
            <a:ext cx="7716837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Another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my hobby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is reading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Изображение 3" descr="divinity-libr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11" y="1447800"/>
            <a:ext cx="5449963" cy="3700525"/>
          </a:xfrm>
          <a:prstGeom prst="rect">
            <a:avLst/>
          </a:prstGeom>
        </p:spPr>
      </p:pic>
      <p:pic>
        <p:nvPicPr>
          <p:cNvPr id="5" name="Изображение 4" descr="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430">
            <a:off x="5048249" y="928685"/>
            <a:ext cx="4095750" cy="3071813"/>
          </a:xfrm>
          <a:prstGeom prst="rect">
            <a:avLst/>
          </a:prstGeom>
        </p:spPr>
      </p:pic>
      <p:pic>
        <p:nvPicPr>
          <p:cNvPr id="6" name="Изображение 5" descr="boo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952">
            <a:off x="3441684" y="4048203"/>
            <a:ext cx="4473344" cy="25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0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12788" y="-111125"/>
            <a:ext cx="7716837" cy="6762750"/>
          </a:xfrm>
        </p:spPr>
        <p:txBody>
          <a:bodyPr/>
          <a:lstStyle/>
          <a:p>
            <a:pPr algn="ctr"/>
            <a:r>
              <a:rPr lang="en-US" dirty="0" smtClean="0"/>
              <a:t>There are a lot of different activities I like doing during my free time but it will take so much time to talk about everything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31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72415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attention:)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0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3676650"/>
          </a:xfrm>
        </p:spPr>
        <p:txBody>
          <a:bodyPr/>
          <a:lstStyle/>
          <a:p>
            <a:r>
              <a:rPr lang="en-US" dirty="0" smtClean="0"/>
              <a:t>Usually I don`t have any free time, but when it happens I try to make it colorful and funny.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7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Mostly I go out with my friends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06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like bowling…</a:t>
            </a:r>
            <a:endParaRPr lang="ru-RU" dirty="0"/>
          </a:p>
        </p:txBody>
      </p:sp>
      <p:pic>
        <p:nvPicPr>
          <p:cNvPr id="4" name="Изображение 3" descr="254_p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74" y="2847181"/>
            <a:ext cx="5368925" cy="40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…ice-skating…</a:t>
            </a:r>
            <a:endParaRPr lang="ru-RU" dirty="0"/>
          </a:p>
        </p:txBody>
      </p:sp>
      <p:pic>
        <p:nvPicPr>
          <p:cNvPr id="4" name="Изображение 3" descr="Ice-Skating-Wallpa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619375"/>
            <a:ext cx="5461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8034337" cy="4486275"/>
          </a:xfrm>
        </p:spPr>
        <p:txBody>
          <a:bodyPr/>
          <a:lstStyle/>
          <a:p>
            <a:r>
              <a:rPr lang="en-US" sz="9600" dirty="0" smtClean="0"/>
              <a:t>We try to do </a:t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 smtClean="0"/>
              <a:t>our best, </a:t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 smtClean="0"/>
              <a:t>but…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529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It`s not so easy…</a:t>
            </a:r>
            <a:endParaRPr lang="ru-RU" dirty="0"/>
          </a:p>
        </p:txBody>
      </p:sp>
      <p:pic>
        <p:nvPicPr>
          <p:cNvPr id="4" name="Изображение 3" descr="funny-fail-ice-skating-guy-fall-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730500"/>
            <a:ext cx="762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9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Also we love cinema! </a:t>
            </a:r>
            <a:endParaRPr lang="ru-RU" dirty="0"/>
          </a:p>
        </p:txBody>
      </p:sp>
      <p:pic>
        <p:nvPicPr>
          <p:cNvPr id="6" name="Изображение 5" descr="Cinema_Movie_Film_Vector_St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819400"/>
            <a:ext cx="48133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 photos)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80966"/>
      </p:ext>
    </p:extLst>
  </p:cSld>
  <p:clrMapOvr>
    <a:masterClrMapping/>
  </p:clrMapOvr>
</p:sld>
</file>

<file path=ppt/theme/theme1.xml><?xml version="1.0" encoding="utf-8"?>
<a:theme xmlns:a="http://schemas.openxmlformats.org/drawingml/2006/main" name="Небо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Небо.thmx</Template>
  <TotalTime>57</TotalTime>
  <Words>138</Words>
  <Application>Microsoft Macintosh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Небо</vt:lpstr>
      <vt:lpstr>My Free Time and Hobbies I Take Up</vt:lpstr>
      <vt:lpstr>Usually I don`t have any free time, but when it happens I try to make it colorful and funny.</vt:lpstr>
      <vt:lpstr>Mostly I go out with my friends</vt:lpstr>
      <vt:lpstr>We like bowling…</vt:lpstr>
      <vt:lpstr>…ice-skating…</vt:lpstr>
      <vt:lpstr>We try to do   our best,   but…</vt:lpstr>
      <vt:lpstr>It`s not so easy…</vt:lpstr>
      <vt:lpstr>       Also we love cinema! </vt:lpstr>
      <vt:lpstr>(Some photos)</vt:lpstr>
      <vt:lpstr>But when I stay at home and have a free time I try to spend it to improve my skills:</vt:lpstr>
      <vt:lpstr>I like to draw and to paint…</vt:lpstr>
      <vt:lpstr>Another my hobby is reading</vt:lpstr>
      <vt:lpstr>There are a lot of different activities I like doing during my free time but it will take so much time to talk about everything</vt:lpstr>
      <vt:lpstr>Thank you for your attention:)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Free Time and Hobbies I Take Up</dc:title>
  <dc:creator>apple</dc:creator>
  <cp:lastModifiedBy>apple</cp:lastModifiedBy>
  <cp:revision>7</cp:revision>
  <dcterms:created xsi:type="dcterms:W3CDTF">2014-02-18T20:04:15Z</dcterms:created>
  <dcterms:modified xsi:type="dcterms:W3CDTF">2014-06-08T11:35:54Z</dcterms:modified>
</cp:coreProperties>
</file>