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Розвиток дитини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7772400" cy="2639144"/>
          </a:xfrm>
        </p:spPr>
        <p:txBody>
          <a:bodyPr/>
          <a:lstStyle/>
          <a:p>
            <a:pPr algn="r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Виконав:</a:t>
            </a:r>
          </a:p>
          <a:p>
            <a:pPr algn="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Учень 9 класу</a:t>
            </a:r>
          </a:p>
          <a:p>
            <a:pPr algn="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Фурка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Тарас          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4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ев‘ятий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68726" cy="348498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 err="1"/>
              <a:t>Тянется</a:t>
            </a:r>
            <a:r>
              <a:rPr lang="uk-UA" b="1" dirty="0"/>
              <a:t> до іграшок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Кидає предмети, а потім спостерігає за ними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З цікавістю забирає ложку під час годування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Самостійно лягає і сідає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Починає розпізнавати себе в дзеркалі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Бере в руки дрібні </a:t>
            </a:r>
            <a:r>
              <a:rPr lang="uk-UA" b="1" dirty="0" smtClean="0"/>
              <a:t>предмети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 </a:t>
            </a:r>
            <a:endParaRPr lang="uk-UA" dirty="0"/>
          </a:p>
        </p:txBody>
      </p:sp>
      <p:pic>
        <p:nvPicPr>
          <p:cNvPr id="1026" name="Picture 2" descr="C:\Users\Viktor\Download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3359">
            <a:off x="5943942" y="17985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ktor\Downloads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2787">
            <a:off x="4607565" y="402145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8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Десятий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77301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Розуміє, які функції може виконувати той чи інший предмет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Сердиться, коли від неї забирають іграшки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Намагається стояти на ногах, тримаючись за когось</a:t>
            </a:r>
            <a:endParaRPr lang="uk-UA" dirty="0"/>
          </a:p>
        </p:txBody>
      </p:sp>
      <p:pic>
        <p:nvPicPr>
          <p:cNvPr id="2051" name="Picture 3" descr="C:\Users\Viktor\Downloads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852">
            <a:off x="4233340" y="5017912"/>
            <a:ext cx="17716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iktor\Downloads\igrushki_ot_0_do_1-300x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494">
            <a:off x="5596301" y="1757859"/>
            <a:ext cx="2857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5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Одинадцятий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3773015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Починає говорити "мама" і "тато"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Може перекладати предмети в коробку і діставати їх звідти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Махає головою, кажучи "ні"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Веселить сама себе, відкриваючи й закриваючи дверцята в шафах та </a:t>
            </a:r>
            <a:r>
              <a:rPr lang="uk-UA" b="1" dirty="0" smtClean="0"/>
              <a:t>ін.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Реагує на музику, намагається танцювати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"Цікавиться" книгами, може добре розрізняти деякі предмети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Розуміє прості прохання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Боїться незнайомих людей</a:t>
            </a:r>
            <a:endParaRPr lang="uk-UA" dirty="0"/>
          </a:p>
        </p:txBody>
      </p:sp>
      <p:pic>
        <p:nvPicPr>
          <p:cNvPr id="3074" name="Picture 2" descr="C:\Users\Viktor\Downloads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140">
            <a:off x="4368958" y="4882184"/>
            <a:ext cx="1543644" cy="15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ktor\Downloads\clip_image001[5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892">
            <a:off x="6072391" y="2024232"/>
            <a:ext cx="2376264" cy="20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4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Дванадцятий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70306"/>
            <a:ext cx="5410944" cy="370100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Відкидає ті іграшки, з якими вона не хоче гратися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Знімає самостійно шапки, кепки, шкарпетки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Розуміє, як можна застосувати ті чи інші предмети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Коли одягають, розводить руки або витягує ноги, щоб допомогти батькам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Добре розпізнає себе в дзеркалі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Пробує порівняти реакцію батьків на свою поведінку</a:t>
            </a:r>
            <a:endParaRPr lang="uk-UA" dirty="0"/>
          </a:p>
        </p:txBody>
      </p:sp>
      <p:pic>
        <p:nvPicPr>
          <p:cNvPr id="4098" name="Picture 2" descr="C:\Users\Viktor\Downloads\tiger-13303395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848">
            <a:off x="5900114" y="271587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Перший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556992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/>
              <a:t>Рухає ручками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Може підносити ручки до лиця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Віддає перевагу більше людям </a:t>
            </a:r>
            <a:r>
              <a:rPr lang="uk-UA" b="1" dirty="0" smtClean="0"/>
              <a:t>чим  </a:t>
            </a:r>
            <a:r>
              <a:rPr lang="uk-UA" b="1" dirty="0" err="1" smtClean="0"/>
              <a:t>предмам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Реагує на знайомі звуки та голоси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Може зосередити свою увагу на предметах,які розташовані дуже близько від нього (на відстані 20 см)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Реагує на гучні звуки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Моргає при яскравому освітленні</a:t>
            </a:r>
            <a:endParaRPr lang="uk-UA" dirty="0"/>
          </a:p>
        </p:txBody>
      </p:sp>
      <p:pic>
        <p:nvPicPr>
          <p:cNvPr id="1026" name="Picture 2" descr="C:\Users\Viktor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070">
            <a:off x="5145237" y="2203263"/>
            <a:ext cx="354709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6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Другий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482952" cy="38450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Вміє посміхатися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Слідкує очима за об'єктами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Видає звуки відмінні від плачу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Може повторювати деякі звуки (агов, </a:t>
            </a:r>
            <a:r>
              <a:rPr lang="uk-UA" b="1" dirty="0" err="1"/>
              <a:t>оу</a:t>
            </a:r>
            <a:r>
              <a:rPr lang="uk-UA" b="1" dirty="0"/>
              <a:t>, уу)</a:t>
            </a:r>
            <a:endParaRPr lang="uk-UA" dirty="0"/>
          </a:p>
        </p:txBody>
      </p:sp>
      <p:pic>
        <p:nvPicPr>
          <p:cNvPr id="4" name="дитина_-_Сміх_дитини_(0-07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0943" y="5500464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Viktor\Download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035">
            <a:off x="6567047" y="2721720"/>
            <a:ext cx="1800200" cy="14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Третій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45259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i="1" dirty="0"/>
              <a:t>Може піднімати голову, коли її кладуть на животик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/>
              <a:t>Піднімає голову на 45 градусів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/>
              <a:t>Може згинати і випрямляти ноги, коли лежить на спинці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/>
              <a:t>Піднімає-опускає ручки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/>
              <a:t>Дотягується руками до підвішених об'єктів (іграшок)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/>
              <a:t>Може тримати в руці іграшки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/>
              <a:t>Починає імітувати звуки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 err="1"/>
              <a:t>Роспізнає</a:t>
            </a:r>
            <a:r>
              <a:rPr lang="uk-UA" b="1" i="1" dirty="0"/>
              <a:t> знайомі об'єкти і людей навіть з відстані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/>
              <a:t>Починає розвивати координацію рук і очей</a:t>
            </a:r>
            <a:br>
              <a:rPr lang="uk-UA" b="1" i="1" dirty="0"/>
            </a:b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 </a:t>
            </a:r>
            <a:r>
              <a:rPr lang="uk-UA" b="1" i="1" dirty="0"/>
              <a:t>Може зводити руки</a:t>
            </a:r>
            <a:endParaRPr lang="uk-UA" i="1" dirty="0"/>
          </a:p>
        </p:txBody>
      </p:sp>
      <p:pic>
        <p:nvPicPr>
          <p:cNvPr id="3074" name="Picture 2" descr="C:\Users\Viktor\Downloads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355">
            <a:off x="5864138" y="2149720"/>
            <a:ext cx="263919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2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Четвертий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42050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Може спати близько 6 годин вночі, перед тим як прокинутися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Починає повертатися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Сидить з підтримкою батьків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Піднімає голову на 90 градусів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Починає щось бормотати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Відгукується на всі кольори і відтінки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Починає вивчати предмети (тобто тягне все в рот)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Висловлює свої емоції (біль, страх, дискомфорт) через плач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Відгукується на дзвінок або стукіт</a:t>
            </a:r>
            <a:endParaRPr lang="uk-UA" dirty="0"/>
          </a:p>
        </p:txBody>
      </p:sp>
      <p:pic>
        <p:nvPicPr>
          <p:cNvPr id="5" name="baby-c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4336" y="5373216"/>
            <a:ext cx="609600" cy="609600"/>
          </a:xfrm>
          <a:prstGeom prst="rect">
            <a:avLst/>
          </a:prstGeom>
        </p:spPr>
      </p:pic>
      <p:pic>
        <p:nvPicPr>
          <p:cNvPr id="4098" name="Picture 2" descr="C:\Users\Viktor\Downloads\image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278">
            <a:off x="5940152" y="2204864"/>
            <a:ext cx="21939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6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П‘ятий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5832648" cy="388843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/>
              <a:t>Привертає увагу на дрібні предмети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 err="1"/>
              <a:t>Експерементує</a:t>
            </a:r>
            <a:r>
              <a:rPr lang="uk-UA" b="1" dirty="0"/>
              <a:t> з поняттям "причина-результат"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Починають </a:t>
            </a:r>
            <a:r>
              <a:rPr lang="uk-UA" b="1" dirty="0" err="1"/>
              <a:t>різаться</a:t>
            </a:r>
            <a:r>
              <a:rPr lang="uk-UA" b="1" dirty="0"/>
              <a:t> зубки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Може тримати в полі зору всю кімнату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Використовує руки для того, щоб підтягти іграшки ближче до себе</a:t>
            </a:r>
            <a:endParaRPr lang="uk-UA" dirty="0"/>
          </a:p>
        </p:txBody>
      </p:sp>
      <p:pic>
        <p:nvPicPr>
          <p:cNvPr id="1026" name="Picture 2" descr="C:\Users\Viktor\Downloads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960">
            <a:off x="6084168" y="12687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ktor\Download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1964">
            <a:off x="6160367" y="4590633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4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Шостий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319695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Тримає </a:t>
            </a:r>
            <a:r>
              <a:rPr lang="uk-UA" b="1" dirty="0"/>
              <a:t>голову, коли її садять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Видає деякі звуки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Відкриває рот, коли підносять ложку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П'є з кружки з підтримкою батьків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Копіює деякі вирази обличчя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Може тримати пляшечку з молоком в руках</a:t>
            </a:r>
            <a:endParaRPr lang="uk-UA" dirty="0"/>
          </a:p>
        </p:txBody>
      </p:sp>
      <p:pic>
        <p:nvPicPr>
          <p:cNvPr id="2050" name="Picture 2" descr="C:\Users\Viktor\Download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585">
            <a:off x="6365207" y="1369847"/>
            <a:ext cx="2286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ktor\Download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473">
            <a:off x="5809611" y="43413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2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Сьомий 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334096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/>
              <a:t>Повертається в сторону, звідки видається звук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Може </a:t>
            </a:r>
            <a:r>
              <a:rPr lang="uk-UA" b="1" dirty="0"/>
              <a:t>сама з'їсти дрібну їжу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Імітує багато звуків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 err="1"/>
              <a:t>Роспізнає</a:t>
            </a:r>
            <a:r>
              <a:rPr lang="uk-UA" b="1" dirty="0"/>
              <a:t> емоції по тону голосу</a:t>
            </a:r>
            <a:endParaRPr lang="uk-UA" dirty="0"/>
          </a:p>
        </p:txBody>
      </p:sp>
      <p:pic>
        <p:nvPicPr>
          <p:cNvPr id="3074" name="Picture 2" descr="C:\Users\Viktor\Downloads\723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126">
            <a:off x="5577737" y="135497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ktor\Downloads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2615">
            <a:off x="4234053" y="4608297"/>
            <a:ext cx="1926681" cy="19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Восьмий місяць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4061047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/>
              <a:t>Може жувати предмети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Відвертає голову, коли наїлася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Може спати по 11-13 годин вночі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Постійно крутиться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Повзає на </a:t>
            </a:r>
            <a:r>
              <a:rPr lang="uk-UA" b="1" dirty="0" err="1" smtClean="0"/>
              <a:t>четвереньках</a:t>
            </a: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Використовує різні звуки для різних потреб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Перевіряє гравітацію, кидаючи предмети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Відгукується на своє ім'я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По-різному реагує на різних членів сім'ї</a:t>
            </a:r>
            <a:br>
              <a:rPr lang="uk-UA" b="1" dirty="0"/>
            </a:br>
            <a:endParaRPr lang="uk-UA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Показує тривогу, коли його забирають від батьків</a:t>
            </a:r>
            <a:endParaRPr lang="uk-UA" dirty="0"/>
          </a:p>
        </p:txBody>
      </p:sp>
      <p:pic>
        <p:nvPicPr>
          <p:cNvPr id="4098" name="Picture 2" descr="C:\Users\Viktor\Download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8399">
            <a:off x="5805488" y="27089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4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117</Words>
  <Application>Microsoft Office PowerPoint</Application>
  <PresentationFormat>Экран (4:3)</PresentationFormat>
  <Paragraphs>94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Розвиток дитини</vt:lpstr>
      <vt:lpstr>Перший місяць</vt:lpstr>
      <vt:lpstr>Другий місяць</vt:lpstr>
      <vt:lpstr>Третій місяць</vt:lpstr>
      <vt:lpstr>Четвертий місяць</vt:lpstr>
      <vt:lpstr>П‘ятий місяць</vt:lpstr>
      <vt:lpstr>Шостий місяць</vt:lpstr>
      <vt:lpstr>Сьомий  місяць</vt:lpstr>
      <vt:lpstr>Восьмий місяць</vt:lpstr>
      <vt:lpstr>Дев‘ятий місяць</vt:lpstr>
      <vt:lpstr>Десятий місяць</vt:lpstr>
      <vt:lpstr>Одинадцятий місяць</vt:lpstr>
      <vt:lpstr>Дванадцятий місяць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</dc:creator>
  <cp:lastModifiedBy>Viktor</cp:lastModifiedBy>
  <cp:revision>25</cp:revision>
  <dcterms:created xsi:type="dcterms:W3CDTF">2012-04-09T17:44:56Z</dcterms:created>
  <dcterms:modified xsi:type="dcterms:W3CDTF">2012-04-11T04:42:12Z</dcterms:modified>
</cp:coreProperties>
</file>