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84" autoAdjust="0"/>
  </p:normalViewPr>
  <p:slideViewPr>
    <p:cSldViewPr>
      <p:cViewPr varScale="1">
        <p:scale>
          <a:sx n="75" d="100"/>
          <a:sy n="75" d="100"/>
        </p:scale>
        <p:origin x="-10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івнобедрений трикут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90A66AE-81F5-474A-B74B-EE41E9320F19}" type="datetimeFigureOut">
              <a:rPr lang="uk-UA" smtClean="0"/>
              <a:t>22.09.2013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22.09.2013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22.09.2013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22.09.2013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й трикут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івнобедрений трикут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22.09.2013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cxnSp>
        <p:nvCxnSpPr>
          <p:cNvPr id="11" name="Пряма сполучна ліні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 сполучна ліні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22.09.2013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22.09.2013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22.09.2013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22.09.2013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90A66AE-81F5-474A-B74B-EE41E9320F19}" type="datetimeFigureOut">
              <a:rPr lang="uk-UA" smtClean="0"/>
              <a:t>22.09.2013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90A66AE-81F5-474A-B74B-EE41E9320F19}" type="datetimeFigureOut">
              <a:rPr lang="uk-UA" smtClean="0"/>
              <a:t>22.09.2013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й трикут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 сполучна ліні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сполучна ліні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22.09.2013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Блага та потреби </a:t>
            </a:r>
            <a:r>
              <a:rPr lang="ru-RU" dirty="0" err="1" smtClean="0"/>
              <a:t>людини</a:t>
            </a:r>
            <a:endParaRPr lang="ru-RU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Презентація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Учениці</a:t>
            </a:r>
            <a:r>
              <a:rPr lang="ru-RU" dirty="0" smtClean="0"/>
              <a:t> 11-А </a:t>
            </a:r>
            <a:r>
              <a:rPr lang="ru-RU" dirty="0" err="1" smtClean="0"/>
              <a:t>класу</a:t>
            </a:r>
            <a:endParaRPr lang="ru-RU" dirty="0" smtClean="0"/>
          </a:p>
          <a:p>
            <a:r>
              <a:rPr lang="ru-RU" dirty="0" err="1" smtClean="0"/>
              <a:t>Родзінської</a:t>
            </a:r>
            <a:r>
              <a:rPr lang="ru-RU" dirty="0" smtClean="0"/>
              <a:t> </a:t>
            </a:r>
            <a:r>
              <a:rPr lang="ru-RU" dirty="0" err="1" smtClean="0"/>
              <a:t>Тетяни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175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260648"/>
            <a:ext cx="5616624" cy="5040560"/>
          </a:xfrm>
        </p:spPr>
        <p:txBody>
          <a:bodyPr>
            <a:noAutofit/>
          </a:bodyPr>
          <a:lstStyle/>
          <a:p>
            <a:r>
              <a:rPr lang="ru-RU" sz="1400" dirty="0"/>
              <a:t>Будь-яка </a:t>
            </a:r>
            <a:r>
              <a:rPr lang="ru-RU" sz="1400" dirty="0" err="1"/>
              <a:t>істота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живе</a:t>
            </a:r>
            <a:r>
              <a:rPr lang="ru-RU" sz="1400" dirty="0"/>
              <a:t> на </a:t>
            </a:r>
            <a:r>
              <a:rPr lang="ru-RU" sz="1400" dirty="0" err="1"/>
              <a:t>землі</a:t>
            </a:r>
            <a:r>
              <a:rPr lang="ru-RU" sz="1400" dirty="0"/>
              <a:t>, будь то </a:t>
            </a:r>
            <a:r>
              <a:rPr lang="ru-RU" sz="1400" dirty="0" err="1" smtClean="0"/>
              <a:t>рослина</a:t>
            </a:r>
            <a:r>
              <a:rPr lang="ru-RU" sz="1400" dirty="0" smtClean="0"/>
              <a:t>        </a:t>
            </a:r>
            <a:r>
              <a:rPr lang="ru-RU" sz="1400" dirty="0" err="1" smtClean="0"/>
              <a:t>чи</a:t>
            </a:r>
            <a:r>
              <a:rPr lang="ru-RU" sz="1400" dirty="0" smtClean="0"/>
              <a:t> </a:t>
            </a:r>
            <a:r>
              <a:rPr lang="ru-RU" sz="1400" dirty="0" err="1"/>
              <a:t>тварина</a:t>
            </a:r>
            <a:r>
              <a:rPr lang="ru-RU" sz="1400" dirty="0"/>
              <a:t>, </a:t>
            </a:r>
            <a:r>
              <a:rPr lang="ru-RU" sz="1400" dirty="0" err="1"/>
              <a:t>повноцінно</a:t>
            </a:r>
            <a:r>
              <a:rPr lang="ru-RU" sz="1400" dirty="0"/>
              <a:t> </a:t>
            </a:r>
            <a:r>
              <a:rPr lang="ru-RU" sz="1400" dirty="0" err="1"/>
              <a:t>живе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існує</a:t>
            </a:r>
            <a:r>
              <a:rPr lang="ru-RU" sz="1400" dirty="0"/>
              <a:t> </a:t>
            </a:r>
            <a:r>
              <a:rPr lang="ru-RU" sz="1400" dirty="0" err="1"/>
              <a:t>тільки</a:t>
            </a:r>
            <a:r>
              <a:rPr lang="ru-RU" sz="1400" dirty="0"/>
              <a:t> при </a:t>
            </a:r>
            <a:r>
              <a:rPr lang="ru-RU" sz="1400" dirty="0" smtClean="0"/>
              <a:t> </a:t>
            </a:r>
            <a:r>
              <a:rPr lang="ru-RU" sz="1400" dirty="0" err="1" smtClean="0"/>
              <a:t>дотриманні</a:t>
            </a:r>
            <a:r>
              <a:rPr lang="ru-RU" sz="1400" dirty="0" smtClean="0"/>
              <a:t> </a:t>
            </a:r>
            <a:r>
              <a:rPr lang="ru-RU" sz="1400" dirty="0"/>
              <a:t>нею </a:t>
            </a:r>
            <a:r>
              <a:rPr lang="ru-RU" sz="1400" dirty="0" err="1" smtClean="0"/>
              <a:t>чи</a:t>
            </a:r>
            <a:r>
              <a:rPr lang="ru-RU" sz="1400" dirty="0"/>
              <a:t> </a:t>
            </a:r>
            <a:r>
              <a:rPr lang="ru-RU" sz="1400" dirty="0" smtClean="0"/>
              <a:t>                                                                                       </a:t>
            </a:r>
            <a:r>
              <a:rPr lang="ru-RU" sz="1400" dirty="0" err="1" smtClean="0"/>
              <a:t>навколишнім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світом</a:t>
            </a:r>
            <a:r>
              <a:rPr lang="ru-RU" sz="1400" dirty="0" smtClean="0"/>
              <a:t> </a:t>
            </a:r>
            <a:r>
              <a:rPr lang="ru-RU" sz="1400" dirty="0" err="1"/>
              <a:t>визначених</a:t>
            </a:r>
            <a:r>
              <a:rPr lang="ru-RU" sz="1400" dirty="0"/>
              <a:t> умов. </a:t>
            </a:r>
            <a:r>
              <a:rPr lang="ru-RU" sz="1400" dirty="0" err="1"/>
              <a:t>Ці</a:t>
            </a:r>
            <a:r>
              <a:rPr lang="ru-RU" sz="1400" dirty="0"/>
              <a:t> </a:t>
            </a:r>
            <a:r>
              <a:rPr lang="ru-RU" sz="1400" dirty="0" err="1"/>
              <a:t>умови</a:t>
            </a:r>
            <a:r>
              <a:rPr lang="ru-RU" sz="1400" dirty="0"/>
              <a:t> </a:t>
            </a:r>
            <a:r>
              <a:rPr lang="ru-RU" sz="1400" dirty="0" err="1"/>
              <a:t>створюють</a:t>
            </a:r>
            <a:r>
              <a:rPr lang="ru-RU" sz="1400" dirty="0"/>
              <a:t> консенсус,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відчувається</a:t>
            </a:r>
            <a:r>
              <a:rPr lang="ru-RU" sz="1400" dirty="0"/>
              <a:t> </a:t>
            </a:r>
            <a:r>
              <a:rPr lang="ru-RU" sz="1400" dirty="0" smtClean="0"/>
              <a:t>як </a:t>
            </a:r>
            <a:r>
              <a:rPr lang="ru-RU" sz="1400" dirty="0" err="1" smtClean="0"/>
              <a:t>задоволення</a:t>
            </a:r>
            <a:r>
              <a:rPr lang="ru-RU" sz="1400" dirty="0"/>
              <a:t>, тому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місце</a:t>
            </a:r>
            <a:r>
              <a:rPr lang="ru-RU" sz="1400" dirty="0"/>
              <a:t> </a:t>
            </a:r>
            <a:r>
              <a:rPr lang="ru-RU" sz="1400" dirty="0" err="1"/>
              <a:t>говорити</a:t>
            </a:r>
            <a:r>
              <a:rPr lang="ru-RU" sz="1400" dirty="0"/>
              <a:t> про </a:t>
            </a:r>
            <a:r>
              <a:rPr lang="ru-RU" sz="1400" dirty="0" err="1"/>
              <a:t>границю</a:t>
            </a:r>
            <a:r>
              <a:rPr lang="ru-RU" sz="1400" dirty="0"/>
              <a:t> </a:t>
            </a:r>
            <a:r>
              <a:rPr lang="ru-RU" sz="1400" dirty="0" err="1"/>
              <a:t>споживання</a:t>
            </a:r>
            <a:r>
              <a:rPr lang="ru-RU" sz="1400" dirty="0"/>
              <a:t>, такому </a:t>
            </a:r>
            <a:r>
              <a:rPr lang="ru-RU" sz="1400" dirty="0" err="1"/>
              <a:t>стані</a:t>
            </a:r>
            <a:r>
              <a:rPr lang="ru-RU" sz="1400" dirty="0"/>
              <a:t> </a:t>
            </a:r>
            <a:r>
              <a:rPr lang="ru-RU" sz="1400" dirty="0" err="1" smtClean="0"/>
              <a:t>всіх</a:t>
            </a:r>
            <a:r>
              <a:rPr lang="ru-RU" sz="1400" dirty="0" smtClean="0"/>
              <a:t> людей</a:t>
            </a:r>
            <a:r>
              <a:rPr lang="ru-RU" sz="1400" dirty="0"/>
              <a:t>, при </a:t>
            </a:r>
            <a:r>
              <a:rPr lang="ru-RU" sz="1400" dirty="0" err="1"/>
              <a:t>якому</a:t>
            </a:r>
            <a:r>
              <a:rPr lang="ru-RU" sz="1400" dirty="0"/>
              <a:t> </a:t>
            </a:r>
            <a:r>
              <a:rPr lang="ru-RU" sz="1400" dirty="0" err="1"/>
              <a:t>їхні</a:t>
            </a:r>
            <a:r>
              <a:rPr lang="ru-RU" sz="1400" dirty="0"/>
              <a:t> потреби в благах максимально </a:t>
            </a:r>
            <a:r>
              <a:rPr lang="ru-RU" sz="1400" dirty="0" err="1"/>
              <a:t>насичені</a:t>
            </a:r>
            <a:r>
              <a:rPr lang="ru-RU" sz="1400" dirty="0"/>
              <a:t>. І в </a:t>
            </a:r>
            <a:r>
              <a:rPr lang="ru-RU" sz="1400" dirty="0" err="1"/>
              <a:t>сучасний</a:t>
            </a:r>
            <a:r>
              <a:rPr lang="ru-RU" sz="1400" dirty="0"/>
              <a:t> </a:t>
            </a:r>
            <a:r>
              <a:rPr lang="ru-RU" sz="1400" dirty="0" smtClean="0"/>
              <a:t>час потреби </a:t>
            </a:r>
            <a:r>
              <a:rPr lang="ru-RU" sz="1400" dirty="0"/>
              <a:t>в красивому </a:t>
            </a:r>
            <a:r>
              <a:rPr lang="ru-RU" sz="1400" dirty="0" err="1"/>
              <a:t>одязі</a:t>
            </a:r>
            <a:r>
              <a:rPr lang="ru-RU" sz="1400" dirty="0"/>
              <a:t>, </a:t>
            </a:r>
            <a:r>
              <a:rPr lang="ru-RU" sz="1400" dirty="0" err="1"/>
              <a:t>вишуканій</a:t>
            </a:r>
            <a:r>
              <a:rPr lang="ru-RU" sz="1400" dirty="0"/>
              <a:t> </a:t>
            </a:r>
            <a:r>
              <a:rPr lang="ru-RU" sz="1400" dirty="0" err="1"/>
              <a:t>їжі</a:t>
            </a:r>
            <a:r>
              <a:rPr lang="ru-RU" sz="1400" dirty="0"/>
              <a:t>, у </a:t>
            </a:r>
            <a:r>
              <a:rPr lang="ru-RU" sz="1400" dirty="0" err="1"/>
              <a:t>погоні</a:t>
            </a:r>
            <a:r>
              <a:rPr lang="ru-RU" sz="1400" dirty="0"/>
              <a:t> за модою і </a:t>
            </a:r>
            <a:r>
              <a:rPr lang="ru-RU" sz="1400" dirty="0" smtClean="0"/>
              <a:t>престижем </a:t>
            </a:r>
            <a:r>
              <a:rPr lang="ru-RU" sz="1400" dirty="0" err="1" smtClean="0"/>
              <a:t>актуальні</a:t>
            </a:r>
            <a:r>
              <a:rPr lang="ru-RU" sz="1400" dirty="0"/>
              <a:t>, і </a:t>
            </a:r>
            <a:r>
              <a:rPr lang="ru-RU" sz="1400" dirty="0" err="1"/>
              <a:t>від</a:t>
            </a:r>
            <a:r>
              <a:rPr lang="ru-RU" sz="1400" dirty="0"/>
              <a:t> них </a:t>
            </a:r>
            <a:r>
              <a:rPr lang="ru-RU" sz="1400" dirty="0" err="1"/>
              <a:t>залежать</a:t>
            </a:r>
            <a:r>
              <a:rPr lang="ru-RU" sz="1400" dirty="0"/>
              <a:t> </a:t>
            </a:r>
            <a:r>
              <a:rPr lang="ru-RU" sz="1400" dirty="0" err="1"/>
              <a:t>зайнятість</a:t>
            </a:r>
            <a:r>
              <a:rPr lang="ru-RU" sz="1400" dirty="0"/>
              <a:t> на ринку </a:t>
            </a:r>
            <a:r>
              <a:rPr lang="ru-RU" sz="1400" dirty="0" err="1"/>
              <a:t>праці</a:t>
            </a:r>
            <a:r>
              <a:rPr lang="ru-RU" sz="1400" dirty="0"/>
              <a:t>, </a:t>
            </a:r>
            <a:r>
              <a:rPr lang="ru-RU" sz="1400" dirty="0" err="1"/>
              <a:t>розвиток</a:t>
            </a:r>
            <a:r>
              <a:rPr lang="ru-RU" sz="1400" dirty="0"/>
              <a:t> як </a:t>
            </a:r>
            <a:r>
              <a:rPr lang="ru-RU" sz="1400" dirty="0" err="1" smtClean="0"/>
              <a:t>великого,так</a:t>
            </a:r>
            <a:r>
              <a:rPr lang="ru-RU" sz="1400" dirty="0" smtClean="0"/>
              <a:t> </a:t>
            </a:r>
            <a:r>
              <a:rPr lang="ru-RU" sz="1400" dirty="0"/>
              <a:t>і малого </a:t>
            </a:r>
            <a:r>
              <a:rPr lang="ru-RU" sz="1400" dirty="0" err="1"/>
              <a:t>бізнесу</a:t>
            </a:r>
            <a:r>
              <a:rPr lang="ru-RU" sz="1400" dirty="0"/>
              <a:t>.</a:t>
            </a:r>
          </a:p>
          <a:p>
            <a:r>
              <a:rPr lang="ru-RU" sz="1400" dirty="0"/>
              <a:t>Головною </a:t>
            </a:r>
            <a:r>
              <a:rPr lang="ru-RU" sz="1400" dirty="0" err="1"/>
              <a:t>рушійною</a:t>
            </a:r>
            <a:r>
              <a:rPr lang="ru-RU" sz="1400" dirty="0"/>
              <a:t> силою </a:t>
            </a:r>
            <a:r>
              <a:rPr lang="ru-RU" sz="1400" dirty="0" err="1"/>
              <a:t>економічного</a:t>
            </a:r>
            <a:r>
              <a:rPr lang="ru-RU" sz="1400" dirty="0"/>
              <a:t> </a:t>
            </a:r>
            <a:r>
              <a:rPr lang="ru-RU" sz="1400" dirty="0" err="1"/>
              <a:t>розвитку</a:t>
            </a:r>
            <a:r>
              <a:rPr lang="ru-RU" sz="1400" dirty="0"/>
              <a:t> і </a:t>
            </a:r>
            <a:r>
              <a:rPr lang="ru-RU" sz="1400" dirty="0" err="1"/>
              <a:t>розвитку</a:t>
            </a:r>
            <a:r>
              <a:rPr lang="ru-RU" sz="1400" dirty="0"/>
              <a:t> </a:t>
            </a:r>
            <a:r>
              <a:rPr lang="ru-RU" sz="1400" dirty="0" err="1"/>
              <a:t>цивілізації</a:t>
            </a:r>
            <a:r>
              <a:rPr lang="ru-RU" sz="1400" dirty="0"/>
              <a:t> </a:t>
            </a:r>
            <a:r>
              <a:rPr lang="ru-RU" sz="1400" dirty="0" err="1"/>
              <a:t>взагалі</a:t>
            </a:r>
            <a:r>
              <a:rPr lang="ru-RU" sz="1400" dirty="0"/>
              <a:t> є </a:t>
            </a:r>
            <a:r>
              <a:rPr lang="ru-RU" sz="1400" dirty="0" err="1"/>
              <a:t>різноманітність</a:t>
            </a:r>
            <a:r>
              <a:rPr lang="ru-RU" sz="1400" dirty="0"/>
              <a:t> потреб </a:t>
            </a:r>
            <a:r>
              <a:rPr lang="ru-RU" sz="1400" dirty="0" err="1"/>
              <a:t>людини</a:t>
            </a:r>
            <a:r>
              <a:rPr lang="ru-RU" sz="1400" dirty="0"/>
              <a:t>. Потреби — те, без </a:t>
            </a:r>
            <a:r>
              <a:rPr lang="ru-RU" sz="1400" dirty="0" err="1"/>
              <a:t>чого</a:t>
            </a:r>
            <a:r>
              <a:rPr lang="ru-RU" sz="1400" dirty="0"/>
              <a:t> </a:t>
            </a:r>
            <a:r>
              <a:rPr lang="ru-RU" sz="1400" dirty="0" err="1"/>
              <a:t>людина</a:t>
            </a:r>
            <a:r>
              <a:rPr lang="ru-RU" sz="1400" dirty="0"/>
              <a:t> не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обійтись</a:t>
            </a:r>
            <a:r>
              <a:rPr lang="ru-RU" sz="1400" dirty="0"/>
              <a:t> у </a:t>
            </a:r>
            <a:r>
              <a:rPr lang="ru-RU" sz="1400" dirty="0" err="1"/>
              <a:t>своєму</a:t>
            </a:r>
            <a:r>
              <a:rPr lang="ru-RU" sz="1400" dirty="0"/>
              <a:t> </a:t>
            </a:r>
            <a:r>
              <a:rPr lang="ru-RU" sz="1400" dirty="0" err="1"/>
              <a:t>житті</a:t>
            </a:r>
            <a:r>
              <a:rPr lang="ru-RU" sz="1400" dirty="0"/>
              <a:t>, </a:t>
            </a:r>
            <a:r>
              <a:rPr lang="ru-RU" sz="1400" dirty="0" err="1"/>
              <a:t>бажання</a:t>
            </a:r>
            <a:r>
              <a:rPr lang="ru-RU" sz="1400" dirty="0"/>
              <a:t> </a:t>
            </a:r>
            <a:r>
              <a:rPr lang="ru-RU" sz="1400" dirty="0" err="1"/>
              <a:t>володіти</a:t>
            </a:r>
            <a:r>
              <a:rPr lang="ru-RU" sz="1400" dirty="0"/>
              <a:t> </a:t>
            </a:r>
            <a:r>
              <a:rPr lang="ru-RU" sz="1400" dirty="0" err="1"/>
              <a:t>чим-небудь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приносить </a:t>
            </a:r>
            <a:r>
              <a:rPr lang="ru-RU" sz="1400" dirty="0" err="1"/>
              <a:t>їй</a:t>
            </a:r>
            <a:r>
              <a:rPr lang="ru-RU" sz="1400" dirty="0"/>
              <a:t> </a:t>
            </a:r>
            <a:r>
              <a:rPr lang="ru-RU" sz="1400" dirty="0" err="1"/>
              <a:t>задоволення</a:t>
            </a:r>
            <a:r>
              <a:rPr lang="ru-RU" sz="1400" dirty="0"/>
              <a:t>.</a:t>
            </a:r>
            <a:endParaRPr lang="ru-RU" sz="1400" dirty="0" smtClean="0"/>
          </a:p>
          <a:p>
            <a:endParaRPr lang="ru-RU" sz="1400" dirty="0"/>
          </a:p>
          <a:p>
            <a:r>
              <a:rPr lang="ru-RU" sz="1400" dirty="0" err="1" smtClean="0"/>
              <a:t>Задоволення</a:t>
            </a:r>
            <a:r>
              <a:rPr lang="ru-RU" sz="1400" dirty="0" smtClean="0"/>
              <a:t> </a:t>
            </a:r>
            <a:r>
              <a:rPr lang="ru-RU" sz="1400" dirty="0"/>
              <a:t>потреб –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ціль</a:t>
            </a:r>
            <a:r>
              <a:rPr lang="ru-RU" sz="1400" dirty="0"/>
              <a:t> будь-</a:t>
            </a:r>
            <a:r>
              <a:rPr lang="ru-RU" sz="1400" dirty="0" err="1"/>
              <a:t>якої</a:t>
            </a:r>
            <a:r>
              <a:rPr lang="ru-RU" sz="1400" dirty="0"/>
              <a:t> </a:t>
            </a:r>
            <a:r>
              <a:rPr lang="ru-RU" sz="1400" dirty="0" err="1"/>
              <a:t>діяльності</a:t>
            </a:r>
            <a:r>
              <a:rPr lang="ru-RU" sz="1400" dirty="0"/>
              <a:t> </a:t>
            </a:r>
            <a:r>
              <a:rPr lang="ru-RU" sz="1400" dirty="0" err="1"/>
              <a:t>людини</a:t>
            </a:r>
            <a:r>
              <a:rPr lang="ru-RU" sz="1400" dirty="0"/>
              <a:t>. Вона </a:t>
            </a:r>
            <a:r>
              <a:rPr lang="ru-RU" sz="1400" dirty="0" err="1"/>
              <a:t>працює</a:t>
            </a:r>
            <a:r>
              <a:rPr lang="ru-RU" sz="1400" dirty="0"/>
              <a:t>, </a:t>
            </a:r>
            <a:r>
              <a:rPr lang="ru-RU" sz="1400" dirty="0" err="1" smtClean="0"/>
              <a:t>щоб</a:t>
            </a:r>
            <a:r>
              <a:rPr lang="ru-RU" sz="1400" dirty="0" smtClean="0"/>
              <a:t>  </a:t>
            </a:r>
            <a:r>
              <a:rPr lang="ru-RU" sz="1400" dirty="0" err="1" smtClean="0"/>
              <a:t>забезпечити</a:t>
            </a:r>
            <a:r>
              <a:rPr lang="ru-RU" sz="1400" dirty="0" smtClean="0"/>
              <a:t> </a:t>
            </a:r>
            <a:r>
              <a:rPr lang="ru-RU" sz="1400" dirty="0" err="1"/>
              <a:t>собі</a:t>
            </a:r>
            <a:r>
              <a:rPr lang="ru-RU" sz="1400" dirty="0"/>
              <a:t> </a:t>
            </a:r>
            <a:r>
              <a:rPr lang="ru-RU" sz="1400" dirty="0" err="1"/>
              <a:t>харчування</a:t>
            </a:r>
            <a:r>
              <a:rPr lang="ru-RU" sz="1400" dirty="0"/>
              <a:t>, </a:t>
            </a:r>
            <a:r>
              <a:rPr lang="ru-RU" sz="1400" dirty="0" err="1"/>
              <a:t>одяг</a:t>
            </a:r>
            <a:r>
              <a:rPr lang="ru-RU" sz="1400" dirty="0"/>
              <a:t>, </a:t>
            </a:r>
            <a:r>
              <a:rPr lang="ru-RU" sz="1400" dirty="0" err="1"/>
              <a:t>відпочинок</a:t>
            </a:r>
            <a:r>
              <a:rPr lang="ru-RU" sz="1400" dirty="0"/>
              <a:t>, </a:t>
            </a:r>
            <a:r>
              <a:rPr lang="ru-RU" sz="1400" dirty="0" err="1"/>
              <a:t>розваги</a:t>
            </a:r>
            <a:r>
              <a:rPr lang="ru-RU" sz="1400" dirty="0"/>
              <a:t> </a:t>
            </a:r>
            <a:r>
              <a:rPr lang="ru-RU" sz="1400" dirty="0" err="1"/>
              <a:t>тобто</a:t>
            </a:r>
            <a:r>
              <a:rPr lang="ru-RU" sz="1400" dirty="0"/>
              <a:t> </a:t>
            </a:r>
            <a:r>
              <a:rPr lang="ru-RU" sz="1400" dirty="0" err="1"/>
              <a:t>ті</a:t>
            </a:r>
            <a:r>
              <a:rPr lang="ru-RU" sz="1400" dirty="0"/>
              <a:t> блага,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потрібні</a:t>
            </a:r>
            <a:r>
              <a:rPr lang="ru-RU" sz="1400" dirty="0" smtClean="0"/>
              <a:t> </a:t>
            </a:r>
            <a:r>
              <a:rPr lang="ru-RU" sz="1400" dirty="0"/>
              <a:t>в </a:t>
            </a:r>
            <a:r>
              <a:rPr lang="ru-RU" sz="1400" dirty="0" err="1"/>
              <a:t>житті</a:t>
            </a:r>
            <a:r>
              <a:rPr lang="ru-RU" sz="1400" dirty="0"/>
              <a:t>. І </a:t>
            </a:r>
            <a:r>
              <a:rPr lang="ru-RU" sz="1400" dirty="0" err="1"/>
              <a:t>навіть</a:t>
            </a:r>
            <a:r>
              <a:rPr lang="ru-RU" sz="1400" dirty="0"/>
              <a:t> </a:t>
            </a:r>
            <a:r>
              <a:rPr lang="ru-RU" sz="1400" dirty="0" err="1"/>
              <a:t>діяння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, </a:t>
            </a:r>
            <a:r>
              <a:rPr lang="ru-RU" sz="1400" dirty="0" err="1"/>
              <a:t>здавалося</a:t>
            </a:r>
            <a:r>
              <a:rPr lang="ru-RU" sz="1400" dirty="0"/>
              <a:t> б, не </a:t>
            </a:r>
            <a:r>
              <a:rPr lang="ru-RU" sz="1400" dirty="0" err="1"/>
              <a:t>несе</a:t>
            </a:r>
            <a:r>
              <a:rPr lang="ru-RU" sz="1400" dirty="0"/>
              <a:t> </a:t>
            </a:r>
            <a:r>
              <a:rPr lang="ru-RU" sz="1400" dirty="0" err="1"/>
              <a:t>ніякої</a:t>
            </a:r>
            <a:r>
              <a:rPr lang="ru-RU" sz="1400" dirty="0"/>
              <a:t> </a:t>
            </a:r>
            <a:r>
              <a:rPr lang="ru-RU" sz="1400" dirty="0" err="1" smtClean="0"/>
              <a:t>користі</a:t>
            </a:r>
            <a:r>
              <a:rPr lang="ru-RU" sz="1400" dirty="0" smtClean="0"/>
              <a:t> для </a:t>
            </a:r>
            <a:r>
              <a:rPr lang="ru-RU" sz="1400" dirty="0" err="1"/>
              <a:t>людини</a:t>
            </a:r>
            <a:r>
              <a:rPr lang="ru-RU" sz="1400" dirty="0"/>
              <a:t>, </a:t>
            </a:r>
            <a:r>
              <a:rPr lang="ru-RU" sz="1400" dirty="0" err="1"/>
              <a:t>насправді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причину. </a:t>
            </a:r>
            <a:r>
              <a:rPr lang="ru-RU" sz="1400" dirty="0" err="1"/>
              <a:t>Наприклад</a:t>
            </a:r>
            <a:r>
              <a:rPr lang="ru-RU" sz="1400" dirty="0"/>
              <a:t>, </a:t>
            </a:r>
            <a:r>
              <a:rPr lang="ru-RU" sz="1400" dirty="0" err="1"/>
              <a:t>милостиня</a:t>
            </a:r>
            <a:r>
              <a:rPr lang="ru-RU" sz="1400" dirty="0"/>
              <a:t>, для того, </a:t>
            </a:r>
            <a:r>
              <a:rPr lang="ru-RU" sz="1400" dirty="0" err="1"/>
              <a:t>хто</a:t>
            </a:r>
            <a:r>
              <a:rPr lang="ru-RU" sz="1400" dirty="0"/>
              <a:t>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дає</a:t>
            </a:r>
            <a:r>
              <a:rPr lang="ru-RU" sz="1400" dirty="0"/>
              <a:t>, є </a:t>
            </a:r>
            <a:r>
              <a:rPr lang="ru-RU" sz="1400" dirty="0" err="1"/>
              <a:t>задоволенням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вищих</a:t>
            </a:r>
            <a:r>
              <a:rPr lang="ru-RU" sz="1400" dirty="0"/>
              <a:t> потреб, </a:t>
            </a:r>
            <a:r>
              <a:rPr lang="ru-RU" sz="1400" dirty="0" err="1"/>
              <a:t>зв'язаних</a:t>
            </a:r>
            <a:r>
              <a:rPr lang="ru-RU" sz="1400" dirty="0"/>
              <a:t> з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психікою</a:t>
            </a:r>
            <a:r>
              <a:rPr lang="ru-RU" sz="1400" dirty="0"/>
              <a:t>.</a:t>
            </a:r>
          </a:p>
          <a:p>
            <a:r>
              <a:rPr lang="ru-RU" sz="1400" dirty="0"/>
              <a:t>Людина без потреб – мертва </a:t>
            </a:r>
            <a:r>
              <a:rPr lang="ru-RU" sz="1400" dirty="0" err="1"/>
              <a:t>людина</a:t>
            </a:r>
            <a:r>
              <a:rPr lang="ru-RU" sz="1400" dirty="0"/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068960"/>
            <a:ext cx="2471936" cy="1853952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76672"/>
            <a:ext cx="3007883" cy="2255912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725" y="5095230"/>
            <a:ext cx="2350360" cy="17627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27717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1068" y="260648"/>
            <a:ext cx="5039004" cy="655564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ru-RU" sz="1400" dirty="0" err="1"/>
              <a:t>Існує</a:t>
            </a:r>
            <a:r>
              <a:rPr lang="ru-RU" sz="1400" dirty="0"/>
              <a:t> </a:t>
            </a:r>
            <a:r>
              <a:rPr lang="ru-RU" sz="1400" dirty="0" err="1"/>
              <a:t>безліч</a:t>
            </a:r>
            <a:r>
              <a:rPr lang="ru-RU" sz="1400" dirty="0"/>
              <a:t> </a:t>
            </a:r>
            <a:r>
              <a:rPr lang="ru-RU" sz="1400" dirty="0" err="1"/>
              <a:t>класифікацій</a:t>
            </a:r>
            <a:r>
              <a:rPr lang="ru-RU" sz="1400" dirty="0"/>
              <a:t> потреб. </a:t>
            </a:r>
            <a:r>
              <a:rPr lang="ru-RU" sz="1400" dirty="0" err="1"/>
              <a:t>Розрізняють</a:t>
            </a:r>
            <a:r>
              <a:rPr lang="ru-RU" sz="1400" dirty="0"/>
              <a:t> потреби:</a:t>
            </a:r>
          </a:p>
          <a:p>
            <a:endParaRPr lang="ru-RU" sz="1400" i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i="1" dirty="0" smtClean="0"/>
              <a:t>за </a:t>
            </a:r>
            <a:r>
              <a:rPr lang="ru-RU" sz="1400" i="1" dirty="0"/>
              <a:t>сферами </a:t>
            </a:r>
            <a:r>
              <a:rPr lang="ru-RU" sz="1400" i="1" dirty="0" err="1"/>
              <a:t>діяльності</a:t>
            </a:r>
            <a:r>
              <a:rPr lang="ru-RU" sz="1400" i="1" dirty="0"/>
              <a:t>:</a:t>
            </a:r>
          </a:p>
          <a:p>
            <a:r>
              <a:rPr lang="ru-RU" sz="1400" dirty="0"/>
              <a:t>     </a:t>
            </a:r>
            <a:r>
              <a:rPr lang="ru-RU" sz="1400" dirty="0" smtClean="0"/>
              <a:t>  </a:t>
            </a:r>
            <a:r>
              <a:rPr lang="ru-RU" sz="1400" dirty="0"/>
              <a:t>потреби </a:t>
            </a:r>
            <a:r>
              <a:rPr lang="ru-RU" sz="1400" dirty="0" err="1"/>
              <a:t>праці</a:t>
            </a:r>
            <a:endParaRPr lang="ru-RU" sz="1400" dirty="0"/>
          </a:p>
          <a:p>
            <a:r>
              <a:rPr lang="ru-RU" sz="1400" dirty="0"/>
              <a:t>         </a:t>
            </a:r>
            <a:r>
              <a:rPr lang="ru-RU" sz="1400" dirty="0" err="1"/>
              <a:t>пізнання</a:t>
            </a:r>
            <a:endParaRPr lang="ru-RU" sz="1400" dirty="0"/>
          </a:p>
          <a:p>
            <a:r>
              <a:rPr lang="ru-RU" sz="1400" dirty="0"/>
              <a:t>         </a:t>
            </a:r>
            <a:r>
              <a:rPr lang="ru-RU" sz="1400" dirty="0" err="1"/>
              <a:t>спілкування</a:t>
            </a:r>
            <a:endParaRPr lang="ru-RU" sz="1400" dirty="0"/>
          </a:p>
          <a:p>
            <a:r>
              <a:rPr lang="ru-RU" sz="1400" dirty="0"/>
              <a:t>         </a:t>
            </a:r>
            <a:r>
              <a:rPr lang="ru-RU" sz="1400" dirty="0" err="1"/>
              <a:t>відпочинку</a:t>
            </a:r>
            <a:endParaRPr lang="ru-RU" sz="1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i="1" dirty="0" smtClean="0"/>
              <a:t>по </a:t>
            </a:r>
            <a:r>
              <a:rPr lang="ru-RU" sz="1400" i="1" dirty="0" err="1"/>
              <a:t>об'єкту</a:t>
            </a:r>
            <a:r>
              <a:rPr lang="ru-RU" sz="1400" i="1" dirty="0"/>
              <a:t> потреб:</a:t>
            </a:r>
          </a:p>
          <a:p>
            <a:r>
              <a:rPr lang="ru-RU" sz="1400" dirty="0"/>
              <a:t>         </a:t>
            </a:r>
            <a:r>
              <a:rPr lang="ru-RU" sz="1400" dirty="0" err="1"/>
              <a:t>матеріальні</a:t>
            </a:r>
            <a:endParaRPr lang="ru-RU" sz="1400" dirty="0"/>
          </a:p>
          <a:p>
            <a:r>
              <a:rPr lang="ru-RU" sz="1400" dirty="0"/>
              <a:t>         </a:t>
            </a:r>
            <a:r>
              <a:rPr lang="ru-RU" sz="1400" dirty="0" err="1"/>
              <a:t>біологічні</a:t>
            </a:r>
            <a:endParaRPr lang="ru-RU" sz="1400" dirty="0"/>
          </a:p>
          <a:p>
            <a:r>
              <a:rPr lang="ru-RU" sz="1400" dirty="0"/>
              <a:t>         </a:t>
            </a:r>
            <a:r>
              <a:rPr lang="ru-RU" sz="1400" dirty="0" err="1"/>
              <a:t>соціальні</a:t>
            </a:r>
            <a:endParaRPr lang="ru-RU" sz="1400" dirty="0"/>
          </a:p>
          <a:p>
            <a:r>
              <a:rPr lang="ru-RU" sz="1400" dirty="0"/>
              <a:t>         </a:t>
            </a:r>
            <a:r>
              <a:rPr lang="ru-RU" sz="1400" dirty="0" err="1"/>
              <a:t>духовні</a:t>
            </a:r>
            <a:endParaRPr lang="ru-RU" sz="1400" dirty="0"/>
          </a:p>
          <a:p>
            <a:r>
              <a:rPr lang="ru-RU" sz="1400" dirty="0"/>
              <a:t>         </a:t>
            </a:r>
            <a:r>
              <a:rPr lang="ru-RU" sz="1400" dirty="0" err="1"/>
              <a:t>етичні</a:t>
            </a:r>
            <a:endParaRPr lang="ru-RU" sz="1400" dirty="0"/>
          </a:p>
          <a:p>
            <a:r>
              <a:rPr lang="ru-RU" sz="1400" dirty="0"/>
              <a:t>         </a:t>
            </a:r>
            <a:r>
              <a:rPr lang="ru-RU" sz="1400" dirty="0" err="1"/>
              <a:t>естетичні</a:t>
            </a:r>
            <a:r>
              <a:rPr lang="ru-RU" sz="1400" dirty="0"/>
              <a:t> та </a:t>
            </a:r>
            <a:r>
              <a:rPr lang="ru-RU" sz="1400" dirty="0" err="1"/>
              <a:t>ін</a:t>
            </a:r>
            <a:endParaRPr lang="ru-RU" sz="1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i="1" dirty="0" smtClean="0"/>
              <a:t>за </a:t>
            </a:r>
            <a:r>
              <a:rPr lang="ru-RU" sz="1400" i="1" dirty="0" err="1"/>
              <a:t>значимістю</a:t>
            </a:r>
            <a:r>
              <a:rPr lang="ru-RU" sz="1400" i="1" dirty="0"/>
              <a:t>:</a:t>
            </a:r>
          </a:p>
          <a:p>
            <a:r>
              <a:rPr lang="ru-RU" sz="1400" dirty="0"/>
              <a:t>         </a:t>
            </a:r>
            <a:r>
              <a:rPr lang="ru-RU" sz="1400" dirty="0" err="1"/>
              <a:t>домінуючі</a:t>
            </a:r>
            <a:r>
              <a:rPr lang="ru-RU" sz="1400" dirty="0"/>
              <a:t> / </a:t>
            </a:r>
            <a:r>
              <a:rPr lang="ru-RU" sz="1400" dirty="0" err="1"/>
              <a:t>другорядні</a:t>
            </a:r>
            <a:endParaRPr lang="ru-RU" sz="1400" dirty="0"/>
          </a:p>
          <a:p>
            <a:r>
              <a:rPr lang="ru-RU" sz="1400" dirty="0"/>
              <a:t>         </a:t>
            </a:r>
            <a:r>
              <a:rPr lang="ru-RU" sz="1400" dirty="0" err="1"/>
              <a:t>центральні</a:t>
            </a:r>
            <a:r>
              <a:rPr lang="ru-RU" sz="1400" dirty="0"/>
              <a:t> / </a:t>
            </a:r>
            <a:r>
              <a:rPr lang="ru-RU" sz="1400" dirty="0" err="1"/>
              <a:t>периферичні</a:t>
            </a:r>
            <a:endParaRPr lang="ru-RU" sz="1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i="1" dirty="0" smtClean="0"/>
              <a:t>з </a:t>
            </a:r>
            <a:r>
              <a:rPr lang="ru-RU" sz="1400" i="1" dirty="0" err="1"/>
              <a:t>тимчасової</a:t>
            </a:r>
            <a:r>
              <a:rPr lang="ru-RU" sz="1400" i="1" dirty="0"/>
              <a:t> </a:t>
            </a:r>
            <a:r>
              <a:rPr lang="ru-RU" sz="1400" i="1" dirty="0" err="1"/>
              <a:t>стійкості</a:t>
            </a:r>
            <a:r>
              <a:rPr lang="ru-RU" sz="1400" i="1" dirty="0"/>
              <a:t>:</a:t>
            </a:r>
          </a:p>
          <a:p>
            <a:r>
              <a:rPr lang="ru-RU" sz="1400" dirty="0"/>
              <a:t>         </a:t>
            </a:r>
            <a:r>
              <a:rPr lang="ru-RU" sz="1400" dirty="0" err="1"/>
              <a:t>стійкі</a:t>
            </a:r>
            <a:endParaRPr lang="ru-RU" sz="1400" dirty="0"/>
          </a:p>
          <a:p>
            <a:r>
              <a:rPr lang="ru-RU" sz="1400" dirty="0"/>
              <a:t>         </a:t>
            </a:r>
            <a:r>
              <a:rPr lang="ru-RU" sz="1400" dirty="0" err="1"/>
              <a:t>ситуативні</a:t>
            </a:r>
            <a:endParaRPr lang="ru-RU" sz="1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i="1" dirty="0" smtClean="0"/>
              <a:t>по </a:t>
            </a:r>
            <a:r>
              <a:rPr lang="ru-RU" sz="1400" i="1" dirty="0" err="1"/>
              <a:t>функціональної</a:t>
            </a:r>
            <a:r>
              <a:rPr lang="ru-RU" sz="1400" i="1" dirty="0"/>
              <a:t> </a:t>
            </a:r>
            <a:r>
              <a:rPr lang="ru-RU" sz="1400" i="1" dirty="0" err="1"/>
              <a:t>ролі</a:t>
            </a:r>
            <a:r>
              <a:rPr lang="ru-RU" sz="1400" i="1" dirty="0"/>
              <a:t>:</a:t>
            </a:r>
          </a:p>
          <a:p>
            <a:r>
              <a:rPr lang="ru-RU" sz="1400" dirty="0"/>
              <a:t>         </a:t>
            </a:r>
            <a:r>
              <a:rPr lang="ru-RU" sz="1400" dirty="0" err="1"/>
              <a:t>природні</a:t>
            </a:r>
            <a:endParaRPr lang="ru-RU" sz="1400" dirty="0"/>
          </a:p>
          <a:p>
            <a:r>
              <a:rPr lang="ru-RU" sz="1400" dirty="0"/>
              <a:t>         </a:t>
            </a:r>
            <a:r>
              <a:rPr lang="ru-RU" sz="1400" dirty="0" err="1"/>
              <a:t>зумовлені</a:t>
            </a:r>
            <a:r>
              <a:rPr lang="ru-RU" sz="1400" dirty="0"/>
              <a:t> </a:t>
            </a:r>
            <a:r>
              <a:rPr lang="ru-RU" sz="1400" dirty="0" smtClean="0"/>
              <a:t> культурою</a:t>
            </a:r>
          </a:p>
          <a:p>
            <a:endParaRPr lang="uk-UA" sz="1400" dirty="0"/>
          </a:p>
          <a:p>
            <a:endParaRPr lang="uk-UA" sz="1400" dirty="0" smtClean="0"/>
          </a:p>
          <a:p>
            <a:endParaRPr lang="uk-UA" sz="1400" dirty="0"/>
          </a:p>
          <a:p>
            <a:endParaRPr lang="uk-UA" sz="1400" dirty="0" smtClean="0"/>
          </a:p>
          <a:p>
            <a:endParaRPr lang="uk-UA" sz="1400" dirty="0"/>
          </a:p>
          <a:p>
            <a:endParaRPr lang="ru-RU" sz="1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i="1" dirty="0" smtClean="0"/>
              <a:t>по </a:t>
            </a:r>
            <a:r>
              <a:rPr lang="ru-RU" sz="1400" i="1" dirty="0" err="1"/>
              <a:t>суб'єкту</a:t>
            </a:r>
            <a:r>
              <a:rPr lang="ru-RU" sz="1400" i="1" dirty="0"/>
              <a:t> потреб:</a:t>
            </a:r>
          </a:p>
          <a:p>
            <a:r>
              <a:rPr lang="ru-RU" sz="1400" dirty="0"/>
              <a:t>         </a:t>
            </a:r>
            <a:r>
              <a:rPr lang="ru-RU" sz="1400" dirty="0" err="1"/>
              <a:t>групові</a:t>
            </a:r>
            <a:endParaRPr lang="ru-RU" sz="1400" dirty="0"/>
          </a:p>
          <a:p>
            <a:r>
              <a:rPr lang="ru-RU" sz="1400" dirty="0"/>
              <a:t>         </a:t>
            </a:r>
            <a:r>
              <a:rPr lang="ru-RU" sz="1400" dirty="0" err="1"/>
              <a:t>індивідуальні</a:t>
            </a:r>
            <a:endParaRPr lang="ru-RU" sz="1400" dirty="0"/>
          </a:p>
          <a:p>
            <a:r>
              <a:rPr lang="ru-RU" sz="1400" dirty="0"/>
              <a:t>         </a:t>
            </a:r>
            <a:r>
              <a:rPr lang="ru-RU" sz="1400" dirty="0" err="1"/>
              <a:t>колективні</a:t>
            </a:r>
            <a:endParaRPr lang="ru-RU" sz="1400" dirty="0"/>
          </a:p>
          <a:p>
            <a:r>
              <a:rPr lang="ru-RU" sz="1400" dirty="0"/>
              <a:t>         </a:t>
            </a:r>
            <a:r>
              <a:rPr lang="ru-RU" sz="1400" dirty="0" err="1"/>
              <a:t>громадські</a:t>
            </a:r>
            <a:endParaRPr lang="ru-RU" sz="1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984" y="0"/>
            <a:ext cx="42730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28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116632"/>
            <a:ext cx="9036496" cy="4392488"/>
          </a:xfrm>
        </p:spPr>
        <p:txBody>
          <a:bodyPr>
            <a:noAutofit/>
          </a:bodyPr>
          <a:lstStyle/>
          <a:p>
            <a:r>
              <a:rPr lang="ru-RU" sz="1600" dirty="0"/>
              <a:t>Благо - все 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здатне</a:t>
            </a:r>
            <a:r>
              <a:rPr lang="ru-RU" sz="1600" dirty="0"/>
              <a:t> </a:t>
            </a:r>
            <a:r>
              <a:rPr lang="ru-RU" sz="1600" dirty="0" err="1"/>
              <a:t>задовольняти</a:t>
            </a:r>
            <a:r>
              <a:rPr lang="ru-RU" sz="1600" dirty="0"/>
              <a:t> </a:t>
            </a:r>
            <a:r>
              <a:rPr lang="ru-RU" sz="1600" dirty="0" err="1"/>
              <a:t>повсякденні</a:t>
            </a:r>
            <a:r>
              <a:rPr lang="ru-RU" sz="1600" dirty="0"/>
              <a:t> </a:t>
            </a:r>
            <a:r>
              <a:rPr lang="ru-RU" sz="1600" dirty="0" err="1"/>
              <a:t>життєві</a:t>
            </a:r>
            <a:r>
              <a:rPr lang="ru-RU" sz="1600" dirty="0"/>
              <a:t> потреби людей , </a:t>
            </a:r>
            <a:r>
              <a:rPr lang="ru-RU" sz="1600" dirty="0" err="1"/>
              <a:t>приносити</a:t>
            </a:r>
            <a:r>
              <a:rPr lang="ru-RU" sz="1600" dirty="0"/>
              <a:t> людям </a:t>
            </a:r>
            <a:r>
              <a:rPr lang="ru-RU" sz="1600" dirty="0" err="1"/>
              <a:t>користь</a:t>
            </a:r>
            <a:r>
              <a:rPr lang="ru-RU" sz="1600" dirty="0"/>
              <a:t> , </a:t>
            </a:r>
            <a:r>
              <a:rPr lang="ru-RU" sz="1600" dirty="0" err="1"/>
              <a:t>приносити</a:t>
            </a:r>
            <a:r>
              <a:rPr lang="ru-RU" sz="1600" dirty="0"/>
              <a:t> </a:t>
            </a:r>
            <a:r>
              <a:rPr lang="ru-RU" sz="1600" dirty="0" err="1"/>
              <a:t>задоволення</a:t>
            </a:r>
            <a:r>
              <a:rPr lang="ru-RU" sz="1600" dirty="0"/>
              <a:t> . У </a:t>
            </a:r>
            <a:r>
              <a:rPr lang="ru-RU" sz="1600" dirty="0" err="1"/>
              <a:t>економічно</a:t>
            </a:r>
            <a:r>
              <a:rPr lang="ru-RU" sz="1600" dirty="0"/>
              <a:t>- </a:t>
            </a:r>
            <a:r>
              <a:rPr lang="ru-RU" sz="1600" dirty="0" err="1"/>
              <a:t>соціальному</a:t>
            </a:r>
            <a:r>
              <a:rPr lang="ru-RU" sz="1600" dirty="0"/>
              <a:t> </a:t>
            </a:r>
            <a:r>
              <a:rPr lang="ru-RU" sz="1600" dirty="0" err="1"/>
              <a:t>відношенні</a:t>
            </a:r>
            <a:r>
              <a:rPr lang="ru-RU" sz="1600" dirty="0"/>
              <a:t> </a:t>
            </a:r>
            <a:r>
              <a:rPr lang="ru-RU" sz="1600" dirty="0" err="1"/>
              <a:t>під</a:t>
            </a:r>
            <a:r>
              <a:rPr lang="ru-RU" sz="1600" dirty="0"/>
              <a:t> благом </a:t>
            </a:r>
            <a:r>
              <a:rPr lang="ru-RU" sz="1600" dirty="0" err="1"/>
              <a:t>зрозуміло</a:t>
            </a:r>
            <a:r>
              <a:rPr lang="ru-RU" sz="1600" dirty="0"/>
              <a:t> все, </a:t>
            </a:r>
            <a:r>
              <a:rPr lang="ru-RU" sz="1600" dirty="0" err="1"/>
              <a:t>що</a:t>
            </a:r>
            <a:r>
              <a:rPr lang="ru-RU" sz="1600" dirty="0"/>
              <a:t> , </a:t>
            </a:r>
            <a:r>
              <a:rPr lang="ru-RU" sz="1600" dirty="0" err="1"/>
              <a:t>маючи</a:t>
            </a:r>
            <a:r>
              <a:rPr lang="ru-RU" sz="1600" dirty="0"/>
              <a:t> </a:t>
            </a:r>
            <a:r>
              <a:rPr lang="ru-RU" sz="1600" dirty="0" err="1"/>
              <a:t>цінність</a:t>
            </a:r>
            <a:r>
              <a:rPr lang="ru-RU" sz="1600" dirty="0"/>
              <a:t> ,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мати</a:t>
            </a:r>
            <a:r>
              <a:rPr lang="ru-RU" sz="1600" dirty="0"/>
              <a:t> і </a:t>
            </a:r>
            <a:r>
              <a:rPr lang="ru-RU" sz="1600" dirty="0" err="1"/>
              <a:t>ринкову</a:t>
            </a:r>
            <a:r>
              <a:rPr lang="ru-RU" sz="1600" dirty="0"/>
              <a:t> </a:t>
            </a:r>
            <a:r>
              <a:rPr lang="ru-RU" sz="1600" dirty="0" err="1"/>
              <a:t>ціну</a:t>
            </a:r>
            <a:r>
              <a:rPr lang="ru-RU" sz="1600" dirty="0"/>
              <a:t> , </a:t>
            </a:r>
            <a:r>
              <a:rPr lang="ru-RU" sz="1600" dirty="0" err="1"/>
              <a:t>отже</a:t>
            </a:r>
            <a:r>
              <a:rPr lang="ru-RU" sz="1600" dirty="0"/>
              <a:t> , у великому </a:t>
            </a:r>
            <a:r>
              <a:rPr lang="ru-RU" sz="1600" dirty="0" err="1"/>
              <a:t>сенсі</a:t>
            </a:r>
            <a:r>
              <a:rPr lang="ru-RU" sz="1600" dirty="0"/>
              <a:t> </a:t>
            </a:r>
            <a:r>
              <a:rPr lang="ru-RU" sz="1600" dirty="0" err="1"/>
              <a:t>маються</a:t>
            </a:r>
            <a:r>
              <a:rPr lang="ru-RU" sz="1600" dirty="0"/>
              <a:t> на </a:t>
            </a:r>
            <a:r>
              <a:rPr lang="ru-RU" sz="1600" dirty="0" err="1"/>
              <a:t>увазі</a:t>
            </a:r>
            <a:r>
              <a:rPr lang="ru-RU" sz="1600" dirty="0"/>
              <a:t> </a:t>
            </a:r>
            <a:r>
              <a:rPr lang="ru-RU" sz="1600" dirty="0" err="1"/>
              <a:t>всі</a:t>
            </a:r>
            <a:r>
              <a:rPr lang="ru-RU" sz="1600" dirty="0"/>
              <a:t> </a:t>
            </a:r>
            <a:r>
              <a:rPr lang="ru-RU" sz="1600" dirty="0" err="1"/>
              <a:t>майнові</a:t>
            </a:r>
            <a:r>
              <a:rPr lang="ru-RU" sz="1600" dirty="0"/>
              <a:t> блага. На </a:t>
            </a:r>
            <a:r>
              <a:rPr lang="ru-RU" sz="1600" dirty="0" err="1"/>
              <a:t>німецькій</a:t>
            </a:r>
            <a:r>
              <a:rPr lang="ru-RU" sz="1600" dirty="0"/>
              <a:t> </a:t>
            </a:r>
            <a:r>
              <a:rPr lang="ru-RU" sz="1600" dirty="0" err="1"/>
              <a:t>мові</a:t>
            </a:r>
            <a:r>
              <a:rPr lang="ru-RU" sz="1600" dirty="0"/>
              <a:t> </a:t>
            </a:r>
            <a:r>
              <a:rPr lang="en-US" sz="1600" dirty="0"/>
              <a:t>Gut </a:t>
            </a:r>
            <a:r>
              <a:rPr lang="ru-RU" sz="1600" dirty="0"/>
              <a:t>і </a:t>
            </a:r>
            <a:r>
              <a:rPr lang="ru-RU" sz="1600" dirty="0" err="1"/>
              <a:t>французькою</a:t>
            </a:r>
            <a:r>
              <a:rPr lang="ru-RU" sz="1600" dirty="0"/>
              <a:t> </a:t>
            </a:r>
            <a:r>
              <a:rPr lang="en-US" sz="1600" dirty="0" err="1"/>
              <a:t>bien</a:t>
            </a:r>
            <a:r>
              <a:rPr lang="en-US" sz="1600" dirty="0"/>
              <a:t> </a:t>
            </a:r>
            <a:r>
              <a:rPr lang="ru-RU" sz="1600" dirty="0" err="1"/>
              <a:t>мають</a:t>
            </a:r>
            <a:r>
              <a:rPr lang="ru-RU" sz="1600" dirty="0"/>
              <a:t> і </a:t>
            </a:r>
            <a:r>
              <a:rPr lang="ru-RU" sz="1600" dirty="0" err="1"/>
              <a:t>спеціальне</a:t>
            </a:r>
            <a:r>
              <a:rPr lang="ru-RU" sz="1600" dirty="0"/>
              <a:t> </a:t>
            </a:r>
            <a:r>
              <a:rPr lang="ru-RU" sz="1600" dirty="0" err="1"/>
              <a:t>значення</a:t>
            </a:r>
            <a:r>
              <a:rPr lang="ru-RU" sz="1600" dirty="0"/>
              <a:t> </a:t>
            </a:r>
            <a:r>
              <a:rPr lang="ru-RU" sz="1600" dirty="0" err="1"/>
              <a:t>нерухомого</a:t>
            </a:r>
            <a:r>
              <a:rPr lang="ru-RU" sz="1600" dirty="0"/>
              <a:t> майна . </a:t>
            </a:r>
            <a:r>
              <a:rPr lang="ru-RU" sz="1600" dirty="0" err="1"/>
              <a:t>Майнові</a:t>
            </a:r>
            <a:r>
              <a:rPr lang="ru-RU" sz="1600" dirty="0"/>
              <a:t> блага </a:t>
            </a:r>
            <a:r>
              <a:rPr lang="ru-RU" sz="1600" dirty="0" err="1"/>
              <a:t>створюються</a:t>
            </a:r>
            <a:r>
              <a:rPr lang="ru-RU" sz="1600" dirty="0"/>
              <a:t> , </a:t>
            </a:r>
            <a:r>
              <a:rPr lang="ru-RU" sz="1600" dirty="0" err="1"/>
              <a:t>купуються</a:t>
            </a:r>
            <a:r>
              <a:rPr lang="ru-RU" sz="1600" dirty="0"/>
              <a:t> , </a:t>
            </a:r>
            <a:r>
              <a:rPr lang="ru-RU" sz="1600" dirty="0" err="1"/>
              <a:t>змінюються</a:t>
            </a:r>
            <a:r>
              <a:rPr lang="ru-RU" sz="1600" dirty="0"/>
              <a:t> , </a:t>
            </a:r>
            <a:r>
              <a:rPr lang="ru-RU" sz="1600" dirty="0" err="1"/>
              <a:t>розподіляються</a:t>
            </a:r>
            <a:r>
              <a:rPr lang="ru-RU" sz="1600" dirty="0"/>
              <a:t> на </a:t>
            </a:r>
            <a:r>
              <a:rPr lang="ru-RU" sz="1600" dirty="0" err="1"/>
              <a:t>підставі</a:t>
            </a:r>
            <a:r>
              <a:rPr lang="ru-RU" sz="1600" dirty="0"/>
              <a:t> </a:t>
            </a:r>
            <a:r>
              <a:rPr lang="ru-RU" sz="1600" dirty="0" err="1"/>
              <a:t>внутрішніх</a:t>
            </a:r>
            <a:r>
              <a:rPr lang="ru-RU" sz="1600" dirty="0"/>
              <a:t> , </a:t>
            </a:r>
            <a:r>
              <a:rPr lang="ru-RU" sz="1600" dirty="0" err="1"/>
              <a:t>керуючих</a:t>
            </a:r>
            <a:r>
              <a:rPr lang="ru-RU" sz="1600" dirty="0"/>
              <a:t> </a:t>
            </a:r>
            <a:r>
              <a:rPr lang="ru-RU" sz="1600" dirty="0" err="1"/>
              <a:t>господарським</a:t>
            </a:r>
            <a:r>
              <a:rPr lang="ru-RU" sz="1600" dirty="0"/>
              <a:t> </a:t>
            </a:r>
            <a:r>
              <a:rPr lang="ru-RU" sz="1600" dirty="0" err="1"/>
              <a:t>життям</a:t>
            </a:r>
            <a:r>
              <a:rPr lang="ru-RU" sz="1600" dirty="0"/>
              <a:t> </a:t>
            </a:r>
            <a:r>
              <a:rPr lang="ru-RU" sz="1600" dirty="0" err="1"/>
              <a:t>економічних</a:t>
            </a:r>
            <a:r>
              <a:rPr lang="ru-RU" sz="1600" dirty="0"/>
              <a:t> </a:t>
            </a:r>
            <a:r>
              <a:rPr lang="ru-RU" sz="1600" dirty="0" err="1"/>
              <a:t>законів</a:t>
            </a:r>
            <a:r>
              <a:rPr lang="ru-RU" sz="1600" dirty="0"/>
              <a:t> 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вивчаються</a:t>
            </a:r>
            <a:r>
              <a:rPr lang="ru-RU" sz="1600" dirty="0"/>
              <a:t> </a:t>
            </a:r>
            <a:r>
              <a:rPr lang="ru-RU" sz="1600" dirty="0" err="1"/>
              <a:t>політичною</a:t>
            </a:r>
            <a:r>
              <a:rPr lang="ru-RU" sz="1600" dirty="0"/>
              <a:t> </a:t>
            </a:r>
            <a:r>
              <a:rPr lang="ru-RU" sz="1600" dirty="0" err="1"/>
              <a:t>економією</a:t>
            </a:r>
            <a:r>
              <a:rPr lang="ru-RU" sz="1600" dirty="0"/>
              <a:t> . </a:t>
            </a:r>
            <a:r>
              <a:rPr lang="ru-RU" sz="1600" dirty="0" err="1"/>
              <a:t>Придбання</a:t>
            </a:r>
            <a:r>
              <a:rPr lang="ru-RU" sz="1600" dirty="0"/>
              <a:t> </a:t>
            </a:r>
            <a:r>
              <a:rPr lang="ru-RU" sz="1600" dirty="0" err="1"/>
              <a:t>цінностей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речей , як </a:t>
            </a:r>
            <a:r>
              <a:rPr lang="ru-RU" sz="1600" dirty="0" err="1"/>
              <a:t>окремих</a:t>
            </a:r>
            <a:r>
              <a:rPr lang="ru-RU" sz="1600" dirty="0"/>
              <a:t> , так і </a:t>
            </a:r>
            <a:r>
              <a:rPr lang="ru-RU" sz="1600" dirty="0" err="1"/>
              <a:t>сукупності</a:t>
            </a:r>
            <a:r>
              <a:rPr lang="ru-RU" sz="1600" dirty="0"/>
              <a:t> таких </a:t>
            </a:r>
            <a:r>
              <a:rPr lang="ru-RU" sz="1600" dirty="0" err="1"/>
              <a:t>майнових</a:t>
            </a:r>
            <a:r>
              <a:rPr lang="ru-RU" sz="1600" dirty="0"/>
              <a:t> благ , майна , </a:t>
            </a:r>
            <a:r>
              <a:rPr lang="ru-RU" sz="1600" dirty="0" err="1"/>
              <a:t>впливає</a:t>
            </a:r>
            <a:r>
              <a:rPr lang="ru-RU" sz="1600" dirty="0"/>
              <a:t> на </a:t>
            </a:r>
            <a:r>
              <a:rPr lang="ru-RU" sz="1600" dirty="0" err="1"/>
              <a:t>суспільне</a:t>
            </a:r>
            <a:r>
              <a:rPr lang="ru-RU" sz="1600" dirty="0"/>
              <a:t> становище </a:t>
            </a:r>
            <a:r>
              <a:rPr lang="ru-RU" sz="1600" dirty="0" err="1"/>
              <a:t>кожної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 , </a:t>
            </a:r>
            <a:r>
              <a:rPr lang="ru-RU" sz="1600" dirty="0" err="1"/>
              <a:t>породжує</a:t>
            </a:r>
            <a:r>
              <a:rPr lang="ru-RU" sz="1600" dirty="0"/>
              <a:t> </a:t>
            </a:r>
            <a:r>
              <a:rPr lang="ru-RU" sz="1600" dirty="0" err="1"/>
              <a:t>різні</a:t>
            </a:r>
            <a:r>
              <a:rPr lang="ru-RU" sz="1600" dirty="0"/>
              <a:t> </a:t>
            </a:r>
            <a:r>
              <a:rPr lang="ru-RU" sz="1600" dirty="0" err="1"/>
              <a:t>суспільні</a:t>
            </a:r>
            <a:r>
              <a:rPr lang="ru-RU" sz="1600" dirty="0"/>
              <a:t> </a:t>
            </a:r>
            <a:r>
              <a:rPr lang="ru-RU" sz="1600" dirty="0" err="1"/>
              <a:t>класи</a:t>
            </a:r>
            <a:r>
              <a:rPr lang="ru-RU" sz="1600" dirty="0"/>
              <a:t> 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залежать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кількості</a:t>
            </a:r>
            <a:r>
              <a:rPr lang="ru-RU" sz="1600" dirty="0"/>
              <a:t> </a:t>
            </a:r>
            <a:r>
              <a:rPr lang="ru-RU" sz="1600" dirty="0" err="1"/>
              <a:t>майнових</a:t>
            </a:r>
            <a:r>
              <a:rPr lang="ru-RU" sz="1600" dirty="0"/>
              <a:t> благ , 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/>
              <a:t>досягає</a:t>
            </a:r>
            <a:r>
              <a:rPr lang="ru-RU" sz="1600" dirty="0"/>
              <a:t> і </a:t>
            </a:r>
            <a:r>
              <a:rPr lang="ru-RU" sz="1600" dirty="0" err="1"/>
              <a:t>якими</a:t>
            </a:r>
            <a:r>
              <a:rPr lang="ru-RU" sz="1600" dirty="0"/>
              <a:t> </a:t>
            </a:r>
            <a:r>
              <a:rPr lang="ru-RU" sz="1600" dirty="0" err="1"/>
              <a:t>користується</a:t>
            </a:r>
            <a:r>
              <a:rPr lang="ru-RU" sz="1600" dirty="0"/>
              <a:t> </a:t>
            </a:r>
            <a:r>
              <a:rPr lang="ru-RU" sz="1600" dirty="0" err="1"/>
              <a:t>кожен</a:t>
            </a:r>
            <a:r>
              <a:rPr lang="ru-RU" sz="1600" dirty="0"/>
              <a:t>. </a:t>
            </a:r>
            <a:r>
              <a:rPr lang="ru-RU" sz="1600" dirty="0" err="1"/>
              <a:t>Різниця</a:t>
            </a:r>
            <a:r>
              <a:rPr lang="ru-RU" sz="1600" dirty="0"/>
              <a:t> таких </a:t>
            </a:r>
            <a:r>
              <a:rPr lang="ru-RU" sz="1600" dirty="0" err="1"/>
              <a:t>класів</a:t>
            </a:r>
            <a:r>
              <a:rPr lang="ru-RU" sz="1600" dirty="0"/>
              <a:t> , </a:t>
            </a:r>
            <a:r>
              <a:rPr lang="ru-RU" sz="1600" dirty="0" err="1"/>
              <a:t>взаємне</a:t>
            </a:r>
            <a:r>
              <a:rPr lang="ru-RU" sz="1600" dirty="0"/>
              <a:t> </a:t>
            </a:r>
            <a:r>
              <a:rPr lang="ru-RU" sz="1600" dirty="0" err="1"/>
              <a:t>відношення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і </a:t>
            </a:r>
            <a:r>
              <a:rPr lang="ru-RU" sz="1600" dirty="0" err="1"/>
              <a:t>взаємний</a:t>
            </a:r>
            <a:r>
              <a:rPr lang="ru-RU" sz="1600" dirty="0"/>
              <a:t> </a:t>
            </a:r>
            <a:r>
              <a:rPr lang="ru-RU" sz="1600" dirty="0" err="1"/>
              <a:t>вплив</a:t>
            </a:r>
            <a:r>
              <a:rPr lang="ru-RU" sz="1600" dirty="0"/>
              <a:t> , переходи людей з одного </a:t>
            </a:r>
            <a:r>
              <a:rPr lang="ru-RU" sz="1600" dirty="0" err="1"/>
              <a:t>класу</a:t>
            </a:r>
            <a:r>
              <a:rPr lang="ru-RU" sz="1600" dirty="0"/>
              <a:t> до </a:t>
            </a:r>
            <a:r>
              <a:rPr lang="ru-RU" sz="1600" dirty="0" err="1"/>
              <a:t>іншого</a:t>
            </a:r>
            <a:r>
              <a:rPr lang="ru-RU" sz="1600" dirty="0"/>
              <a:t> у </a:t>
            </a:r>
            <a:r>
              <a:rPr lang="ru-RU" sz="1600" dirty="0" err="1"/>
              <a:t>зв'язку</a:t>
            </a:r>
            <a:r>
              <a:rPr lang="ru-RU" sz="1600" dirty="0"/>
              <a:t> з </a:t>
            </a:r>
            <a:r>
              <a:rPr lang="ru-RU" sz="1600" dirty="0" err="1"/>
              <a:t>створенням</a:t>
            </a:r>
            <a:r>
              <a:rPr lang="ru-RU" sz="1600" dirty="0"/>
              <a:t> </a:t>
            </a:r>
            <a:r>
              <a:rPr lang="ru-RU" sz="1600" dirty="0" err="1"/>
              <a:t>різного</a:t>
            </a:r>
            <a:r>
              <a:rPr lang="ru-RU" sz="1600" dirty="0"/>
              <a:t> роду </a:t>
            </a:r>
            <a:r>
              <a:rPr lang="ru-RU" sz="1600" dirty="0" err="1"/>
              <a:t>людських</a:t>
            </a:r>
            <a:r>
              <a:rPr lang="ru-RU" sz="1600" dirty="0"/>
              <a:t> </a:t>
            </a:r>
            <a:r>
              <a:rPr lang="ru-RU" sz="1600" dirty="0" err="1"/>
              <a:t>єднань</a:t>
            </a:r>
            <a:r>
              <a:rPr lang="ru-RU" sz="1600" dirty="0"/>
              <a:t> , </a:t>
            </a:r>
            <a:r>
              <a:rPr lang="ru-RU" sz="1600" dirty="0" err="1"/>
              <a:t>пересування</a:t>
            </a:r>
            <a:r>
              <a:rPr lang="ru-RU" sz="1600" dirty="0"/>
              <a:t> </a:t>
            </a:r>
            <a:r>
              <a:rPr lang="ru-RU" sz="1600" dirty="0" err="1"/>
              <a:t>майнових</a:t>
            </a:r>
            <a:r>
              <a:rPr lang="ru-RU" sz="1600" dirty="0"/>
              <a:t> благ і </a:t>
            </a:r>
            <a:r>
              <a:rPr lang="ru-RU" sz="1600" dirty="0" err="1"/>
              <a:t>рух</a:t>
            </a:r>
            <a:r>
              <a:rPr lang="ru-RU" sz="1600" dirty="0"/>
              <a:t> самих </a:t>
            </a:r>
            <a:r>
              <a:rPr lang="ru-RU" sz="1600" dirty="0" err="1"/>
              <a:t>класів</a:t>
            </a:r>
            <a:r>
              <a:rPr lang="ru-RU" sz="1600" dirty="0"/>
              <a:t> , </a:t>
            </a:r>
            <a:r>
              <a:rPr lang="ru-RU" sz="1600" dirty="0" err="1"/>
              <a:t>висхідний</a:t>
            </a:r>
            <a:r>
              <a:rPr lang="ru-RU" sz="1600" dirty="0"/>
              <a:t> і </a:t>
            </a:r>
            <a:r>
              <a:rPr lang="ru-RU" sz="1600" dirty="0" err="1"/>
              <a:t>спадний</a:t>
            </a:r>
            <a:r>
              <a:rPr lang="ru-RU" sz="1600" dirty="0"/>
              <a:t> , </a:t>
            </a:r>
            <a:r>
              <a:rPr lang="ru-RU" sz="1600" dirty="0" err="1"/>
              <a:t>відбувається</a:t>
            </a:r>
            <a:r>
              <a:rPr lang="ru-RU" sz="1600" dirty="0"/>
              <a:t> на </a:t>
            </a:r>
            <a:r>
              <a:rPr lang="ru-RU" sz="1600" dirty="0" err="1"/>
              <a:t>підставі</a:t>
            </a:r>
            <a:r>
              <a:rPr lang="ru-RU" sz="1600" dirty="0"/>
              <a:t> </a:t>
            </a:r>
            <a:r>
              <a:rPr lang="ru-RU" sz="1600" dirty="0" err="1"/>
              <a:t>внутрішніх</a:t>
            </a:r>
            <a:r>
              <a:rPr lang="ru-RU" sz="1600" dirty="0"/>
              <a:t> , </a:t>
            </a:r>
            <a:r>
              <a:rPr lang="ru-RU" sz="1600" dirty="0" err="1"/>
              <a:t>керуючих</a:t>
            </a:r>
            <a:r>
              <a:rPr lang="ru-RU" sz="1600" dirty="0"/>
              <a:t> </a:t>
            </a:r>
            <a:r>
              <a:rPr lang="ru-RU" sz="1600" dirty="0" err="1"/>
              <a:t>громадської</a:t>
            </a:r>
            <a:r>
              <a:rPr lang="ru-RU" sz="1600" dirty="0"/>
              <a:t> </a:t>
            </a:r>
            <a:r>
              <a:rPr lang="ru-RU" sz="1600" dirty="0" err="1"/>
              <a:t>життям</a:t>
            </a:r>
            <a:r>
              <a:rPr lang="ru-RU" sz="1600" dirty="0"/>
              <a:t> </a:t>
            </a:r>
            <a:r>
              <a:rPr lang="ru-RU" sz="1600" dirty="0" err="1"/>
              <a:t>соціальних</a:t>
            </a:r>
            <a:r>
              <a:rPr lang="ru-RU" sz="1600" dirty="0"/>
              <a:t> ,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громадських</a:t>
            </a:r>
            <a:r>
              <a:rPr lang="ru-RU" sz="1600" dirty="0"/>
              <a:t> , </a:t>
            </a:r>
            <a:r>
              <a:rPr lang="ru-RU" sz="1600" dirty="0" err="1"/>
              <a:t>законів</a:t>
            </a:r>
            <a:r>
              <a:rPr lang="ru-RU" sz="1600" dirty="0"/>
              <a:t> 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вивчаються</a:t>
            </a:r>
            <a:r>
              <a:rPr lang="ru-RU" sz="1600" dirty="0"/>
              <a:t> </a:t>
            </a:r>
            <a:r>
              <a:rPr lang="ru-RU" sz="1600" dirty="0" err="1"/>
              <a:t>соціологією</a:t>
            </a:r>
            <a:r>
              <a:rPr lang="ru-RU" sz="1600" dirty="0"/>
              <a:t> ,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суспільствознавством</a:t>
            </a:r>
            <a:r>
              <a:rPr lang="ru-RU" sz="1600" dirty="0"/>
              <a:t> 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293096"/>
            <a:ext cx="3600400" cy="23796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7781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Блага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поділити</a:t>
            </a:r>
            <a:r>
              <a:rPr lang="ru-RU" dirty="0"/>
              <a:t> на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розділи</a:t>
            </a:r>
            <a:r>
              <a:rPr lang="ru-RU" dirty="0"/>
              <a:t>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/>
              <a:t> </a:t>
            </a:r>
            <a:r>
              <a:rPr lang="ru-RU" dirty="0" err="1"/>
              <a:t>Довготривалі</a:t>
            </a:r>
            <a:r>
              <a:rPr lang="ru-RU" dirty="0"/>
              <a:t> блага -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здатністю</a:t>
            </a:r>
            <a:r>
              <a:rPr lang="ru-RU" dirty="0"/>
              <a:t> </a:t>
            </a:r>
            <a:r>
              <a:rPr lang="ru-RU" dirty="0" err="1"/>
              <a:t>відновлюватися</a:t>
            </a:r>
            <a:r>
              <a:rPr lang="ru-RU" dirty="0"/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err="1" smtClean="0"/>
              <a:t>Недовгочасні</a:t>
            </a:r>
            <a:r>
              <a:rPr lang="ru-RU" dirty="0" smtClean="0"/>
              <a:t> </a:t>
            </a:r>
            <a:r>
              <a:rPr lang="ru-RU" dirty="0"/>
              <a:t>блага -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споживані</a:t>
            </a:r>
            <a:r>
              <a:rPr lang="ru-RU" dirty="0"/>
              <a:t> блага.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err="1" smtClean="0"/>
              <a:t>Взаємозамінні</a:t>
            </a:r>
            <a:r>
              <a:rPr lang="ru-RU" dirty="0"/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err="1" smtClean="0"/>
              <a:t>Взаємодоповнювані</a:t>
            </a:r>
            <a:r>
              <a:rPr lang="ru-RU" dirty="0"/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/>
              <a:t> </a:t>
            </a:r>
            <a:r>
              <a:rPr lang="ru-RU" dirty="0" err="1"/>
              <a:t>Справжні</a:t>
            </a:r>
            <a:r>
              <a:rPr lang="ru-RU" dirty="0"/>
              <a:t> - </a:t>
            </a:r>
            <a:r>
              <a:rPr lang="ru-RU" dirty="0" err="1"/>
              <a:t>перебувають</a:t>
            </a:r>
            <a:r>
              <a:rPr lang="ru-RU" dirty="0"/>
              <a:t> у </a:t>
            </a:r>
            <a:r>
              <a:rPr lang="ru-RU" dirty="0" err="1"/>
              <a:t>безпосередньому</a:t>
            </a:r>
            <a:r>
              <a:rPr lang="ru-RU" dirty="0"/>
              <a:t> </a:t>
            </a:r>
            <a:r>
              <a:rPr lang="ru-RU" dirty="0" err="1"/>
              <a:t>розпорядженні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суб'єкта</a:t>
            </a:r>
            <a:r>
              <a:rPr lang="ru-RU" dirty="0"/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/>
              <a:t> </a:t>
            </a:r>
            <a:r>
              <a:rPr lang="ru-RU" dirty="0" err="1"/>
              <a:t>Майбутні</a:t>
            </a:r>
            <a:r>
              <a:rPr lang="ru-RU" dirty="0"/>
              <a:t> -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очікується</a:t>
            </a:r>
            <a:r>
              <a:rPr lang="ru-RU" dirty="0"/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err="1" smtClean="0"/>
              <a:t>Прямі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задовольняють</a:t>
            </a:r>
            <a:r>
              <a:rPr lang="ru-RU" dirty="0"/>
              <a:t> </a:t>
            </a:r>
            <a:r>
              <a:rPr lang="ru-RU" dirty="0" err="1"/>
              <a:t>деяку</a:t>
            </a:r>
            <a:r>
              <a:rPr lang="ru-RU" dirty="0"/>
              <a:t> потребу.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err="1" smtClean="0"/>
              <a:t>Непрямі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продуктивні</a:t>
            </a:r>
            <a:r>
              <a:rPr lang="ru-RU" dirty="0"/>
              <a:t> - </a:t>
            </a:r>
            <a:r>
              <a:rPr lang="ru-RU" dirty="0" err="1"/>
              <a:t>задовольняють</a:t>
            </a:r>
            <a:r>
              <a:rPr lang="ru-RU" dirty="0"/>
              <a:t> яку </a:t>
            </a:r>
            <a:r>
              <a:rPr lang="ru-RU" dirty="0" err="1"/>
              <a:t>або</a:t>
            </a:r>
            <a:r>
              <a:rPr lang="ru-RU" dirty="0"/>
              <a:t> потреба як </a:t>
            </a:r>
            <a:r>
              <a:rPr lang="ru-RU" dirty="0" err="1"/>
              <a:t>засіб</a:t>
            </a:r>
            <a:r>
              <a:rPr lang="ru-RU" dirty="0"/>
              <a:t> (</a:t>
            </a:r>
            <a:r>
              <a:rPr lang="ru-RU" dirty="0" err="1"/>
              <a:t>будови</a:t>
            </a:r>
            <a:r>
              <a:rPr lang="ru-RU" dirty="0"/>
              <a:t>, </a:t>
            </a:r>
            <a:r>
              <a:rPr lang="ru-RU" dirty="0" err="1"/>
              <a:t>виробничі</a:t>
            </a:r>
            <a:r>
              <a:rPr lang="ru-RU" dirty="0"/>
              <a:t> </a:t>
            </a:r>
            <a:r>
              <a:rPr lang="ru-RU" dirty="0" err="1"/>
              <a:t>споруди</a:t>
            </a:r>
            <a:r>
              <a:rPr lang="ru-RU" dirty="0"/>
              <a:t>, </a:t>
            </a:r>
            <a:r>
              <a:rPr lang="ru-RU" dirty="0" err="1"/>
              <a:t>обладнання</a:t>
            </a:r>
            <a:r>
              <a:rPr lang="ru-RU" dirty="0"/>
              <a:t> і т. д.)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32656"/>
            <a:ext cx="2825105" cy="40906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899363"/>
            <a:ext cx="1872208" cy="17823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perspectiveContrastingRightFacing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655174"/>
            <a:ext cx="3408357" cy="22707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86388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крава">
  <a:themeElements>
    <a:clrScheme name="Яскрава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скрава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скрава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140</TotalTime>
  <Words>567</Words>
  <Application>Microsoft Office PowerPoint</Application>
  <PresentationFormat>Екран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6" baseType="lpstr">
      <vt:lpstr>Яскрава</vt:lpstr>
      <vt:lpstr>Блага та потреби людини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Блага та потреби людини</dc:title>
  <dc:creator>Sara Yasmeen (Wipro Technologies)</dc:creator>
  <cp:lastModifiedBy>Тетянка</cp:lastModifiedBy>
  <cp:revision>11</cp:revision>
  <dcterms:created xsi:type="dcterms:W3CDTF">2010-02-23T11:30:32Z</dcterms:created>
  <dcterms:modified xsi:type="dcterms:W3CDTF">2013-09-22T19:46:49Z</dcterms:modified>
</cp:coreProperties>
</file>