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60A0"/>
    <a:srgbClr val="0773E9"/>
    <a:srgbClr val="381CB0"/>
    <a:srgbClr val="5CAC2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DBCBD6-D306-403F-8024-73DA6DEBD70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BD5982-7219-4FC1-8AE5-828C79AB04ED}">
      <dgm:prSet phldrT="[Текст]"/>
      <dgm:spPr/>
      <dgm:t>
        <a:bodyPr/>
        <a:lstStyle/>
        <a:p>
          <a:r>
            <a:rPr lang="uk-UA" dirty="0" smtClean="0"/>
            <a:t>Провідні</a:t>
          </a:r>
        </a:p>
        <a:p>
          <a:r>
            <a:rPr lang="uk-UA" dirty="0" smtClean="0"/>
            <a:t>тканини</a:t>
          </a:r>
          <a:endParaRPr lang="en-US" dirty="0"/>
        </a:p>
      </dgm:t>
    </dgm:pt>
    <dgm:pt modelId="{47FBC918-2C55-4CBA-80FD-83FC566D7FA6}" type="parTrans" cxnId="{F03547A2-4C1D-425D-AC00-B96EDF7C9883}">
      <dgm:prSet/>
      <dgm:spPr/>
      <dgm:t>
        <a:bodyPr/>
        <a:lstStyle/>
        <a:p>
          <a:endParaRPr lang="en-US"/>
        </a:p>
      </dgm:t>
    </dgm:pt>
    <dgm:pt modelId="{436247B8-3F98-4F51-8DAC-37650D803511}" type="sibTrans" cxnId="{F03547A2-4C1D-425D-AC00-B96EDF7C9883}">
      <dgm:prSet/>
      <dgm:spPr/>
      <dgm:t>
        <a:bodyPr/>
        <a:lstStyle/>
        <a:p>
          <a:endParaRPr lang="en-US"/>
        </a:p>
      </dgm:t>
    </dgm:pt>
    <dgm:pt modelId="{B2FD70B1-7705-44AB-BA76-94D44723EAF2}">
      <dgm:prSet phldrT="[Текст]"/>
      <dgm:spPr/>
      <dgm:t>
        <a:bodyPr/>
        <a:lstStyle/>
        <a:p>
          <a:r>
            <a:rPr lang="uk-UA" dirty="0" smtClean="0"/>
            <a:t>Флоема</a:t>
          </a:r>
          <a:endParaRPr lang="en-US" dirty="0"/>
        </a:p>
      </dgm:t>
    </dgm:pt>
    <dgm:pt modelId="{1C280127-84FA-4B3E-B252-BC165B6EB0C1}" type="parTrans" cxnId="{4D00799A-2A08-486A-A634-AB15F26E7F44}">
      <dgm:prSet/>
      <dgm:spPr/>
      <dgm:t>
        <a:bodyPr/>
        <a:lstStyle/>
        <a:p>
          <a:endParaRPr lang="en-US"/>
        </a:p>
      </dgm:t>
    </dgm:pt>
    <dgm:pt modelId="{6E6E732B-D329-4E59-BE58-9B8BB47E70B9}" type="sibTrans" cxnId="{4D00799A-2A08-486A-A634-AB15F26E7F44}">
      <dgm:prSet/>
      <dgm:spPr/>
      <dgm:t>
        <a:bodyPr/>
        <a:lstStyle/>
        <a:p>
          <a:endParaRPr lang="en-US"/>
        </a:p>
      </dgm:t>
    </dgm:pt>
    <dgm:pt modelId="{1F4AEB93-A3CA-462B-BCBB-305CD7E23364}">
      <dgm:prSet phldrT="[Текст]"/>
      <dgm:spPr/>
      <dgm:t>
        <a:bodyPr/>
        <a:lstStyle/>
        <a:p>
          <a:r>
            <a:rPr lang="uk-UA" dirty="0" smtClean="0"/>
            <a:t>Ксилема</a:t>
          </a:r>
          <a:endParaRPr lang="en-US" dirty="0"/>
        </a:p>
      </dgm:t>
    </dgm:pt>
    <dgm:pt modelId="{10C50DFE-27F1-40B1-864C-356E3F5835EA}" type="parTrans" cxnId="{EF82FEE5-95C7-4EE3-8910-786B804DDC88}">
      <dgm:prSet/>
      <dgm:spPr/>
      <dgm:t>
        <a:bodyPr/>
        <a:lstStyle/>
        <a:p>
          <a:endParaRPr lang="en-US"/>
        </a:p>
      </dgm:t>
    </dgm:pt>
    <dgm:pt modelId="{FE209DA8-3F44-4ADC-BAF9-22A75EF6A495}" type="sibTrans" cxnId="{EF82FEE5-95C7-4EE3-8910-786B804DDC88}">
      <dgm:prSet/>
      <dgm:spPr/>
      <dgm:t>
        <a:bodyPr/>
        <a:lstStyle/>
        <a:p>
          <a:endParaRPr lang="en-US"/>
        </a:p>
      </dgm:t>
    </dgm:pt>
    <dgm:pt modelId="{D074A570-80B5-4AC7-B213-6AB9608CCBE1}" type="pres">
      <dgm:prSet presAssocID="{96DBCBD6-D306-403F-8024-73DA6DEBD70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F233AF-671E-4D95-A963-7FA0AE3E5FB7}" type="pres">
      <dgm:prSet presAssocID="{1FBD5982-7219-4FC1-8AE5-828C79AB04ED}" presName="hierRoot1" presStyleCnt="0">
        <dgm:presLayoutVars>
          <dgm:hierBranch val="init"/>
        </dgm:presLayoutVars>
      </dgm:prSet>
      <dgm:spPr/>
    </dgm:pt>
    <dgm:pt modelId="{71BC187B-865B-44D5-834A-F71B02A8E501}" type="pres">
      <dgm:prSet presAssocID="{1FBD5982-7219-4FC1-8AE5-828C79AB04ED}" presName="rootComposite1" presStyleCnt="0"/>
      <dgm:spPr/>
    </dgm:pt>
    <dgm:pt modelId="{81E8AB40-CACD-4C9F-AF5E-A95C6BCA95CB}" type="pres">
      <dgm:prSet presAssocID="{1FBD5982-7219-4FC1-8AE5-828C79AB04ED}" presName="rootText1" presStyleLbl="node0" presStyleIdx="0" presStyleCnt="1">
        <dgm:presLayoutVars>
          <dgm:chPref val="3"/>
        </dgm:presLayoutVars>
      </dgm:prSet>
      <dgm:spPr/>
    </dgm:pt>
    <dgm:pt modelId="{BB8430C5-B522-428E-9DE9-0D1EA9CD2CBE}" type="pres">
      <dgm:prSet presAssocID="{1FBD5982-7219-4FC1-8AE5-828C79AB04ED}" presName="rootConnector1" presStyleLbl="node1" presStyleIdx="0" presStyleCnt="0"/>
      <dgm:spPr/>
    </dgm:pt>
    <dgm:pt modelId="{B46BBCC1-2498-4C42-BE84-2D96CE652ECB}" type="pres">
      <dgm:prSet presAssocID="{1FBD5982-7219-4FC1-8AE5-828C79AB04ED}" presName="hierChild2" presStyleCnt="0"/>
      <dgm:spPr/>
    </dgm:pt>
    <dgm:pt modelId="{597DA4B2-22C0-496A-B799-27749DA653A7}" type="pres">
      <dgm:prSet presAssocID="{1C280127-84FA-4B3E-B252-BC165B6EB0C1}" presName="Name37" presStyleLbl="parChTrans1D2" presStyleIdx="0" presStyleCnt="2"/>
      <dgm:spPr/>
    </dgm:pt>
    <dgm:pt modelId="{7E7877FF-3009-4C75-9B0D-4A20402A1A45}" type="pres">
      <dgm:prSet presAssocID="{B2FD70B1-7705-44AB-BA76-94D44723EAF2}" presName="hierRoot2" presStyleCnt="0">
        <dgm:presLayoutVars>
          <dgm:hierBranch val="init"/>
        </dgm:presLayoutVars>
      </dgm:prSet>
      <dgm:spPr/>
    </dgm:pt>
    <dgm:pt modelId="{99254F0B-9AF1-4F18-BA93-19857B321745}" type="pres">
      <dgm:prSet presAssocID="{B2FD70B1-7705-44AB-BA76-94D44723EAF2}" presName="rootComposite" presStyleCnt="0"/>
      <dgm:spPr/>
    </dgm:pt>
    <dgm:pt modelId="{7826E6A1-6CB5-49D3-AB4D-92F33B8C6232}" type="pres">
      <dgm:prSet presAssocID="{B2FD70B1-7705-44AB-BA76-94D44723EAF2}" presName="rootText" presStyleLbl="node2" presStyleIdx="0" presStyleCnt="2">
        <dgm:presLayoutVars>
          <dgm:chPref val="3"/>
        </dgm:presLayoutVars>
      </dgm:prSet>
      <dgm:spPr/>
    </dgm:pt>
    <dgm:pt modelId="{8522E698-4284-4D1F-B084-6EA8484B1726}" type="pres">
      <dgm:prSet presAssocID="{B2FD70B1-7705-44AB-BA76-94D44723EAF2}" presName="rootConnector" presStyleLbl="node2" presStyleIdx="0" presStyleCnt="2"/>
      <dgm:spPr/>
    </dgm:pt>
    <dgm:pt modelId="{20634669-D5C6-4C1F-9A2F-FC5A0B1BBCE7}" type="pres">
      <dgm:prSet presAssocID="{B2FD70B1-7705-44AB-BA76-94D44723EAF2}" presName="hierChild4" presStyleCnt="0"/>
      <dgm:spPr/>
    </dgm:pt>
    <dgm:pt modelId="{88BB5C9F-99BC-4F40-B2B2-B21BA119ECCA}" type="pres">
      <dgm:prSet presAssocID="{B2FD70B1-7705-44AB-BA76-94D44723EAF2}" presName="hierChild5" presStyleCnt="0"/>
      <dgm:spPr/>
    </dgm:pt>
    <dgm:pt modelId="{6A6F84A5-D02E-4ECC-BFD0-ABEC421814C6}" type="pres">
      <dgm:prSet presAssocID="{10C50DFE-27F1-40B1-864C-356E3F5835EA}" presName="Name37" presStyleLbl="parChTrans1D2" presStyleIdx="1" presStyleCnt="2"/>
      <dgm:spPr/>
    </dgm:pt>
    <dgm:pt modelId="{49B449A7-F511-467C-A436-EB9143085564}" type="pres">
      <dgm:prSet presAssocID="{1F4AEB93-A3CA-462B-BCBB-305CD7E23364}" presName="hierRoot2" presStyleCnt="0">
        <dgm:presLayoutVars>
          <dgm:hierBranch val="init"/>
        </dgm:presLayoutVars>
      </dgm:prSet>
      <dgm:spPr/>
    </dgm:pt>
    <dgm:pt modelId="{275BF944-D968-483E-9C21-3EED6D0F8A88}" type="pres">
      <dgm:prSet presAssocID="{1F4AEB93-A3CA-462B-BCBB-305CD7E23364}" presName="rootComposite" presStyleCnt="0"/>
      <dgm:spPr/>
    </dgm:pt>
    <dgm:pt modelId="{BBC5DCEB-8B35-4C4A-B0C3-02E6742C750B}" type="pres">
      <dgm:prSet presAssocID="{1F4AEB93-A3CA-462B-BCBB-305CD7E2336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7F6C493-999D-4D0F-B19B-67CEE71B3B48}" type="pres">
      <dgm:prSet presAssocID="{1F4AEB93-A3CA-462B-BCBB-305CD7E23364}" presName="rootConnector" presStyleLbl="node2" presStyleIdx="1" presStyleCnt="2"/>
      <dgm:spPr/>
    </dgm:pt>
    <dgm:pt modelId="{7050DF07-8233-4935-9EEF-640EBEE8D9D8}" type="pres">
      <dgm:prSet presAssocID="{1F4AEB93-A3CA-462B-BCBB-305CD7E23364}" presName="hierChild4" presStyleCnt="0"/>
      <dgm:spPr/>
    </dgm:pt>
    <dgm:pt modelId="{5F382528-6D0B-49C9-8ED8-1ED1365F5A17}" type="pres">
      <dgm:prSet presAssocID="{1F4AEB93-A3CA-462B-BCBB-305CD7E23364}" presName="hierChild5" presStyleCnt="0"/>
      <dgm:spPr/>
    </dgm:pt>
    <dgm:pt modelId="{24235178-7540-457E-9161-83447D281814}" type="pres">
      <dgm:prSet presAssocID="{1FBD5982-7219-4FC1-8AE5-828C79AB04ED}" presName="hierChild3" presStyleCnt="0"/>
      <dgm:spPr/>
    </dgm:pt>
  </dgm:ptLst>
  <dgm:cxnLst>
    <dgm:cxn modelId="{11EA8AD6-4411-4CFA-95CB-4BEA55446458}" type="presOf" srcId="{10C50DFE-27F1-40B1-864C-356E3F5835EA}" destId="{6A6F84A5-D02E-4ECC-BFD0-ABEC421814C6}" srcOrd="0" destOrd="0" presId="urn:microsoft.com/office/officeart/2005/8/layout/orgChart1"/>
    <dgm:cxn modelId="{4D00799A-2A08-486A-A634-AB15F26E7F44}" srcId="{1FBD5982-7219-4FC1-8AE5-828C79AB04ED}" destId="{B2FD70B1-7705-44AB-BA76-94D44723EAF2}" srcOrd="0" destOrd="0" parTransId="{1C280127-84FA-4B3E-B252-BC165B6EB0C1}" sibTransId="{6E6E732B-D329-4E59-BE58-9B8BB47E70B9}"/>
    <dgm:cxn modelId="{42999B3F-B7E9-47A5-83EC-EAE0122B8A58}" type="presOf" srcId="{1FBD5982-7219-4FC1-8AE5-828C79AB04ED}" destId="{BB8430C5-B522-428E-9DE9-0D1EA9CD2CBE}" srcOrd="1" destOrd="0" presId="urn:microsoft.com/office/officeart/2005/8/layout/orgChart1"/>
    <dgm:cxn modelId="{22E4BCFD-59D2-45F2-BE2E-9A81DC2D0499}" type="presOf" srcId="{1F4AEB93-A3CA-462B-BCBB-305CD7E23364}" destId="{BBC5DCEB-8B35-4C4A-B0C3-02E6742C750B}" srcOrd="0" destOrd="0" presId="urn:microsoft.com/office/officeart/2005/8/layout/orgChart1"/>
    <dgm:cxn modelId="{F03547A2-4C1D-425D-AC00-B96EDF7C9883}" srcId="{96DBCBD6-D306-403F-8024-73DA6DEBD707}" destId="{1FBD5982-7219-4FC1-8AE5-828C79AB04ED}" srcOrd="0" destOrd="0" parTransId="{47FBC918-2C55-4CBA-80FD-83FC566D7FA6}" sibTransId="{436247B8-3F98-4F51-8DAC-37650D803511}"/>
    <dgm:cxn modelId="{BB755DDD-52EA-40A4-9969-105C8CBA22DF}" type="presOf" srcId="{B2FD70B1-7705-44AB-BA76-94D44723EAF2}" destId="{8522E698-4284-4D1F-B084-6EA8484B1726}" srcOrd="1" destOrd="0" presId="urn:microsoft.com/office/officeart/2005/8/layout/orgChart1"/>
    <dgm:cxn modelId="{DC012B2D-7BA2-45AB-BAE3-A12EA187FA3A}" type="presOf" srcId="{1FBD5982-7219-4FC1-8AE5-828C79AB04ED}" destId="{81E8AB40-CACD-4C9F-AF5E-A95C6BCA95CB}" srcOrd="0" destOrd="0" presId="urn:microsoft.com/office/officeart/2005/8/layout/orgChart1"/>
    <dgm:cxn modelId="{91700A6B-6FD9-4448-948D-4DE8999052CC}" type="presOf" srcId="{B2FD70B1-7705-44AB-BA76-94D44723EAF2}" destId="{7826E6A1-6CB5-49D3-AB4D-92F33B8C6232}" srcOrd="0" destOrd="0" presId="urn:microsoft.com/office/officeart/2005/8/layout/orgChart1"/>
    <dgm:cxn modelId="{563CEB25-68E7-4439-80F4-393FC7429CD1}" type="presOf" srcId="{96DBCBD6-D306-403F-8024-73DA6DEBD707}" destId="{D074A570-80B5-4AC7-B213-6AB9608CCBE1}" srcOrd="0" destOrd="0" presId="urn:microsoft.com/office/officeart/2005/8/layout/orgChart1"/>
    <dgm:cxn modelId="{EF82FEE5-95C7-4EE3-8910-786B804DDC88}" srcId="{1FBD5982-7219-4FC1-8AE5-828C79AB04ED}" destId="{1F4AEB93-A3CA-462B-BCBB-305CD7E23364}" srcOrd="1" destOrd="0" parTransId="{10C50DFE-27F1-40B1-864C-356E3F5835EA}" sibTransId="{FE209DA8-3F44-4ADC-BAF9-22A75EF6A495}"/>
    <dgm:cxn modelId="{E905C927-2961-4C33-9333-D67598C275DE}" type="presOf" srcId="{1C280127-84FA-4B3E-B252-BC165B6EB0C1}" destId="{597DA4B2-22C0-496A-B799-27749DA653A7}" srcOrd="0" destOrd="0" presId="urn:microsoft.com/office/officeart/2005/8/layout/orgChart1"/>
    <dgm:cxn modelId="{A5513D86-A951-420F-AF1B-5D326BE10E84}" type="presOf" srcId="{1F4AEB93-A3CA-462B-BCBB-305CD7E23364}" destId="{47F6C493-999D-4D0F-B19B-67CEE71B3B48}" srcOrd="1" destOrd="0" presId="urn:microsoft.com/office/officeart/2005/8/layout/orgChart1"/>
    <dgm:cxn modelId="{A57B01DF-5070-4E59-9365-76D5FC76EA49}" type="presParOf" srcId="{D074A570-80B5-4AC7-B213-6AB9608CCBE1}" destId="{C2F233AF-671E-4D95-A963-7FA0AE3E5FB7}" srcOrd="0" destOrd="0" presId="urn:microsoft.com/office/officeart/2005/8/layout/orgChart1"/>
    <dgm:cxn modelId="{060EC4B7-DBC7-42AD-B043-071ABA357395}" type="presParOf" srcId="{C2F233AF-671E-4D95-A963-7FA0AE3E5FB7}" destId="{71BC187B-865B-44D5-834A-F71B02A8E501}" srcOrd="0" destOrd="0" presId="urn:microsoft.com/office/officeart/2005/8/layout/orgChart1"/>
    <dgm:cxn modelId="{57140107-0EA8-4FDE-8160-CD430940242F}" type="presParOf" srcId="{71BC187B-865B-44D5-834A-F71B02A8E501}" destId="{81E8AB40-CACD-4C9F-AF5E-A95C6BCA95CB}" srcOrd="0" destOrd="0" presId="urn:microsoft.com/office/officeart/2005/8/layout/orgChart1"/>
    <dgm:cxn modelId="{9A0EB261-6199-497C-BBD0-7B7189BCF600}" type="presParOf" srcId="{71BC187B-865B-44D5-834A-F71B02A8E501}" destId="{BB8430C5-B522-428E-9DE9-0D1EA9CD2CBE}" srcOrd="1" destOrd="0" presId="urn:microsoft.com/office/officeart/2005/8/layout/orgChart1"/>
    <dgm:cxn modelId="{D5FD510F-E8F0-47C3-B58D-99CC5808B52D}" type="presParOf" srcId="{C2F233AF-671E-4D95-A963-7FA0AE3E5FB7}" destId="{B46BBCC1-2498-4C42-BE84-2D96CE652ECB}" srcOrd="1" destOrd="0" presId="urn:microsoft.com/office/officeart/2005/8/layout/orgChart1"/>
    <dgm:cxn modelId="{404FDC89-AD67-4FE1-9305-CB1918C7B03F}" type="presParOf" srcId="{B46BBCC1-2498-4C42-BE84-2D96CE652ECB}" destId="{597DA4B2-22C0-496A-B799-27749DA653A7}" srcOrd="0" destOrd="0" presId="urn:microsoft.com/office/officeart/2005/8/layout/orgChart1"/>
    <dgm:cxn modelId="{5C2CA788-1E56-4D8E-9106-85959FBFDCC1}" type="presParOf" srcId="{B46BBCC1-2498-4C42-BE84-2D96CE652ECB}" destId="{7E7877FF-3009-4C75-9B0D-4A20402A1A45}" srcOrd="1" destOrd="0" presId="urn:microsoft.com/office/officeart/2005/8/layout/orgChart1"/>
    <dgm:cxn modelId="{1ED7BD44-E7F1-422E-A53F-929BD9E9E199}" type="presParOf" srcId="{7E7877FF-3009-4C75-9B0D-4A20402A1A45}" destId="{99254F0B-9AF1-4F18-BA93-19857B321745}" srcOrd="0" destOrd="0" presId="urn:microsoft.com/office/officeart/2005/8/layout/orgChart1"/>
    <dgm:cxn modelId="{30FA0109-CD32-4E04-8DFB-072137CDCEB2}" type="presParOf" srcId="{99254F0B-9AF1-4F18-BA93-19857B321745}" destId="{7826E6A1-6CB5-49D3-AB4D-92F33B8C6232}" srcOrd="0" destOrd="0" presId="urn:microsoft.com/office/officeart/2005/8/layout/orgChart1"/>
    <dgm:cxn modelId="{616086FC-13B8-49F6-8ADA-338E9528163B}" type="presParOf" srcId="{99254F0B-9AF1-4F18-BA93-19857B321745}" destId="{8522E698-4284-4D1F-B084-6EA8484B1726}" srcOrd="1" destOrd="0" presId="urn:microsoft.com/office/officeart/2005/8/layout/orgChart1"/>
    <dgm:cxn modelId="{8E260ECF-1515-43A6-A48C-DE8A12F71616}" type="presParOf" srcId="{7E7877FF-3009-4C75-9B0D-4A20402A1A45}" destId="{20634669-D5C6-4C1F-9A2F-FC5A0B1BBCE7}" srcOrd="1" destOrd="0" presId="urn:microsoft.com/office/officeart/2005/8/layout/orgChart1"/>
    <dgm:cxn modelId="{AEA6D7D2-7C18-4052-AE6E-C47A0697F702}" type="presParOf" srcId="{7E7877FF-3009-4C75-9B0D-4A20402A1A45}" destId="{88BB5C9F-99BC-4F40-B2B2-B21BA119ECCA}" srcOrd="2" destOrd="0" presId="urn:microsoft.com/office/officeart/2005/8/layout/orgChart1"/>
    <dgm:cxn modelId="{EDDA67E1-9040-4CA8-BAFB-82BAB3CCBEAF}" type="presParOf" srcId="{B46BBCC1-2498-4C42-BE84-2D96CE652ECB}" destId="{6A6F84A5-D02E-4ECC-BFD0-ABEC421814C6}" srcOrd="2" destOrd="0" presId="urn:microsoft.com/office/officeart/2005/8/layout/orgChart1"/>
    <dgm:cxn modelId="{439199B0-A6BB-4ABE-91F6-3614621596B1}" type="presParOf" srcId="{B46BBCC1-2498-4C42-BE84-2D96CE652ECB}" destId="{49B449A7-F511-467C-A436-EB9143085564}" srcOrd="3" destOrd="0" presId="urn:microsoft.com/office/officeart/2005/8/layout/orgChart1"/>
    <dgm:cxn modelId="{DCDC9197-9348-463A-8843-FB781877B91C}" type="presParOf" srcId="{49B449A7-F511-467C-A436-EB9143085564}" destId="{275BF944-D968-483E-9C21-3EED6D0F8A88}" srcOrd="0" destOrd="0" presId="urn:microsoft.com/office/officeart/2005/8/layout/orgChart1"/>
    <dgm:cxn modelId="{25395129-FF49-4005-AD6A-41EAFFAB05B4}" type="presParOf" srcId="{275BF944-D968-483E-9C21-3EED6D0F8A88}" destId="{BBC5DCEB-8B35-4C4A-B0C3-02E6742C750B}" srcOrd="0" destOrd="0" presId="urn:microsoft.com/office/officeart/2005/8/layout/orgChart1"/>
    <dgm:cxn modelId="{2E9036E1-2187-44DC-B52E-515B9361447C}" type="presParOf" srcId="{275BF944-D968-483E-9C21-3EED6D0F8A88}" destId="{47F6C493-999D-4D0F-B19B-67CEE71B3B48}" srcOrd="1" destOrd="0" presId="urn:microsoft.com/office/officeart/2005/8/layout/orgChart1"/>
    <dgm:cxn modelId="{E9DA7EC1-4B78-4A6F-9789-AE49222037A1}" type="presParOf" srcId="{49B449A7-F511-467C-A436-EB9143085564}" destId="{7050DF07-8233-4935-9EEF-640EBEE8D9D8}" srcOrd="1" destOrd="0" presId="urn:microsoft.com/office/officeart/2005/8/layout/orgChart1"/>
    <dgm:cxn modelId="{2B1F5334-03CC-485B-95F8-3EF4A651586B}" type="presParOf" srcId="{49B449A7-F511-467C-A436-EB9143085564}" destId="{5F382528-6D0B-49C9-8ED8-1ED1365F5A17}" srcOrd="2" destOrd="0" presId="urn:microsoft.com/office/officeart/2005/8/layout/orgChart1"/>
    <dgm:cxn modelId="{C07A4EAD-12CF-4387-811D-2B136E0A9519}" type="presParOf" srcId="{C2F233AF-671E-4D95-A963-7FA0AE3E5FB7}" destId="{24235178-7540-457E-9161-83447D281814}" srcOrd="2" destOrd="0" presId="urn:microsoft.com/office/officeart/2005/8/layout/orgChar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1EC7-A258-428B-BBD8-A1737A066E1F}" type="datetimeFigureOut">
              <a:rPr lang="en-US" smtClean="0"/>
              <a:t>4/19/2013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AF4B7-266B-4A0D-8CB6-C19BCE64E559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11266" name="Picture 2" descr="http://pti.kiev.ua/uploads/posts/2010-06/1276533432_gouttes_fraisier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71602" y="0"/>
            <a:ext cx="10679634" cy="6858000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1785918" y="2143116"/>
            <a:ext cx="545617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Провідні тканини</a:t>
            </a:r>
          </a:p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рослин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pti.kiev.ua/uploads/posts/2010-06/1276535275_1862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00098" y="0"/>
            <a:ext cx="1059238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381CB0"/>
                </a:solidFill>
              </a:rPr>
              <a:t>Провідні</a:t>
            </a:r>
            <a:r>
              <a:rPr lang="ru-RU" b="1" dirty="0" smtClean="0">
                <a:solidFill>
                  <a:srgbClr val="381CB0"/>
                </a:solidFill>
              </a:rPr>
              <a:t> </a:t>
            </a:r>
            <a:r>
              <a:rPr lang="ru-RU" b="1" dirty="0" err="1" smtClean="0">
                <a:solidFill>
                  <a:srgbClr val="381CB0"/>
                </a:solidFill>
              </a:rPr>
              <a:t>тканини</a:t>
            </a:r>
            <a:r>
              <a:rPr lang="ru-RU" b="1" dirty="0" smtClean="0">
                <a:solidFill>
                  <a:srgbClr val="381CB0"/>
                </a:solidFill>
              </a:rPr>
              <a:t> </a:t>
            </a:r>
            <a:r>
              <a:rPr lang="ru-RU" b="1" dirty="0" err="1" smtClean="0">
                <a:solidFill>
                  <a:srgbClr val="381CB0"/>
                </a:solidFill>
              </a:rPr>
              <a:t>рослин</a:t>
            </a:r>
            <a:r>
              <a:rPr lang="ru-RU" dirty="0" smtClean="0">
                <a:solidFill>
                  <a:srgbClr val="381CB0"/>
                </a:solidFill>
              </a:rPr>
              <a:t> —</a:t>
            </a:r>
            <a:endParaRPr lang="en-US" dirty="0">
              <a:solidFill>
                <a:srgbClr val="381CB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тканини</a:t>
            </a:r>
            <a:r>
              <a:rPr lang="ru-RU" dirty="0" smtClean="0">
                <a:solidFill>
                  <a:srgbClr val="002060"/>
                </a:solidFill>
              </a:rPr>
              <a:t>, основною </a:t>
            </a:r>
            <a:r>
              <a:rPr lang="ru-RU" dirty="0" err="1" smtClean="0">
                <a:solidFill>
                  <a:srgbClr val="002060"/>
                </a:solidFill>
              </a:rPr>
              <a:t>функцією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яких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є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проведення</a:t>
            </a:r>
            <a:r>
              <a:rPr lang="ru-RU" dirty="0" smtClean="0">
                <a:solidFill>
                  <a:srgbClr val="002060"/>
                </a:solidFill>
              </a:rPr>
              <a:t> по </a:t>
            </a:r>
            <a:r>
              <a:rPr lang="ru-RU" dirty="0" err="1" smtClean="0">
                <a:solidFill>
                  <a:srgbClr val="002060"/>
                </a:solidFill>
              </a:rPr>
              <a:t>рослині</a:t>
            </a:r>
            <a:r>
              <a:rPr lang="ru-RU" dirty="0" smtClean="0">
                <a:solidFill>
                  <a:srgbClr val="002060"/>
                </a:solidFill>
              </a:rPr>
              <a:t> води та </a:t>
            </a:r>
            <a:r>
              <a:rPr lang="ru-RU" dirty="0" err="1" smtClean="0">
                <a:solidFill>
                  <a:srgbClr val="002060"/>
                </a:solidFill>
              </a:rPr>
              <a:t>розчинених</a:t>
            </a:r>
            <a:r>
              <a:rPr lang="ru-RU" dirty="0" smtClean="0">
                <a:solidFill>
                  <a:srgbClr val="002060"/>
                </a:solidFill>
              </a:rPr>
              <a:t> у </a:t>
            </a:r>
            <a:r>
              <a:rPr lang="ru-RU" dirty="0" err="1" smtClean="0">
                <a:solidFill>
                  <a:srgbClr val="002060"/>
                </a:solidFill>
              </a:rPr>
              <a:t>ній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органічних</a:t>
            </a:r>
            <a:r>
              <a:rPr lang="ru-RU" dirty="0" smtClean="0">
                <a:solidFill>
                  <a:srgbClr val="002060"/>
                </a:solidFill>
              </a:rPr>
              <a:t> та </a:t>
            </a:r>
            <a:r>
              <a:rPr lang="ru-RU" dirty="0" err="1" smtClean="0">
                <a:solidFill>
                  <a:srgbClr val="002060"/>
                </a:solidFill>
              </a:rPr>
              <a:t>неорганічних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 err="1" smtClean="0">
                <a:solidFill>
                  <a:srgbClr val="002060"/>
                </a:solidFill>
              </a:rPr>
              <a:t>речовин</a:t>
            </a:r>
            <a:r>
              <a:rPr lang="ru-RU" dirty="0" smtClean="0">
                <a:solidFill>
                  <a:srgbClr val="002060"/>
                </a:solidFill>
              </a:rPr>
              <a:t>.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dailydjam.free.fr/photo/photo017/goutt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radisada.ru/uploads/posts/2011-07/1311155142_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837618" y="0"/>
            <a:ext cx="998161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00108"/>
            <a:ext cx="3214710" cy="1143000"/>
          </a:xfrm>
        </p:spPr>
        <p:txBody>
          <a:bodyPr/>
          <a:lstStyle/>
          <a:p>
            <a:r>
              <a:rPr lang="ru-RU" b="1" dirty="0" err="1" smtClean="0"/>
              <a:t>Флоема</a:t>
            </a:r>
            <a:r>
              <a:rPr lang="ru-RU" dirty="0" smtClean="0"/>
              <a:t>—</a:t>
            </a:r>
            <a:endParaRPr lang="en-US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r>
              <a:rPr lang="ru-RU" b="1" dirty="0" err="1" smtClean="0">
                <a:solidFill>
                  <a:srgbClr val="0773E9"/>
                </a:solidFill>
              </a:rPr>
              <a:t>головна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провідна</a:t>
            </a:r>
            <a:r>
              <a:rPr lang="ru-RU" b="1" dirty="0" smtClean="0">
                <a:solidFill>
                  <a:srgbClr val="0773E9"/>
                </a:solidFill>
              </a:rPr>
              <a:t> тканина </a:t>
            </a:r>
            <a:r>
              <a:rPr lang="ru-RU" b="1" dirty="0" err="1" smtClean="0">
                <a:solidFill>
                  <a:srgbClr val="0773E9"/>
                </a:solidFill>
              </a:rPr>
              <a:t>судинних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рослин</a:t>
            </a:r>
            <a:r>
              <a:rPr lang="ru-RU" b="1" dirty="0" smtClean="0">
                <a:solidFill>
                  <a:srgbClr val="0773E9"/>
                </a:solidFill>
              </a:rPr>
              <a:t>, </a:t>
            </a:r>
            <a:r>
              <a:rPr lang="ru-RU" b="1" dirty="0" err="1" smtClean="0">
                <a:solidFill>
                  <a:srgbClr val="0773E9"/>
                </a:solidFill>
              </a:rPr>
              <a:t>що</a:t>
            </a:r>
            <a:r>
              <a:rPr lang="ru-RU" b="1" dirty="0" smtClean="0">
                <a:solidFill>
                  <a:srgbClr val="0773E9"/>
                </a:solidFill>
              </a:rPr>
              <a:t> проводить </a:t>
            </a:r>
            <a:r>
              <a:rPr lang="ru-RU" b="1" dirty="0" err="1" smtClean="0">
                <a:solidFill>
                  <a:srgbClr val="0773E9"/>
                </a:solidFill>
              </a:rPr>
              <a:t>органічні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речовини</a:t>
            </a:r>
            <a:r>
              <a:rPr lang="ru-RU" b="1" dirty="0" smtClean="0">
                <a:solidFill>
                  <a:srgbClr val="0773E9"/>
                </a:solidFill>
              </a:rPr>
              <a:t> у </a:t>
            </a:r>
            <a:r>
              <a:rPr lang="ru-RU" b="1" dirty="0" err="1" smtClean="0">
                <a:solidFill>
                  <a:srgbClr val="0773E9"/>
                </a:solidFill>
              </a:rPr>
              <a:t>низхідному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напрямку</a:t>
            </a:r>
            <a:endParaRPr lang="ru-RU" b="1" dirty="0" smtClean="0">
              <a:solidFill>
                <a:srgbClr val="0773E9"/>
              </a:solidFill>
            </a:endParaRPr>
          </a:p>
          <a:p>
            <a:r>
              <a:rPr lang="ru-RU" b="1" dirty="0" err="1" smtClean="0">
                <a:solidFill>
                  <a:srgbClr val="0773E9"/>
                </a:solidFill>
              </a:rPr>
              <a:t>Основні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клітини</a:t>
            </a:r>
            <a:r>
              <a:rPr lang="ru-RU" b="1" dirty="0" smtClean="0">
                <a:solidFill>
                  <a:srgbClr val="0773E9"/>
                </a:solidFill>
              </a:rPr>
              <a:t> </a:t>
            </a:r>
            <a:r>
              <a:rPr lang="ru-RU" b="1" dirty="0" err="1" smtClean="0">
                <a:solidFill>
                  <a:srgbClr val="0773E9"/>
                </a:solidFill>
              </a:rPr>
              <a:t>флоеми</a:t>
            </a:r>
            <a:r>
              <a:rPr lang="ru-RU" b="1" dirty="0" smtClean="0">
                <a:solidFill>
                  <a:srgbClr val="0773E9"/>
                </a:solidFill>
              </a:rPr>
              <a:t> — </a:t>
            </a:r>
            <a:r>
              <a:rPr lang="ru-RU" b="1" dirty="0" err="1" smtClean="0">
                <a:solidFill>
                  <a:srgbClr val="0773E9"/>
                </a:solidFill>
              </a:rPr>
              <a:t>ситоподібні</a:t>
            </a:r>
            <a:r>
              <a:rPr lang="ru-RU" b="1" dirty="0" smtClean="0">
                <a:solidFill>
                  <a:srgbClr val="0773E9"/>
                </a:solidFill>
              </a:rPr>
              <a:t> трубки</a:t>
            </a:r>
            <a:endParaRPr lang="en-US" b="1" dirty="0">
              <a:solidFill>
                <a:srgbClr val="0773E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362" name="Picture 2" descr="http://pti.kiev.ua/uploads/posts/2010-02/1265223741_floema-ksilem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395929" cy="66476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http://ecoportal.su/news_img/050-060210-0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91181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543164" cy="1143000"/>
          </a:xfrm>
        </p:spPr>
        <p:txBody>
          <a:bodyPr/>
          <a:lstStyle/>
          <a:p>
            <a:r>
              <a:rPr lang="uk-UA" dirty="0" smtClean="0">
                <a:solidFill>
                  <a:srgbClr val="FFC000"/>
                </a:solidFill>
              </a:rPr>
              <a:t>Ксилема -  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C000"/>
                </a:solidFill>
              </a:rPr>
              <a:t>тканина наземних рослин, що служить для проведення води і мінеральних солей від коріння вгору по рослині до листя. Складається з власне провідних  і механічних  клітин, а також з деревинної і променевої паренхіми.</a:t>
            </a:r>
            <a:endParaRPr lang="en-US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кутник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434" name="Picture 2" descr="&amp;Fcy;&amp;acy;&amp;jcy;&amp;lcy;:Ficusxyl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1142984"/>
            <a:ext cx="8802139" cy="4929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2" name="Picture 2" descr="http://www.ebio.ru/images/1002070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928670"/>
            <a:ext cx="8821718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1506" name="Picture 2" descr="http://os1.i.ua/3/1/5551575_95dfd0a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14338"/>
            <a:ext cx="9144000" cy="7274478"/>
          </a:xfrm>
          <a:prstGeom prst="rect">
            <a:avLst/>
          </a:prstGeom>
          <a:noFill/>
        </p:spPr>
      </p:pic>
      <p:sp>
        <p:nvSpPr>
          <p:cNvPr id="5" name="Прямокутник 4"/>
          <p:cNvSpPr/>
          <p:nvPr/>
        </p:nvSpPr>
        <p:spPr>
          <a:xfrm>
            <a:off x="2000232" y="1643050"/>
            <a:ext cx="5048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Дякую за увагу!</a:t>
            </a:r>
            <a:endParaRPr lang="uk-UA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93</Words>
  <Application>Microsoft Office PowerPoint</Application>
  <PresentationFormat>Екран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Провідні тканини рослин —</vt:lpstr>
      <vt:lpstr>Слайд 3</vt:lpstr>
      <vt:lpstr>Флоема—</vt:lpstr>
      <vt:lpstr>Слайд 5</vt:lpstr>
      <vt:lpstr>Ксилема -  </vt:lpstr>
      <vt:lpstr>Слайд 7</vt:lpstr>
      <vt:lpstr>Слайд 8</vt:lpstr>
      <vt:lpstr>Слайд 9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Провідні тканини рослин</dc:title>
  <dc:creator>IBAHKA</dc:creator>
  <cp:lastModifiedBy>IBAHKA</cp:lastModifiedBy>
  <cp:revision>5</cp:revision>
  <dcterms:created xsi:type="dcterms:W3CDTF">2013-04-19T14:10:20Z</dcterms:created>
  <dcterms:modified xsi:type="dcterms:W3CDTF">2013-04-19T14:54:16Z</dcterms:modified>
</cp:coreProperties>
</file>