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75" r:id="rId5"/>
    <p:sldId id="276" r:id="rId6"/>
    <p:sldId id="284" r:id="rId7"/>
    <p:sldId id="266" r:id="rId8"/>
    <p:sldId id="283" r:id="rId9"/>
    <p:sldId id="277" r:id="rId10"/>
    <p:sldId id="285" r:id="rId11"/>
    <p:sldId id="262" r:id="rId12"/>
    <p:sldId id="286" r:id="rId13"/>
    <p:sldId id="263" r:id="rId14"/>
    <p:sldId id="288" r:id="rId15"/>
    <p:sldId id="267" r:id="rId16"/>
    <p:sldId id="273" r:id="rId17"/>
    <p:sldId id="279" r:id="rId18"/>
    <p:sldId id="268" r:id="rId19"/>
    <p:sldId id="269" r:id="rId20"/>
    <p:sldId id="287" r:id="rId21"/>
    <p:sldId id="278" r:id="rId22"/>
    <p:sldId id="270" r:id="rId23"/>
    <p:sldId id="265" r:id="rId24"/>
    <p:sldId id="271" r:id="rId25"/>
    <p:sldId id="260" r:id="rId26"/>
    <p:sldId id="280" r:id="rId27"/>
    <p:sldId id="289" r:id="rId2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8D1BA-FBB1-49DC-ACD6-5E2F32F5A520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88D6-6E0E-4892-AB45-6EB991F385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EE1D-16CA-4A08-9A86-843AA4AF7D46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7A13-DD70-4036-855A-AA642D2A8B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B36B-2945-4C69-A66E-5D97057A28AD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0309-EA90-42D8-A2C9-DA230C4395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F06E-62E6-436E-AB68-447D3051AFF6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90B-2557-49F2-A8FD-F19C72D573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929A-BAFA-4828-984D-FBCAECE45F89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70468-E1D5-4C6D-8F61-A3B998D958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FEC0-15B6-416D-93EE-49252E74C9B4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436E-FFB1-4A0E-B800-490852EF78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BE28-C0E4-438C-9835-65D17898F232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D62C-9B15-4260-ADEC-67EE5376B5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076A-7F2E-4745-823C-188582F23A77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3494-6092-4E21-8EC3-3DB59B5300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DAC7-3FFD-4957-98F2-E049277E780D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C5B5-2382-406F-A792-2D10E235CF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1376-35C6-424D-A58F-2D18134B3DA2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0B1C-1232-424B-87AB-C895A3FC9D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1292-1E1E-44A3-A5AD-E6F145A7488A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E059-1636-4BF1-89D1-9AEA9A1606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1E293-AB3A-450B-8DB6-4460E5B0D0F6}" type="datetimeFigureOut">
              <a:rPr lang="uk-UA"/>
              <a:pPr>
                <a:defRPr/>
              </a:pPr>
              <a:t>19.11.2010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01CF05-7FB3-49DA-BBA3-8D73FDB36B7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rugosvet.ru/uploads/enc/images/16/1236155489b2d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714356"/>
            <a:ext cx="8572559" cy="3046988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		Крила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		комах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143644"/>
            <a:ext cx="4000527" cy="523220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Матеріали для 8 класу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3315" name="Рисунок 4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215063" y="4500563"/>
            <a:ext cx="2643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7" descr="муха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429000"/>
            <a:ext cx="156686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22531" name="Рисунок 5" descr="типи крил комах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85875"/>
            <a:ext cx="84296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лускокрилих, тобто метеликів добре розвинені обидві пари крил, які густо вкриті мікроскопічними лусочками. Від їхнього забарвлення, структури та розміщення залежить різноманітне забарвлення та малюнок крил. 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23555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8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000500"/>
            <a:ext cx="263207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9" descr="95fa4ed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429125"/>
            <a:ext cx="257175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1" descr="перелывниця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572000"/>
            <a:ext cx="23574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1714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перетинчастокрилих комах обидві пари крил перетинчасті з нечисленними жилками. Але друга пара менша за першу.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24579" name="Рисунок 6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7" descr="0bdaafe636e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429000"/>
            <a:ext cx="2857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8" descr="sbor_obnojk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000375"/>
            <a:ext cx="27860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9" descr="шм5002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071938"/>
            <a:ext cx="24288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У двокрилих розвинута лише перша пара крил. Друга пара перетворилась на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дзизкальця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. 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25603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 descr="14665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714625"/>
            <a:ext cx="257175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 descr="Muh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500438"/>
            <a:ext cx="28575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9" descr="90603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786063"/>
            <a:ext cx="2428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1214438"/>
            <a:ext cx="8643937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	У мух, які мають тільки добре розвинені передні крила, задні перетворені в невеликі </a:t>
            </a:r>
            <a:r>
              <a:rPr lang="uk-UA" sz="32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булавовидні</a:t>
            </a:r>
            <a:r>
              <a:rPr lang="uk-UA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придатки, багаті на чутливі волоски. Вони працюють як </a:t>
            </a:r>
            <a:r>
              <a:rPr lang="uk-UA" sz="32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гироскопи</a:t>
            </a:r>
            <a:r>
              <a:rPr lang="uk-UA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і слугують стабілізаторами при польоті. </a:t>
            </a:r>
            <a:endParaRPr lang="uk-UA" sz="3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26627" name="Рисунок 5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 descr="11614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92906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7" descr="муха звич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929063"/>
            <a:ext cx="33147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1285875"/>
            <a:ext cx="8715375" cy="514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твердокрилих - жуків перша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пара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крил перетворена на рогові жорсткі надкрила -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елітри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, які захищають спинну                   частину тіла. При польоті                        надкрила жуків відіграють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роль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лише плануючих виростів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які не здійснюють власних рухів, а для літання пристосовані лише задні крила. Інколи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жуків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при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польоті     надкрила навіть не розправляються, а задні тільки висовуються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сторони з надкрил.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27651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9" descr="27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357438"/>
            <a:ext cx="2166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1071563"/>
            <a:ext cx="8858250" cy="5429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Для багатьох жуків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які живуть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в сухих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місцевостях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характерно те, що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них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надкрила повністю зростаються між собою, утворюючи захисний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шолом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» над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черевцем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При цьому задні крила не можуть існувати і зникають.  Це спостерігається у багатьох                               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довгоносиків, жужелиць та особливо часто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степових та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пустельних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чорнотілок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28675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8" descr="довгоно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786313"/>
            <a:ext cx="25003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9" descr="gugelic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786313"/>
            <a:ext cx="24288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2643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напівтвердокрилих - клопів тверді лише  половинки надкрил, тобто крила передньої пари щільні, шкірясті, лише у верхній частині вони перетинчасті. Виконують передні крила захисну функцію.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29699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6" descr="35105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571875"/>
            <a:ext cx="2000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8" descr="untitled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429000"/>
            <a:ext cx="23574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10" descr="klop_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500563"/>
            <a:ext cx="242887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143000"/>
            <a:ext cx="8643937" cy="3571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прямокрилих комах крила першої пари перетворені у шкірясті вузькі надкрила, а друга пара широкі прозорі і з перетинками.  У складеному  стані більш тонкі перетинчасті задні крила прикриті передніми, які захищають їх від пошкоджень  при переміщеннях у заростях рослин.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30723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7" descr="eirenephilus_longipennis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786313"/>
            <a:ext cx="2928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8" descr="decticus_verrucivorus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786313"/>
            <a:ext cx="32035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1214438"/>
            <a:ext cx="8786813" cy="2714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бабок обидві пари крил розвинуті майже  однаково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Деяка незалежність однієї пари крил від другої та наявність м’язів прямої дії дозволяють бабкам досягати високої швидкості під час польотів.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31747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6" descr="baka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214813"/>
            <a:ext cx="2857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7" descr="ZvydJUKmQ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3357563"/>
            <a:ext cx="2143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8" descr="стр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929063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1428750"/>
            <a:ext cx="8786813" cy="52149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100" b="1" dirty="0" smtClean="0">
                <a:solidFill>
                  <a:schemeClr val="bg1">
                    <a:lumMod val="95000"/>
                  </a:schemeClr>
                </a:solidFill>
              </a:rPr>
              <a:t>		Комахи мають дві пари крил, які розміщені на грудях. Повністю вони розвиваються тільки при переході комах у дорослий стан.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100" b="1" dirty="0" smtClean="0">
                <a:solidFill>
                  <a:schemeClr val="bg1">
                    <a:lumMod val="95000"/>
                  </a:schemeClr>
                </a:solidFill>
              </a:rPr>
              <a:t>		Будова крил у значній мірі враховується як основа систематики крилатих комах: лускокрилі, двокрилі, перетинчастокрилі, твердокрилі, напівтвердокрилі, рівнокрилі…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14339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143000"/>
            <a:ext cx="8715375" cy="2143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рівнокрилих - цикад та попелиць дві пари перетинчастих крил однакові за будовою.  Але задня з них менша за розмірами.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32771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 descr="цикада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857625"/>
            <a:ext cx="28575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7" descr="IMG_2622mk_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2928938"/>
            <a:ext cx="26431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9" descr="aphids-537139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071938"/>
            <a:ext cx="2286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14438"/>
            <a:ext cx="85725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Отже, у багатьох комах передні крила, приймають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на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себе додаткові функції, які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часто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стають основними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а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функція літання втрачається: у твердокрилих,  прямокрилих, напівтвердокрилих.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33795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300px-Cetonia-aura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286125"/>
            <a:ext cx="22145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" descr="risovij_dovgonosi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572000"/>
            <a:ext cx="25003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12" descr="6_c68fb6d51b9a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714750"/>
            <a:ext cx="2357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15" descr="саран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5143500"/>
            <a:ext cx="2143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1214438"/>
            <a:ext cx="8715375" cy="3143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Серед комах є безкрилі  форми та  види,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яких крила редукувались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воші та блохи). Така втрата крил може бути викликана різними причинами: переходом до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паразитизму,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до життя в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грунті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при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мешканні на відкритих для вітру островах або в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горах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…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34819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6" descr="безкрил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28625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7" descr="блох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572000"/>
            <a:ext cx="23383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8" descr="вш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50056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5214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Швидкість польоту у комах різноманітна: у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золотоглазки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— 0,5 м, у бджоли — 3 м, у метеликів бражників — 15 м в секунду.  Бражники досить сильні комахи, без посадки вони летять на сотні кілометрів. Відомі приклади зальоту олеандрового бражника, що поширений в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середземно-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морських країнах, де росте                   олеандр, в Санкт-Петербург                                та Естонію.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35843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6" descr="олеандр браж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286250"/>
            <a:ext cx="2286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1143000"/>
            <a:ext cx="8715375" cy="5286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Швидкість вібрації крил у різних комах різна. Метелик  махаон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при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польоті робить 5—9 помахів крил на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секунду,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бджола близько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200, а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комар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— 1000.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Така   швидкість скорочень         забезпечується густими             посмугованими м’язами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на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долю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яких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добре літаючих                  форм  приходиться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15—25%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ваги тіла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36867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10" descr="babochka6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786063"/>
            <a:ext cx="1857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Рух крил обмежують дрібні хітинові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пластинки,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розміщені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області з’єднання мембрани між спинною та боковою пластинкою. До деяких із них прикріплюються м’язи, що слугують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для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зміни кута нахилу  крил та їхнього  складання вздовж тіла.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37891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8" descr="RosePapillon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429125"/>
            <a:ext cx="3643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1143000"/>
            <a:ext cx="8786813" cy="54292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Таким чином можна сказати, що у більш примітивних комах передні і задні крила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при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польоті рухаються незалежно одне від одного, 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метеликів, перетинчастокрилих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цикад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та інших більш організованих форм передні та задні крила з’єднуються  так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щ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о утворюють єдину поверхню. Зміни направлення при польоті досягаються              у інших комах зміною положення           площини передніх крил як у метеликів                та амплітуди і площини вібрації як у бджіл.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38915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7" descr="бджола лет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3929063"/>
            <a:ext cx="10937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71546"/>
            <a:ext cx="8572559" cy="5355312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  <a:scene3d>
            <a:camera prst="isometricOffAxis2Left"/>
            <a:lightRig rig="threePt" dir="t"/>
          </a:scene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Успіхів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у вивченні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нових тем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 </a:t>
            </a:r>
          </a:p>
        </p:txBody>
      </p:sp>
      <p:pic>
        <p:nvPicPr>
          <p:cNvPr id="39938" name="Рисунок 4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1071563"/>
            <a:ext cx="8786813" cy="52149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100" b="1" dirty="0" smtClean="0">
                <a:solidFill>
                  <a:schemeClr val="bg1">
                    <a:lumMod val="95000"/>
                  </a:schemeClr>
                </a:solidFill>
              </a:rPr>
              <a:t>		Крила комах являють собою бічні вирости стінки тіла, що утворені </a:t>
            </a:r>
            <a:r>
              <a:rPr lang="uk-UA" sz="4100" b="1" dirty="0">
                <a:solidFill>
                  <a:schemeClr val="bg1">
                    <a:lumMod val="95000"/>
                  </a:schemeClr>
                </a:solidFill>
              </a:rPr>
              <a:t>тонкими мембранами, </a:t>
            </a:r>
            <a:r>
              <a:rPr lang="uk-UA" sz="4100" b="1" dirty="0" smtClean="0">
                <a:solidFill>
                  <a:schemeClr val="bg1">
                    <a:lumMod val="95000"/>
                  </a:schemeClr>
                </a:solidFill>
              </a:rPr>
              <a:t>натягнутими </a:t>
            </a:r>
            <a:r>
              <a:rPr lang="uk-UA" sz="4100" b="1" dirty="0">
                <a:solidFill>
                  <a:schemeClr val="bg1">
                    <a:lumMod val="95000"/>
                  </a:schemeClr>
                </a:solidFill>
              </a:rPr>
              <a:t>на каркас жилок, по </a:t>
            </a:r>
            <a:r>
              <a:rPr lang="uk-UA" sz="4100" b="1" dirty="0" smtClean="0">
                <a:solidFill>
                  <a:schemeClr val="bg1">
                    <a:lumMod val="95000"/>
                  </a:schemeClr>
                </a:solidFill>
              </a:rPr>
              <a:t>яких в крила проникають трахеї, нерви та порожнинна рідина. Просвіти перетинчастих  частин крила, що розміщені між жилками, називаються комірками.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15363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72313" y="53578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14438"/>
            <a:ext cx="4857750" cy="55006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     </a:t>
            </a:r>
            <a:r>
              <a:rPr lang="uk-UA" sz="4300" b="1" dirty="0" smtClean="0">
                <a:solidFill>
                  <a:schemeClr val="bg1">
                    <a:lumMod val="95000"/>
                  </a:schemeClr>
                </a:solidFill>
              </a:rPr>
              <a:t>Жилки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розміщуються так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щ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о стають  механічною опорою крила та допомагають протистояти потокам повітря при польоті.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Розміщення та число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жилок — о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знаки, які  добре характеризують кожну систематичну групу комах.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16387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рызны крил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357313"/>
            <a:ext cx="3714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50" y="1143000"/>
            <a:ext cx="8643938" cy="5357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Жилки пронизують все крило комахи, забезпечуючи необхідну жорсткість конструкції та її аеродинамічні властивості. Вони є поздовжні, які частково галузяться, та поперечні, що з’єднують поздовжні жилки між собою. Кожна </a:t>
            </a: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жилка 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згідно її розміщення на пластинці має певну назву.  </a:t>
            </a:r>
            <a:endParaRPr lang="uk-UA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17411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54292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    Перша, найтовстіша жилка, називається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костальною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–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коста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. Нижче неї розміщена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субкостальна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-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субкоста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, а далі йдуть радіальна та медіальна жилки, які галузяться.  В задній частині крила проходять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кубітальні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, анальні та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югінальні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жилки. Крім того, у місця впадання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субкости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косту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може знаходитися щільний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кутикулярний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утвір –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крилове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очко, яке знімає шкідливі вібрації при польоті.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3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18435" name="Рисунок 4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C – костальная жилка, Sc – субкостальная жилка, R – радиальная жилка, М – медиальная жилка, Cu – кубитальная жилка, An – анальная жилка, Ju – югальная жилк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85875"/>
            <a:ext cx="8072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8" y="4857750"/>
            <a:ext cx="8429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800" b="1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C – костальна жилка,        Sc – субкостальна жилка,           R – радіальні жилки,        М – медіальні жилки, </a:t>
            </a:r>
          </a:p>
          <a:p>
            <a:r>
              <a:rPr lang="uk-UA" sz="2800" b="1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Cu – кубітальні жилки,     An – анальні жилки,                Ju – югінальні жилки</a:t>
            </a:r>
            <a:endParaRPr lang="uk-UA" sz="2800" b="1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19460" name="Рисунок 5" descr="метел летить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 descr="insect-wing-structu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8358188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20483" name="Рисунок 7" descr="метел летить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більш примітивних груп комах обидві пари крил досить подібні і сітка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жилок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густіша, ніж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представників вищих рядів. Крім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того, 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представників вищих рядів передні та задні крила часто значно відрізняються між собою. Нерідко розвивається лише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одна пара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крил, частіше передні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(у мух,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самців щитівок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деяких поденок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),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але буває і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навпаки—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розвинуті тільки задні крила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(у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віялокрилих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Крила  комах  </a:t>
            </a:r>
          </a:p>
        </p:txBody>
      </p:sp>
      <p:pic>
        <p:nvPicPr>
          <p:cNvPr id="21507" name="Рисунок 3" descr="метел летит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63" y="214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809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Крила  комах</dc:title>
  <dc:creator>Павленко</dc:creator>
  <cp:lastModifiedBy>Admin</cp:lastModifiedBy>
  <cp:revision>194</cp:revision>
  <dcterms:created xsi:type="dcterms:W3CDTF">2010-04-15T14:45:21Z</dcterms:created>
  <dcterms:modified xsi:type="dcterms:W3CDTF">2010-11-19T13:21:57Z</dcterms:modified>
</cp:coreProperties>
</file>