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48" r:id="rId2"/>
    <p:sldMasterId id="2147483760" r:id="rId3"/>
    <p:sldMasterId id="2147483772" r:id="rId4"/>
    <p:sldMasterId id="2147483784" r:id="rId5"/>
    <p:sldMasterId id="2147483796" r:id="rId6"/>
  </p:sldMasterIdLst>
  <p:notesMasterIdLst>
    <p:notesMasterId r:id="rId18"/>
  </p:notesMasterIdLst>
  <p:sldIdLst>
    <p:sldId id="266" r:id="rId7"/>
    <p:sldId id="256" r:id="rId8"/>
    <p:sldId id="257" r:id="rId9"/>
    <p:sldId id="258" r:id="rId10"/>
    <p:sldId id="259" r:id="rId11"/>
    <p:sldId id="260" r:id="rId12"/>
    <p:sldId id="261" r:id="rId13"/>
    <p:sldId id="262" r:id="rId14"/>
    <p:sldId id="263" r:id="rId15"/>
    <p:sldId id="264" r:id="rId16"/>
    <p:sldId id="265" r:id="rId17"/>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7E7"/>
    <a:srgbClr val="FF66FF"/>
    <a:srgbClr val="C0C0C0"/>
    <a:srgbClr val="FFFF00"/>
    <a:srgbClr val="FF6699"/>
    <a:srgbClr val="FF0066"/>
    <a:srgbClr val="00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7" autoAdjust="0"/>
    <p:restoredTop sz="86364" autoAdjust="0"/>
  </p:normalViewPr>
  <p:slideViewPr>
    <p:cSldViewPr>
      <p:cViewPr varScale="1">
        <p:scale>
          <a:sx n="106" d="100"/>
          <a:sy n="106" d="100"/>
        </p:scale>
        <p:origin x="-2298" y="-96"/>
      </p:cViewPr>
      <p:guideLst>
        <p:guide orient="horz" pos="2160"/>
        <p:guide pos="2880"/>
      </p:guideLst>
    </p:cSldViewPr>
  </p:slideViewPr>
  <p:outlineViewPr>
    <p:cViewPr>
      <p:scale>
        <a:sx n="33" d="100"/>
        <a:sy n="33" d="100"/>
      </p:scale>
      <p:origin x="246" y="175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2E746D4-42D7-42E6-99A4-5C60AF7780D8}" type="datetimeFigureOut">
              <a:rPr lang="en-US"/>
              <a:pPr>
                <a:defRPr/>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BB85DE-03A4-42C9-B453-CC0B56CDA8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8393726" y="5838092"/>
            <a:ext cx="2103277" cy="143803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8" name="Заголовок 7"/>
          <p:cNvSpPr>
            <a:spLocks noGrp="1"/>
          </p:cNvSpPr>
          <p:nvPr>
            <p:ph type="ctrTitle"/>
          </p:nvPr>
        </p:nvSpPr>
        <p:spPr>
          <a:xfrm>
            <a:off x="600605" y="862543"/>
            <a:ext cx="8958791" cy="1633361"/>
          </a:xfrm>
        </p:spPr>
        <p:txBody>
          <a:bodyPr anchor="b">
            <a:normAutofit/>
          </a:bodyPr>
          <a:lstStyle>
            <a:lvl1pPr algn="r">
              <a:defRPr sz="49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00605" y="2500311"/>
            <a:ext cx="8958791" cy="1947333"/>
          </a:xfrm>
        </p:spPr>
        <p:txBody>
          <a:bodyPr/>
          <a:lstStyle>
            <a:lvl1pPr marL="0" marR="40640" indent="0" algn="r">
              <a:spcBef>
                <a:spcPts val="0"/>
              </a:spcBef>
              <a:buNone/>
              <a:defRPr>
                <a:ln>
                  <a:solidFill>
                    <a:schemeClr val="bg2"/>
                  </a:solidFill>
                </a:ln>
                <a:solidFill>
                  <a:schemeClr val="tx1">
                    <a:tint val="75000"/>
                  </a:schemeClr>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524000" y="6680730"/>
            <a:ext cx="6434667" cy="405694"/>
          </a:xfrm>
        </p:spPr>
        <p:txBody>
          <a:bodyPr tIns="0" bIns="0" anchor="t"/>
          <a:lstStyle>
            <a:lvl1pPr algn="r">
              <a:defRPr sz="1100"/>
            </a:lvl1pPr>
          </a:lstStyle>
          <a:p>
            <a:pPr>
              <a:defRPr/>
            </a:pPr>
            <a:endParaRPr lang="en-US"/>
          </a:p>
        </p:txBody>
      </p:sp>
      <p:sp>
        <p:nvSpPr>
          <p:cNvPr id="17" name="Нижний колонтитул 16"/>
          <p:cNvSpPr>
            <a:spLocks noGrp="1"/>
          </p:cNvSpPr>
          <p:nvPr>
            <p:ph type="ftr" sz="quarter" idx="11"/>
          </p:nvPr>
        </p:nvSpPr>
        <p:spPr>
          <a:xfrm>
            <a:off x="1524000" y="6278561"/>
            <a:ext cx="6434667" cy="405694"/>
          </a:xfrm>
        </p:spPr>
        <p:txBody>
          <a:bodyPr tIns="0" bIns="0" anchor="b"/>
          <a:lstStyle>
            <a:lvl1pPr algn="r">
              <a:defRPr sz="1200"/>
            </a:lvl1pPr>
          </a:lstStyle>
          <a:p>
            <a:pPr>
              <a:defRPr/>
            </a:pPr>
            <a:endParaRPr lang="en-US"/>
          </a:p>
        </p:txBody>
      </p:sp>
      <p:sp>
        <p:nvSpPr>
          <p:cNvPr id="29" name="Номер слайда 28"/>
          <p:cNvSpPr>
            <a:spLocks noGrp="1"/>
          </p:cNvSpPr>
          <p:nvPr>
            <p:ph type="sldNum" sz="quarter" idx="12"/>
          </p:nvPr>
        </p:nvSpPr>
        <p:spPr>
          <a:xfrm>
            <a:off x="9324719" y="6391453"/>
            <a:ext cx="558800" cy="405694"/>
          </a:xfrm>
        </p:spPr>
        <p:txBody>
          <a:bodyPr anchor="ctr"/>
          <a:lstStyle>
            <a:lvl1pPr algn="ctr">
              <a:defRPr sz="1400">
                <a:solidFill>
                  <a:srgbClr val="FFFFFF"/>
                </a:solidFill>
              </a:defRPr>
            </a:lvl1p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35333" y="423333"/>
            <a:ext cx="2116667" cy="60960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8000" y="423333"/>
            <a:ext cx="6942667" cy="60960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591733" y="399887"/>
            <a:ext cx="8229600" cy="1635760"/>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591733" y="2055627"/>
            <a:ext cx="8229600" cy="1947333"/>
          </a:xfrm>
        </p:spPr>
        <p:txBody>
          <a:bodyPr tIns="0"/>
          <a:lstStyle>
            <a:lvl1pPr marL="30480" indent="0" algn="l">
              <a:buNone/>
              <a:defRPr sz="2900">
                <a:solidFill>
                  <a:schemeClr val="tx2">
                    <a:shade val="30000"/>
                    <a:satMod val="150000"/>
                  </a:schemeClr>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endParaRPr lang="en-US"/>
          </a:p>
        </p:txBody>
      </p:sp>
      <p:sp>
        <p:nvSpPr>
          <p:cNvPr id="20" name="Нижний колонтитул 19"/>
          <p:cNvSpPr>
            <a:spLocks noGrp="1"/>
          </p:cNvSpPr>
          <p:nvPr>
            <p:ph type="ftr" sz="quarter" idx="11"/>
          </p:nvPr>
        </p:nvSpPr>
        <p:spPr/>
        <p:txBody>
          <a:bodyPr/>
          <a:lstStyle>
            <a:extLst/>
          </a:lstStyle>
          <a:p>
            <a:pPr>
              <a:defRPr/>
            </a:pPr>
            <a:endParaRPr lang="en-US"/>
          </a:p>
        </p:txBody>
      </p:sp>
      <p:sp>
        <p:nvSpPr>
          <p:cNvPr id="10" name="Номер слайда 9"/>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
        <p:nvSpPr>
          <p:cNvPr id="8" name="Овал 7"/>
          <p:cNvSpPr/>
          <p:nvPr/>
        </p:nvSpPr>
        <p:spPr>
          <a:xfrm>
            <a:off x="1023814" y="1570891"/>
            <a:ext cx="233680" cy="23368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599" tIns="50799" rIns="101599" bIns="50799" anchor="ctr"/>
          <a:lstStyle>
            <a:extLst/>
          </a:lstStyle>
          <a:p>
            <a:pPr algn="ctr" eaLnBrk="1" latinLnBrk="0" hangingPunct="1"/>
            <a:endParaRPr kumimoji="0" lang="en-US"/>
          </a:p>
        </p:txBody>
      </p:sp>
      <p:sp>
        <p:nvSpPr>
          <p:cNvPr id="9" name="Овал 8"/>
          <p:cNvSpPr/>
          <p:nvPr/>
        </p:nvSpPr>
        <p:spPr>
          <a:xfrm>
            <a:off x="1285751" y="1494462"/>
            <a:ext cx="71120" cy="7112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599" tIns="50799" rIns="101599" bIns="50799"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536544" y="-60"/>
            <a:ext cx="7620000" cy="762006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2" name="Заголовок 1"/>
          <p:cNvSpPr>
            <a:spLocks noGrp="1"/>
          </p:cNvSpPr>
          <p:nvPr>
            <p:ph type="title"/>
          </p:nvPr>
        </p:nvSpPr>
        <p:spPr>
          <a:xfrm>
            <a:off x="2864880" y="2889250"/>
            <a:ext cx="7112000" cy="2540000"/>
          </a:xfrm>
        </p:spPr>
        <p:txBody>
          <a:bodyPr anchor="t"/>
          <a:lstStyle>
            <a:lvl1pPr algn="l">
              <a:lnSpc>
                <a:spcPts val="5000"/>
              </a:lnSpc>
              <a:buNone/>
              <a:defRPr sz="44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864880" y="1185333"/>
            <a:ext cx="7112000" cy="1677458"/>
          </a:xfrm>
        </p:spPr>
        <p:txBody>
          <a:bodyPr anchor="b"/>
          <a:lstStyle>
            <a:lvl1pPr marL="20320" indent="0">
              <a:lnSpc>
                <a:spcPts val="2556"/>
              </a:lnSpc>
              <a:spcBef>
                <a:spcPts val="0"/>
              </a:spcBef>
              <a:buNone/>
              <a:defRPr sz="2200">
                <a:solidFill>
                  <a:schemeClr val="tx2">
                    <a:shade val="30000"/>
                    <a:satMod val="150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
        <p:nvSpPr>
          <p:cNvPr id="10" name="Прямоугольник 9"/>
          <p:cNvSpPr/>
          <p:nvPr/>
        </p:nvSpPr>
        <p:spPr bwMode="invGray">
          <a:xfrm>
            <a:off x="2540000" y="0"/>
            <a:ext cx="84667" cy="762006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8" name="Овал 7"/>
          <p:cNvSpPr/>
          <p:nvPr/>
        </p:nvSpPr>
        <p:spPr>
          <a:xfrm>
            <a:off x="2413690" y="3127396"/>
            <a:ext cx="233680" cy="23368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599" tIns="50799" rIns="101599" bIns="50799" anchor="ctr"/>
          <a:lstStyle>
            <a:extLst/>
          </a:lstStyle>
          <a:p>
            <a:pPr algn="ctr" eaLnBrk="1" latinLnBrk="0" hangingPunct="1"/>
            <a:endParaRPr kumimoji="0" lang="en-US"/>
          </a:p>
        </p:txBody>
      </p:sp>
      <p:sp>
        <p:nvSpPr>
          <p:cNvPr id="9" name="Овал 8"/>
          <p:cNvSpPr/>
          <p:nvPr/>
        </p:nvSpPr>
        <p:spPr>
          <a:xfrm>
            <a:off x="2675627" y="3050967"/>
            <a:ext cx="71120" cy="7112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599" tIns="50799" rIns="101599" bIns="50799"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5120" y="304800"/>
            <a:ext cx="8331200" cy="1270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595120" y="1693333"/>
            <a:ext cx="4064000" cy="5181600"/>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862320" y="1693333"/>
            <a:ext cx="4064000" cy="5181600"/>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en-US"/>
          </a:p>
        </p:txBody>
      </p:sp>
      <p:sp>
        <p:nvSpPr>
          <p:cNvPr id="6" name="Нижний колонтитул 5"/>
          <p:cNvSpPr>
            <a:spLocks noGrp="1"/>
          </p:cNvSpPr>
          <p:nvPr>
            <p:ph type="ftr" sz="quarter" idx="11"/>
          </p:nvPr>
        </p:nvSpPr>
        <p:spPr/>
        <p:txBody>
          <a:bodyPr/>
          <a:lstStyle>
            <a:extLst/>
          </a:lstStyle>
          <a:p>
            <a:pPr>
              <a:defRPr/>
            </a:pPr>
            <a:endParaRPr lang="en-US"/>
          </a:p>
        </p:txBody>
      </p:sp>
      <p:sp>
        <p:nvSpPr>
          <p:cNvPr id="7" name="Номер слайда 6"/>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5733707"/>
            <a:ext cx="9144000" cy="1270000"/>
          </a:xfrm>
        </p:spPr>
        <p:txBody>
          <a:bodyPr anchor="ctr"/>
          <a:lstStyle>
            <a:lvl1pPr algn="ctr">
              <a:defRPr sz="50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08000" y="364753"/>
            <a:ext cx="4470400" cy="711200"/>
          </a:xfrm>
          <a:solidFill>
            <a:schemeClr val="bg1"/>
          </a:solidFill>
          <a:ln w="10795">
            <a:solidFill>
              <a:schemeClr val="bg1"/>
            </a:solidFill>
            <a:miter lim="800000"/>
          </a:ln>
        </p:spPr>
        <p:txBody>
          <a:bodyPr anchor="ctr"/>
          <a:lstStyle>
            <a:lvl1pPr marL="71119"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81600" y="364753"/>
            <a:ext cx="4470400" cy="711200"/>
          </a:xfrm>
          <a:solidFill>
            <a:schemeClr val="bg1"/>
          </a:solidFill>
          <a:ln w="10795">
            <a:solidFill>
              <a:schemeClr val="bg1"/>
            </a:solidFill>
            <a:miter lim="800000"/>
          </a:ln>
        </p:spPr>
        <p:txBody>
          <a:bodyPr anchor="ctr"/>
          <a:lstStyle>
            <a:lvl1pPr marL="71119"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08000" y="1077040"/>
            <a:ext cx="4470400" cy="4572000"/>
          </a:xfrm>
          <a:ln w="10795">
            <a:solidFill>
              <a:schemeClr val="bg1"/>
            </a:solidFill>
            <a:prstDash val="dash"/>
            <a:miter lim="800000"/>
          </a:ln>
        </p:spPr>
        <p:txBody>
          <a:bodyPr/>
          <a:lstStyle>
            <a:lvl1pPr marL="436876" indent="-304797">
              <a:lnSpc>
                <a:spcPct val="100000"/>
              </a:lnSpc>
              <a:spcBef>
                <a:spcPts val="778"/>
              </a:spcBef>
              <a:defRPr sz="2700"/>
            </a:lvl1pPr>
            <a:lvl2pPr>
              <a:lnSpc>
                <a:spcPct val="100000"/>
              </a:lnSpc>
              <a:spcBef>
                <a:spcPts val="778"/>
              </a:spcBef>
              <a:defRPr sz="2200"/>
            </a:lvl2pPr>
            <a:lvl3pPr>
              <a:lnSpc>
                <a:spcPct val="100000"/>
              </a:lnSpc>
              <a:spcBef>
                <a:spcPts val="778"/>
              </a:spcBef>
              <a:defRPr sz="2000"/>
            </a:lvl3pPr>
            <a:lvl4pPr>
              <a:lnSpc>
                <a:spcPct val="100000"/>
              </a:lnSpc>
              <a:spcBef>
                <a:spcPts val="778"/>
              </a:spcBef>
              <a:defRPr sz="1800"/>
            </a:lvl4pPr>
            <a:lvl5pPr>
              <a:lnSpc>
                <a:spcPct val="100000"/>
              </a:lnSpc>
              <a:spcBef>
                <a:spcPts val="778"/>
              </a:spcBef>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181600" y="1077040"/>
            <a:ext cx="4470400" cy="4572000"/>
          </a:xfrm>
          <a:ln w="10795">
            <a:solidFill>
              <a:schemeClr val="bg1"/>
            </a:solidFill>
            <a:prstDash val="dash"/>
            <a:miter lim="800000"/>
          </a:ln>
        </p:spPr>
        <p:txBody>
          <a:bodyPr/>
          <a:lstStyle>
            <a:lvl1pPr marL="436876" indent="-304797">
              <a:lnSpc>
                <a:spcPct val="100000"/>
              </a:lnSpc>
              <a:spcBef>
                <a:spcPts val="778"/>
              </a:spcBef>
              <a:defRPr sz="2700"/>
            </a:lvl1pPr>
            <a:lvl2pPr>
              <a:lnSpc>
                <a:spcPct val="100000"/>
              </a:lnSpc>
              <a:spcBef>
                <a:spcPts val="778"/>
              </a:spcBef>
              <a:defRPr sz="2200"/>
            </a:lvl2pPr>
            <a:lvl3pPr>
              <a:lnSpc>
                <a:spcPct val="100000"/>
              </a:lnSpc>
              <a:spcBef>
                <a:spcPts val="778"/>
              </a:spcBef>
              <a:defRPr sz="2000"/>
            </a:lvl3pPr>
            <a:lvl4pPr>
              <a:lnSpc>
                <a:spcPct val="100000"/>
              </a:lnSpc>
              <a:spcBef>
                <a:spcPts val="778"/>
              </a:spcBef>
              <a:defRPr sz="1800"/>
            </a:lvl4pPr>
            <a:lvl5pPr>
              <a:lnSpc>
                <a:spcPct val="100000"/>
              </a:lnSpc>
              <a:spcBef>
                <a:spcPts val="778"/>
              </a:spcBef>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en-US"/>
          </a:p>
        </p:txBody>
      </p:sp>
      <p:sp>
        <p:nvSpPr>
          <p:cNvPr id="8" name="Нижний колонтитул 7"/>
          <p:cNvSpPr>
            <a:spLocks noGrp="1"/>
          </p:cNvSpPr>
          <p:nvPr>
            <p:ph type="ftr" sz="quarter" idx="11"/>
          </p:nvPr>
        </p:nvSpPr>
        <p:spPr/>
        <p:txBody>
          <a:bodyPr/>
          <a:lstStyle>
            <a:extLst/>
          </a:lstStyle>
          <a:p>
            <a:pPr>
              <a:defRPr/>
            </a:pPr>
            <a:endParaRPr lang="en-US"/>
          </a:p>
        </p:txBody>
      </p:sp>
      <p:sp>
        <p:nvSpPr>
          <p:cNvPr id="9" name="Номер слайда 8"/>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5120" y="304800"/>
            <a:ext cx="8331200" cy="1270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en-US"/>
          </a:p>
        </p:txBody>
      </p:sp>
      <p:sp>
        <p:nvSpPr>
          <p:cNvPr id="4" name="Нижний колонтитул 3"/>
          <p:cNvSpPr>
            <a:spLocks noGrp="1"/>
          </p:cNvSpPr>
          <p:nvPr>
            <p:ph type="ftr" sz="quarter" idx="11"/>
          </p:nvPr>
        </p:nvSpPr>
        <p:spPr/>
        <p:txBody>
          <a:bodyPr/>
          <a:lstStyle>
            <a:extLst/>
          </a:lstStyle>
          <a:p>
            <a:pPr>
              <a:defRPr/>
            </a:pPr>
            <a:endParaRPr lang="en-US"/>
          </a:p>
        </p:txBody>
      </p:sp>
      <p:sp>
        <p:nvSpPr>
          <p:cNvPr id="5" name="Номер слайда 4"/>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127760" y="0"/>
            <a:ext cx="9032240" cy="7620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en-US"/>
          </a:p>
        </p:txBody>
      </p:sp>
      <p:sp>
        <p:nvSpPr>
          <p:cNvPr id="3" name="Нижний колонтитул 2"/>
          <p:cNvSpPr>
            <a:spLocks noGrp="1"/>
          </p:cNvSpPr>
          <p:nvPr>
            <p:ph type="ftr" sz="quarter" idx="11"/>
          </p:nvPr>
        </p:nvSpPr>
        <p:spPr/>
        <p:txBody>
          <a:bodyPr/>
          <a:lstStyle>
            <a:extLst/>
          </a:lstStyle>
          <a:p>
            <a:pPr>
              <a:defRPr/>
            </a:pPr>
            <a:endParaRPr lang="en-US"/>
          </a:p>
        </p:txBody>
      </p:sp>
      <p:sp>
        <p:nvSpPr>
          <p:cNvPr id="4" name="Номер слайда 3"/>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
        <p:nvSpPr>
          <p:cNvPr id="6" name="Прямоугольник 5"/>
          <p:cNvSpPr/>
          <p:nvPr/>
        </p:nvSpPr>
        <p:spPr bwMode="invGray">
          <a:xfrm>
            <a:off x="1127760" y="-60"/>
            <a:ext cx="81280" cy="762006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40864"/>
            <a:ext cx="4233333" cy="1291167"/>
          </a:xfrm>
          <a:ln>
            <a:noFill/>
          </a:ln>
        </p:spPr>
        <p:txBody>
          <a:bodyPr anchor="b"/>
          <a:lstStyle>
            <a:lvl1pPr algn="l">
              <a:lnSpc>
                <a:spcPts val="2222"/>
              </a:lnSpc>
              <a:buNone/>
              <a:defRPr sz="24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08000" y="1563293"/>
            <a:ext cx="4233333" cy="776111"/>
          </a:xfrm>
        </p:spPr>
        <p:txBody>
          <a:bodyPr/>
          <a:lstStyle>
            <a:lvl1pPr marL="50799" indent="0">
              <a:lnSpc>
                <a:spcPct val="100000"/>
              </a:lnSpc>
              <a:spcBef>
                <a:spcPts val="0"/>
              </a:spcBef>
              <a:buNone/>
              <a:defRPr sz="1600"/>
            </a:lvl1pPr>
            <a:lvl2pPr>
              <a:buNone/>
              <a:defRPr sz="1300"/>
            </a:lvl2pPr>
            <a:lvl3pPr>
              <a:buNone/>
              <a:defRPr sz="1100"/>
            </a:lvl3pPr>
            <a:lvl4pPr>
              <a:buNone/>
              <a:defRPr sz="1000"/>
            </a:lvl4pPr>
            <a:lvl5pPr>
              <a:buNone/>
              <a:defRPr sz="10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508000" y="2370667"/>
            <a:ext cx="9059333" cy="4436181"/>
          </a:xfrm>
        </p:spPr>
        <p:txBody>
          <a:bodyPr/>
          <a:lstStyle>
            <a:lvl1pPr>
              <a:defRPr sz="3600"/>
            </a:lvl1pPr>
            <a:lvl2pPr>
              <a:defRPr sz="3100"/>
            </a:lvl2pPr>
            <a:lvl3pPr>
              <a:defRPr sz="2700"/>
            </a:lvl3pPr>
            <a:lvl4pPr>
              <a:defRPr sz="2200"/>
            </a:lvl4pPr>
            <a:lvl5pPr>
              <a:defRPr sz="22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en-US"/>
          </a:p>
        </p:txBody>
      </p:sp>
      <p:sp>
        <p:nvSpPr>
          <p:cNvPr id="6" name="Нижний колонтитул 5"/>
          <p:cNvSpPr>
            <a:spLocks noGrp="1"/>
          </p:cNvSpPr>
          <p:nvPr>
            <p:ph type="ftr" sz="quarter" idx="11"/>
          </p:nvPr>
        </p:nvSpPr>
        <p:spPr/>
        <p:txBody>
          <a:bodyPr/>
          <a:lstStyle>
            <a:extLst/>
          </a:lstStyle>
          <a:p>
            <a:pPr>
              <a:defRPr/>
            </a:pPr>
            <a:endParaRPr lang="en-US"/>
          </a:p>
        </p:txBody>
      </p:sp>
      <p:sp>
        <p:nvSpPr>
          <p:cNvPr id="7" name="Номер слайда 6"/>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97216"/>
            <a:ext cx="9144000" cy="155448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8000" y="2092009"/>
            <a:ext cx="9144000" cy="5080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5323840" y="7200053"/>
            <a:ext cx="2370667" cy="335280"/>
          </a:xfrm>
        </p:spPr>
        <p:txBody>
          <a:bodyPr/>
          <a:lstStyle/>
          <a:p>
            <a:pPr>
              <a:defRPr/>
            </a:pPr>
            <a:endParaRPr lang="en-US"/>
          </a:p>
        </p:txBody>
      </p:sp>
      <p:sp>
        <p:nvSpPr>
          <p:cNvPr id="5" name="Нижний колонтитул 4"/>
          <p:cNvSpPr>
            <a:spLocks noGrp="1"/>
          </p:cNvSpPr>
          <p:nvPr>
            <p:ph type="ftr" sz="quarter" idx="11"/>
          </p:nvPr>
        </p:nvSpPr>
        <p:spPr>
          <a:xfrm>
            <a:off x="508000" y="7201077"/>
            <a:ext cx="4733396" cy="334257"/>
          </a:xfrm>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0996" y="1185334"/>
            <a:ext cx="3048000" cy="2201333"/>
          </a:xfrm>
        </p:spPr>
        <p:txBody>
          <a:bodyPr anchor="b">
            <a:noAutofit/>
          </a:bodyPr>
          <a:lstStyle>
            <a:lvl1pPr algn="l">
              <a:buNone/>
              <a:defRPr sz="23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endParaRPr lang="en-US"/>
          </a:p>
        </p:txBody>
      </p:sp>
      <p:sp>
        <p:nvSpPr>
          <p:cNvPr id="6" name="Нижний колонтитул 5"/>
          <p:cNvSpPr>
            <a:spLocks noGrp="1"/>
          </p:cNvSpPr>
          <p:nvPr>
            <p:ph type="ftr" sz="quarter" idx="11"/>
          </p:nvPr>
        </p:nvSpPr>
        <p:spPr/>
        <p:txBody>
          <a:bodyPr/>
          <a:lstStyle>
            <a:extLst/>
          </a:lstStyle>
          <a:p>
            <a:pPr>
              <a:defRPr/>
            </a:pPr>
            <a:endParaRPr lang="en-US"/>
          </a:p>
        </p:txBody>
      </p:sp>
      <p:sp>
        <p:nvSpPr>
          <p:cNvPr id="7" name="Номер слайда 6"/>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
        <p:nvSpPr>
          <p:cNvPr id="8" name="Прямоугольник 7"/>
          <p:cNvSpPr/>
          <p:nvPr/>
        </p:nvSpPr>
        <p:spPr>
          <a:xfrm>
            <a:off x="846667" y="1185333"/>
            <a:ext cx="5080000" cy="5080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1599" tIns="304797" rIns="101599" bIns="50799" rtlCol="0" anchor="t">
            <a:normAutofit/>
          </a:bodyPr>
          <a:lstStyle>
            <a:extLst/>
          </a:lstStyle>
          <a:p>
            <a:pPr marL="0" indent="-314957" algn="l" rtl="0" eaLnBrk="1" latinLnBrk="0" hangingPunct="1">
              <a:lnSpc>
                <a:spcPts val="3333"/>
              </a:lnSpc>
              <a:spcBef>
                <a:spcPts val="667"/>
              </a:spcBef>
              <a:buClr>
                <a:schemeClr val="accent1"/>
              </a:buClr>
              <a:buSzPct val="80000"/>
              <a:buFont typeface="Wingdings 2"/>
              <a:buNone/>
            </a:pPr>
            <a:endParaRPr kumimoji="0" lang="en-US" sz="3600" kern="1200">
              <a:solidFill>
                <a:schemeClr val="tx1"/>
              </a:solidFill>
              <a:latin typeface="+mn-lt"/>
              <a:ea typeface="+mn-ea"/>
              <a:cs typeface="+mn-cs"/>
            </a:endParaRPr>
          </a:p>
        </p:txBody>
      </p:sp>
      <p:sp>
        <p:nvSpPr>
          <p:cNvPr id="3" name="Рисунок 2"/>
          <p:cNvSpPr>
            <a:spLocks noGrp="1"/>
          </p:cNvSpPr>
          <p:nvPr>
            <p:ph type="pic" idx="1"/>
          </p:nvPr>
        </p:nvSpPr>
        <p:spPr>
          <a:xfrm>
            <a:off x="931333" y="1270004"/>
            <a:ext cx="4910667" cy="3905034"/>
          </a:xfrm>
          <a:prstGeom prst="roundRect">
            <a:avLst>
              <a:gd name="adj" fmla="val 783"/>
            </a:avLst>
          </a:prstGeom>
          <a:solidFill>
            <a:schemeClr val="bg2"/>
          </a:solidFill>
          <a:ln w="127000">
            <a:noFill/>
            <a:miter lim="800000"/>
          </a:ln>
          <a:effectLst/>
        </p:spPr>
        <p:txBody>
          <a:bodyPr lIns="101599" tIns="304797" anchor="t"/>
          <a:lstStyle>
            <a:lvl1pPr marL="0" indent="0" algn="l" eaLnBrk="1" latinLnBrk="0" hangingPunct="1">
              <a:buNone/>
              <a:defRPr sz="36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440806" y="1060379"/>
            <a:ext cx="762000" cy="2270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10" name="Блок-схема: процесс 9"/>
          <p:cNvSpPr/>
          <p:nvPr/>
        </p:nvSpPr>
        <p:spPr>
          <a:xfrm rot="2103354" flipH="1">
            <a:off x="5559630" y="1040873"/>
            <a:ext cx="721360" cy="2270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931333" y="5334000"/>
            <a:ext cx="4910667" cy="846667"/>
          </a:xfrm>
        </p:spPr>
        <p:txBody>
          <a:bodyPr anchor="ctr"/>
          <a:lstStyle>
            <a:lvl1pPr marL="0" indent="0" algn="l">
              <a:lnSpc>
                <a:spcPts val="1778"/>
              </a:lnSpc>
              <a:spcBef>
                <a:spcPts val="0"/>
              </a:spcBef>
              <a:buNone/>
              <a:defRPr sz="16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620000" y="305155"/>
            <a:ext cx="2032000" cy="6501694"/>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270000" y="305156"/>
            <a:ext cx="6180667" cy="650169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68922" y="1524000"/>
            <a:ext cx="9144000" cy="2032000"/>
          </a:xfrm>
        </p:spPr>
        <p:txBody>
          <a:bodyPr vert="horz" lIns="50799" tIns="0" rIns="50799"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en-US"/>
          </a:p>
        </p:txBody>
      </p:sp>
      <p:sp>
        <p:nvSpPr>
          <p:cNvPr id="17" name="Нижний колонтитул 16"/>
          <p:cNvSpPr>
            <a:spLocks noGrp="1"/>
          </p:cNvSpPr>
          <p:nvPr>
            <p:ph type="ftr" sz="quarter" idx="11"/>
          </p:nvPr>
        </p:nvSpPr>
        <p:spPr/>
        <p:txBody>
          <a:bodyPr/>
          <a:lstStyle/>
          <a:p>
            <a:pPr>
              <a:defRPr/>
            </a:pPr>
            <a:endParaRPr lang="en-US"/>
          </a:p>
        </p:txBody>
      </p:sp>
      <p:sp>
        <p:nvSpPr>
          <p:cNvPr id="29" name="Номер слайда 28"/>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
        <p:nvSpPr>
          <p:cNvPr id="9" name="Подзаголовок 8"/>
          <p:cNvSpPr>
            <a:spLocks noGrp="1"/>
          </p:cNvSpPr>
          <p:nvPr>
            <p:ph type="subTitle" idx="1"/>
          </p:nvPr>
        </p:nvSpPr>
        <p:spPr>
          <a:xfrm>
            <a:off x="1524000" y="3701887"/>
            <a:ext cx="7112000" cy="1947333"/>
          </a:xfrm>
        </p:spPr>
        <p:txBody>
          <a:bodyPr/>
          <a:lstStyle>
            <a:lvl1pPr marL="0" indent="0" algn="ctr">
              <a:buNone/>
              <a:defRPr>
                <a:solidFill>
                  <a:schemeClr val="tx1"/>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8000" y="677333"/>
            <a:ext cx="7874000" cy="20320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778000" y="2786429"/>
            <a:ext cx="7874000" cy="1677458"/>
          </a:xfrm>
        </p:spPr>
        <p:txBody>
          <a:bodyPr anchor="t"/>
          <a:lstStyle>
            <a:lvl1pPr marL="81279"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a:xfrm>
            <a:off x="8805333" y="7129640"/>
            <a:ext cx="846667" cy="405694"/>
          </a:xfrm>
        </p:spPr>
        <p:txBody>
          <a:body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08000" y="1778000"/>
            <a:ext cx="4487333" cy="5028848"/>
          </a:xfrm>
        </p:spPr>
        <p:txBody>
          <a:bodyPr/>
          <a:lstStyle>
            <a:lvl1pPr>
              <a:defRPr sz="2900"/>
            </a:lvl1pPr>
            <a:lvl2pPr>
              <a:defRPr sz="27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164667" y="1778000"/>
            <a:ext cx="4487333" cy="5028848"/>
          </a:xfrm>
        </p:spPr>
        <p:txBody>
          <a:bodyPr/>
          <a:lstStyle>
            <a:lvl1pPr>
              <a:defRPr sz="2900"/>
            </a:lvl1pPr>
            <a:lvl2pPr>
              <a:defRPr sz="27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03389"/>
            <a:ext cx="9144000" cy="1270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1705681"/>
            <a:ext cx="4489098" cy="834319"/>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61140" y="1705681"/>
            <a:ext cx="4490861" cy="834319"/>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08000" y="2624667"/>
            <a:ext cx="4489098" cy="4182181"/>
          </a:xfrm>
        </p:spPr>
        <p:txBody>
          <a:bodyPr/>
          <a:lstStyle>
            <a:lvl1pPr>
              <a:defRPr sz="27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161140" y="2624667"/>
            <a:ext cx="4490861" cy="4182181"/>
          </a:xfrm>
        </p:spPr>
        <p:txBody>
          <a:bodyPr/>
          <a:lstStyle>
            <a:lvl1pPr>
              <a:defRPr sz="27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816" y="7816"/>
            <a:ext cx="10144369" cy="759655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marL="0" algn="ctr" defTabSz="1015990" rtl="0" eaLnBrk="1" latinLnBrk="0" hangingPunct="1"/>
            <a:endParaRPr kumimoji="0" lang="en-US" sz="2000" kern="1200">
              <a:solidFill>
                <a:schemeClr val="lt1"/>
              </a:solidFill>
              <a:latin typeface="+mn-lt"/>
              <a:ea typeface="+mn-ea"/>
              <a:cs typeface="+mn-cs"/>
            </a:endParaRPr>
          </a:p>
        </p:txBody>
      </p:sp>
      <p:sp>
        <p:nvSpPr>
          <p:cNvPr id="8" name="Равнобедренный треугольник 7"/>
          <p:cNvSpPr/>
          <p:nvPr/>
        </p:nvSpPr>
        <p:spPr>
          <a:xfrm rot="5400000" flipV="1">
            <a:off x="8393726" y="343878"/>
            <a:ext cx="2103277" cy="143803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4" name="Дата 3"/>
          <p:cNvSpPr>
            <a:spLocks noGrp="1"/>
          </p:cNvSpPr>
          <p:nvPr>
            <p:ph type="dt" sz="half" idx="10"/>
          </p:nvPr>
        </p:nvSpPr>
        <p:spPr>
          <a:xfrm>
            <a:off x="7728480" y="7196667"/>
            <a:ext cx="2370667" cy="338667"/>
          </a:xfrm>
        </p:spPr>
        <p:txBody>
          <a:bodyPr/>
          <a:lstStyle/>
          <a:p>
            <a:pPr>
              <a:defRPr/>
            </a:pPr>
            <a:endParaRPr lang="en-US"/>
          </a:p>
        </p:txBody>
      </p:sp>
      <p:sp>
        <p:nvSpPr>
          <p:cNvPr id="5" name="Нижний колонтитул 4"/>
          <p:cNvSpPr>
            <a:spLocks noGrp="1"/>
          </p:cNvSpPr>
          <p:nvPr>
            <p:ph type="ftr" sz="quarter" idx="11"/>
          </p:nvPr>
        </p:nvSpPr>
        <p:spPr>
          <a:xfrm>
            <a:off x="2910418" y="7201077"/>
            <a:ext cx="4733396" cy="334257"/>
          </a:xfrm>
        </p:spPr>
        <p:txBody>
          <a:bodyPr/>
          <a:lstStyle/>
          <a:p>
            <a:pPr>
              <a:defRPr/>
            </a:pPr>
            <a:endParaRPr lang="en-US"/>
          </a:p>
        </p:txBody>
      </p:sp>
      <p:sp>
        <p:nvSpPr>
          <p:cNvPr id="6" name="Номер слайда 5"/>
          <p:cNvSpPr>
            <a:spLocks noGrp="1"/>
          </p:cNvSpPr>
          <p:nvPr>
            <p:ph type="sldNum" sz="quarter" idx="12"/>
          </p:nvPr>
        </p:nvSpPr>
        <p:spPr>
          <a:xfrm>
            <a:off x="9390062" y="899583"/>
            <a:ext cx="558800" cy="334257"/>
          </a:xfrm>
        </p:spPr>
        <p:txBody>
          <a:bodyPr/>
          <a:lstStyle/>
          <a:p>
            <a:pPr>
              <a:defRPr/>
            </a:pPr>
            <a:fld id="{302E4094-C669-4955-845F-B05B123F8047}" type="slidenum">
              <a:rPr lang="en-US" smtClean="0"/>
              <a:pPr>
                <a:defRPr/>
              </a:pPr>
              <a:t>‹#›</a:t>
            </a:fld>
            <a:endParaRPr lang="en-US"/>
          </a:p>
        </p:txBody>
      </p:sp>
      <p:cxnSp>
        <p:nvCxnSpPr>
          <p:cNvPr id="11" name="Прямая соединительная линия 10"/>
          <p:cNvCxnSpPr/>
          <p:nvPr/>
        </p:nvCxnSpPr>
        <p:spPr>
          <a:xfrm rot="10800000">
            <a:off x="7187549" y="10424"/>
            <a:ext cx="2969846" cy="2111344"/>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816"/>
            <a:ext cx="10152184" cy="760437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423334" y="301627"/>
            <a:ext cx="8043333" cy="1513417"/>
          </a:xfrm>
        </p:spPr>
        <p:txBody>
          <a:bodyPr anchor="ctr"/>
          <a:lstStyle>
            <a:lvl1pPr marL="0" algn="l">
              <a:buNone/>
              <a:defRPr sz="40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423333" y="1815040"/>
            <a:ext cx="4318000" cy="2540000"/>
          </a:xfrm>
        </p:spPr>
        <p:txBody>
          <a:bodyPr anchor="t"/>
          <a:lstStyle>
            <a:lvl1pPr marL="60959" indent="0" algn="l">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303389"/>
            <a:ext cx="3342570" cy="1291167"/>
          </a:xfrm>
        </p:spPr>
        <p:txBody>
          <a:bodyPr vert="horz" anchor="b">
            <a:normAutofit/>
            <a:sp3d prstMaterial="softEdge"/>
          </a:bodyPr>
          <a:lstStyle>
            <a:lvl1pPr algn="l">
              <a:buNone/>
              <a:defRPr sz="24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08001" y="1693334"/>
            <a:ext cx="3342570" cy="5113514"/>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972278" y="303389"/>
            <a:ext cx="5679722" cy="6503459"/>
          </a:xfrm>
        </p:spPr>
        <p:txBody>
          <a:bodyPr/>
          <a:lstStyle>
            <a:lvl1pPr>
              <a:defRPr sz="2900"/>
            </a:lvl1pPr>
            <a:lvl2pPr>
              <a:defRPr sz="2700"/>
            </a:lvl2pPr>
            <a:lvl3pPr>
              <a:defRPr sz="2400"/>
            </a:lvl3pPr>
            <a:lvl4pPr>
              <a:defRPr sz="22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677333"/>
            <a:ext cx="6096000" cy="580320"/>
          </a:xfrm>
        </p:spPr>
        <p:txBody>
          <a:bodyPr lIns="50799" rIns="50799" bIns="0" anchor="b">
            <a:sp3d prstMaterial="softEdge"/>
          </a:bodyPr>
          <a:lstStyle>
            <a:lvl1pPr algn="ctr">
              <a:buNone/>
              <a:defRPr sz="22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032000" y="2035528"/>
            <a:ext cx="6096000" cy="4402667"/>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032000" y="1296430"/>
            <a:ext cx="6096000" cy="589280"/>
          </a:xfrm>
        </p:spPr>
        <p:txBody>
          <a:bodyPr lIns="50799" tIns="50799" rIns="50799"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6000" y="305154"/>
            <a:ext cx="2286000" cy="650169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8000" y="305154"/>
            <a:ext cx="6688667" cy="650169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540000" y="3471333"/>
            <a:ext cx="6858000" cy="2104847"/>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540000" y="5559247"/>
            <a:ext cx="6858000" cy="1524000"/>
          </a:xfrm>
        </p:spPr>
        <p:txBody>
          <a:bodyPr/>
          <a:lstStyle>
            <a:lvl1pPr marL="0" indent="0" algn="l">
              <a:buNone/>
              <a:defRPr sz="2000" b="1">
                <a:solidFill>
                  <a:schemeClr val="tx2"/>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8627357" y="1304552"/>
            <a:ext cx="2540000" cy="423333"/>
          </a:xfrm>
        </p:spPr>
        <p:txBody>
          <a:bodyPr/>
          <a:lstStyle/>
          <a:p>
            <a:pPr>
              <a:defRPr/>
            </a:pPr>
            <a:endParaRPr lang="en-US"/>
          </a:p>
        </p:txBody>
      </p:sp>
      <p:sp>
        <p:nvSpPr>
          <p:cNvPr id="17" name="Нижний колонтитул 16"/>
          <p:cNvSpPr>
            <a:spLocks noGrp="1"/>
          </p:cNvSpPr>
          <p:nvPr>
            <p:ph type="ftr" sz="quarter" idx="11"/>
          </p:nvPr>
        </p:nvSpPr>
        <p:spPr bwMode="auto">
          <a:xfrm rot="5400000">
            <a:off x="7863632" y="4646299"/>
            <a:ext cx="4064000" cy="426720"/>
          </a:xfrm>
        </p:spPr>
        <p:txBody>
          <a:bodyPr/>
          <a:lstStyle/>
          <a:p>
            <a:pPr>
              <a:defRPr/>
            </a:pPr>
            <a:endParaRPr lang="en-US"/>
          </a:p>
        </p:txBody>
      </p:sp>
      <p:sp>
        <p:nvSpPr>
          <p:cNvPr id="10" name="Прямоугольник 9"/>
          <p:cNvSpPr/>
          <p:nvPr/>
        </p:nvSpPr>
        <p:spPr bwMode="auto">
          <a:xfrm>
            <a:off x="423334" y="0"/>
            <a:ext cx="677333" cy="7620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2" name="Прямоугольник 11"/>
          <p:cNvSpPr/>
          <p:nvPr/>
        </p:nvSpPr>
        <p:spPr bwMode="auto">
          <a:xfrm>
            <a:off x="307040" y="0"/>
            <a:ext cx="116293" cy="7620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4" name="Прямоугольник 13"/>
          <p:cNvSpPr/>
          <p:nvPr/>
        </p:nvSpPr>
        <p:spPr bwMode="auto">
          <a:xfrm>
            <a:off x="1100667" y="0"/>
            <a:ext cx="202080" cy="7620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9" name="Прямоугольник 18"/>
          <p:cNvSpPr/>
          <p:nvPr/>
        </p:nvSpPr>
        <p:spPr bwMode="auto">
          <a:xfrm>
            <a:off x="1268133" y="0"/>
            <a:ext cx="255867" cy="7620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18160" y="0"/>
            <a:ext cx="0" cy="7620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8" name="Прямая соединительная линия 17"/>
          <p:cNvSpPr>
            <a:spLocks noChangeShapeType="1"/>
          </p:cNvSpPr>
          <p:nvPr/>
        </p:nvSpPr>
        <p:spPr bwMode="auto">
          <a:xfrm>
            <a:off x="1016000" y="0"/>
            <a:ext cx="0" cy="7620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20" name="Прямая соединительная линия 19"/>
          <p:cNvSpPr>
            <a:spLocks noChangeShapeType="1"/>
          </p:cNvSpPr>
          <p:nvPr/>
        </p:nvSpPr>
        <p:spPr bwMode="auto">
          <a:xfrm>
            <a:off x="949013" y="0"/>
            <a:ext cx="0" cy="7620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6" name="Прямая соединительная линия 15"/>
          <p:cNvSpPr>
            <a:spLocks noChangeShapeType="1"/>
          </p:cNvSpPr>
          <p:nvPr/>
        </p:nvSpPr>
        <p:spPr bwMode="auto">
          <a:xfrm>
            <a:off x="1918489" y="0"/>
            <a:ext cx="0" cy="7620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5" name="Прямая соединительная линия 14"/>
          <p:cNvSpPr>
            <a:spLocks noChangeShapeType="1"/>
          </p:cNvSpPr>
          <p:nvPr/>
        </p:nvSpPr>
        <p:spPr bwMode="auto">
          <a:xfrm>
            <a:off x="1185333" y="0"/>
            <a:ext cx="0" cy="7620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22" name="Прямая соединительная линия 21"/>
          <p:cNvSpPr>
            <a:spLocks noChangeShapeType="1"/>
          </p:cNvSpPr>
          <p:nvPr/>
        </p:nvSpPr>
        <p:spPr bwMode="auto">
          <a:xfrm>
            <a:off x="10126507" y="0"/>
            <a:ext cx="0" cy="7620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27" name="Прямоугольник 26"/>
          <p:cNvSpPr/>
          <p:nvPr/>
        </p:nvSpPr>
        <p:spPr bwMode="auto">
          <a:xfrm>
            <a:off x="1354667" y="0"/>
            <a:ext cx="84667" cy="7620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1" name="Овал 20"/>
          <p:cNvSpPr/>
          <p:nvPr/>
        </p:nvSpPr>
        <p:spPr bwMode="auto">
          <a:xfrm>
            <a:off x="677334" y="3810000"/>
            <a:ext cx="1439333" cy="1439333"/>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3" name="Овал 22"/>
          <p:cNvSpPr/>
          <p:nvPr/>
        </p:nvSpPr>
        <p:spPr bwMode="auto">
          <a:xfrm>
            <a:off x="1455147" y="5407502"/>
            <a:ext cx="712693" cy="71269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4" name="Овал 23"/>
          <p:cNvSpPr/>
          <p:nvPr/>
        </p:nvSpPr>
        <p:spPr bwMode="auto">
          <a:xfrm>
            <a:off x="1212311" y="6111813"/>
            <a:ext cx="152400" cy="15240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6" name="Овал 25"/>
          <p:cNvSpPr/>
          <p:nvPr/>
        </p:nvSpPr>
        <p:spPr bwMode="auto">
          <a:xfrm>
            <a:off x="1849120" y="6431280"/>
            <a:ext cx="304800" cy="30480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5" name="Овал 24"/>
          <p:cNvSpPr/>
          <p:nvPr/>
        </p:nvSpPr>
        <p:spPr>
          <a:xfrm>
            <a:off x="2116667" y="4995333"/>
            <a:ext cx="406400" cy="40640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472827" y="5476335"/>
            <a:ext cx="677333" cy="575027"/>
          </a:xfrm>
        </p:spPr>
        <p:txBody>
          <a:bodyPr/>
          <a:lstStyle/>
          <a:p>
            <a:pPr>
              <a:defRPr/>
            </a:pPr>
            <a:fld id="{302E4094-C669-4955-845F-B05B123F804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508000" y="1778000"/>
            <a:ext cx="8297333" cy="541528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pPr>
              <a:defRPr/>
            </a:pPr>
            <a:endParaRPr lang="en-US"/>
          </a:p>
        </p:txBody>
      </p:sp>
      <p:sp>
        <p:nvSpPr>
          <p:cNvPr id="9" name="Номер слайда 8"/>
          <p:cNvSpPr>
            <a:spLocks noGrp="1"/>
          </p:cNvSpPr>
          <p:nvPr>
            <p:ph type="sldNum" sz="quarter" idx="15"/>
          </p:nvPr>
        </p:nvSpPr>
        <p:spPr/>
        <p:txBody>
          <a:bodyPr rtlCol="0"/>
          <a:lstStyle/>
          <a:p>
            <a:pPr>
              <a:defRPr/>
            </a:pPr>
            <a:fld id="{302E4094-C669-4955-845F-B05B123F8047}" type="slidenum">
              <a:rPr lang="en-US" smtClean="0"/>
              <a:pPr>
                <a:defRPr/>
              </a:pPr>
              <a:t>‹#›</a:t>
            </a:fld>
            <a:endParaRPr lang="en-US"/>
          </a:p>
        </p:txBody>
      </p:sp>
      <p:sp>
        <p:nvSpPr>
          <p:cNvPr id="10" name="Нижний колонтитул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0000" y="3217333"/>
            <a:ext cx="6858000" cy="2281767"/>
          </a:xfrm>
        </p:spPr>
        <p:txBody>
          <a:bodyPr/>
          <a:lstStyle>
            <a:lvl1pPr algn="l">
              <a:buNone/>
              <a:defRPr sz="33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540000" y="5566833"/>
            <a:ext cx="6858000" cy="1524000"/>
          </a:xfrm>
        </p:spPr>
        <p:txBody>
          <a:bodyPr anchor="t"/>
          <a:lstStyle>
            <a:lvl1pPr marL="0" indent="0">
              <a:buNone/>
              <a:defRPr sz="2000" b="1">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8625840" y="1300480"/>
            <a:ext cx="2540000" cy="423333"/>
          </a:xfrm>
        </p:spPr>
        <p:txBody>
          <a:bodyPr/>
          <a:lstStyle/>
          <a:p>
            <a:pPr>
              <a:defRPr/>
            </a:pPr>
            <a:endParaRPr lang="en-US"/>
          </a:p>
        </p:txBody>
      </p:sp>
      <p:sp>
        <p:nvSpPr>
          <p:cNvPr id="5" name="Нижний колонтитул 4"/>
          <p:cNvSpPr>
            <a:spLocks noGrp="1"/>
          </p:cNvSpPr>
          <p:nvPr>
            <p:ph type="ftr" sz="quarter" idx="11"/>
          </p:nvPr>
        </p:nvSpPr>
        <p:spPr bwMode="auto">
          <a:xfrm rot="5400000">
            <a:off x="7863840" y="4643120"/>
            <a:ext cx="4064000" cy="426720"/>
          </a:xfrm>
        </p:spPr>
        <p:txBody>
          <a:bodyPr/>
          <a:lstStyle/>
          <a:p>
            <a:pPr>
              <a:defRPr/>
            </a:pPr>
            <a:endParaRPr lang="en-US"/>
          </a:p>
        </p:txBody>
      </p:sp>
      <p:sp>
        <p:nvSpPr>
          <p:cNvPr id="9" name="Прямоугольник 8"/>
          <p:cNvSpPr/>
          <p:nvPr/>
        </p:nvSpPr>
        <p:spPr bwMode="auto">
          <a:xfrm>
            <a:off x="423334" y="0"/>
            <a:ext cx="677333" cy="7620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0" name="Прямоугольник 9"/>
          <p:cNvSpPr/>
          <p:nvPr/>
        </p:nvSpPr>
        <p:spPr bwMode="auto">
          <a:xfrm>
            <a:off x="307040" y="0"/>
            <a:ext cx="116293" cy="7620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1" name="Прямоугольник 10"/>
          <p:cNvSpPr/>
          <p:nvPr/>
        </p:nvSpPr>
        <p:spPr bwMode="auto">
          <a:xfrm>
            <a:off x="1100667" y="0"/>
            <a:ext cx="202080" cy="7620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2" name="Прямоугольник 11"/>
          <p:cNvSpPr/>
          <p:nvPr/>
        </p:nvSpPr>
        <p:spPr bwMode="auto">
          <a:xfrm>
            <a:off x="1268133" y="0"/>
            <a:ext cx="255867" cy="7620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18160" y="0"/>
            <a:ext cx="0" cy="7620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4" name="Прямая соединительная линия 13"/>
          <p:cNvSpPr>
            <a:spLocks noChangeShapeType="1"/>
          </p:cNvSpPr>
          <p:nvPr/>
        </p:nvSpPr>
        <p:spPr bwMode="auto">
          <a:xfrm>
            <a:off x="1016000" y="0"/>
            <a:ext cx="0" cy="7620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5" name="Прямая соединительная линия 14"/>
          <p:cNvSpPr>
            <a:spLocks noChangeShapeType="1"/>
          </p:cNvSpPr>
          <p:nvPr/>
        </p:nvSpPr>
        <p:spPr bwMode="auto">
          <a:xfrm>
            <a:off x="949013" y="0"/>
            <a:ext cx="0" cy="7620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6" name="Прямая соединительная линия 15"/>
          <p:cNvSpPr>
            <a:spLocks noChangeShapeType="1"/>
          </p:cNvSpPr>
          <p:nvPr/>
        </p:nvSpPr>
        <p:spPr bwMode="auto">
          <a:xfrm>
            <a:off x="1918489" y="0"/>
            <a:ext cx="0" cy="7620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7" name="Прямая соединительная линия 16"/>
          <p:cNvSpPr>
            <a:spLocks noChangeShapeType="1"/>
          </p:cNvSpPr>
          <p:nvPr/>
        </p:nvSpPr>
        <p:spPr bwMode="auto">
          <a:xfrm>
            <a:off x="1185333" y="0"/>
            <a:ext cx="0" cy="7620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8" name="Прямоугольник 17"/>
          <p:cNvSpPr/>
          <p:nvPr/>
        </p:nvSpPr>
        <p:spPr bwMode="auto">
          <a:xfrm>
            <a:off x="1354667" y="0"/>
            <a:ext cx="84667" cy="7620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19" name="Овал 18"/>
          <p:cNvSpPr/>
          <p:nvPr/>
        </p:nvSpPr>
        <p:spPr bwMode="auto">
          <a:xfrm>
            <a:off x="677334" y="3810000"/>
            <a:ext cx="1439333" cy="143933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0" name="Овал 19"/>
          <p:cNvSpPr/>
          <p:nvPr/>
        </p:nvSpPr>
        <p:spPr bwMode="auto">
          <a:xfrm>
            <a:off x="1471894" y="5407502"/>
            <a:ext cx="712693" cy="71269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1" name="Овал 20"/>
          <p:cNvSpPr/>
          <p:nvPr/>
        </p:nvSpPr>
        <p:spPr bwMode="auto">
          <a:xfrm>
            <a:off x="1212311" y="6111813"/>
            <a:ext cx="152400" cy="15240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2" name="Овал 21"/>
          <p:cNvSpPr/>
          <p:nvPr/>
        </p:nvSpPr>
        <p:spPr bwMode="auto">
          <a:xfrm>
            <a:off x="1849120" y="6434667"/>
            <a:ext cx="304800" cy="30480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3" name="Овал 22"/>
          <p:cNvSpPr/>
          <p:nvPr/>
        </p:nvSpPr>
        <p:spPr bwMode="auto">
          <a:xfrm>
            <a:off x="2087822" y="4977653"/>
            <a:ext cx="406400" cy="40640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10108827" y="0"/>
            <a:ext cx="0" cy="7620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6" name="Номер слайда 5"/>
          <p:cNvSpPr>
            <a:spLocks noGrp="1"/>
          </p:cNvSpPr>
          <p:nvPr>
            <p:ph type="sldNum" sz="quarter" idx="12"/>
          </p:nvPr>
        </p:nvSpPr>
        <p:spPr bwMode="auto">
          <a:xfrm>
            <a:off x="1489574" y="5476335"/>
            <a:ext cx="677333" cy="575027"/>
          </a:xfrm>
        </p:spPr>
        <p:txBody>
          <a:body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
        <p:nvSpPr>
          <p:cNvPr id="9" name="Содержимое 8"/>
          <p:cNvSpPr>
            <a:spLocks noGrp="1"/>
          </p:cNvSpPr>
          <p:nvPr>
            <p:ph sz="quarter" idx="1"/>
          </p:nvPr>
        </p:nvSpPr>
        <p:spPr>
          <a:xfrm>
            <a:off x="508000" y="1778000"/>
            <a:ext cx="4064000" cy="5080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744720" y="1778000"/>
            <a:ext cx="4064000" cy="5080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03389"/>
            <a:ext cx="8382000" cy="1270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
        <p:nvSpPr>
          <p:cNvPr id="11" name="Содержимое 10"/>
          <p:cNvSpPr>
            <a:spLocks noGrp="1"/>
          </p:cNvSpPr>
          <p:nvPr>
            <p:ph sz="quarter" idx="2"/>
          </p:nvPr>
        </p:nvSpPr>
        <p:spPr>
          <a:xfrm>
            <a:off x="508000" y="2624667"/>
            <a:ext cx="4064000" cy="4318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57750" y="2624667"/>
            <a:ext cx="4064000" cy="4318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508000" y="1744133"/>
            <a:ext cx="4064000" cy="731520"/>
          </a:xfrm>
          <a:prstGeom prst="roundRect">
            <a:avLst>
              <a:gd name="adj" fmla="val 16667"/>
            </a:avLst>
          </a:prstGeom>
          <a:solidFill>
            <a:schemeClr val="accent1"/>
          </a:solidFill>
        </p:spPr>
        <p:txBody>
          <a:bodyPr rtlCol="0" anchor="ctr">
            <a:noAutofit/>
          </a:bodyPr>
          <a:lstStyle>
            <a:lvl1pPr marL="0" indent="0">
              <a:buFontTx/>
              <a:buNone/>
              <a:defRPr sz="22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826000" y="1744133"/>
            <a:ext cx="4064000" cy="731520"/>
          </a:xfrm>
          <a:prstGeom prst="roundRect">
            <a:avLst>
              <a:gd name="adj" fmla="val 16667"/>
            </a:avLst>
          </a:prstGeom>
          <a:solidFill>
            <a:schemeClr val="accent1"/>
          </a:solidFill>
        </p:spPr>
        <p:txBody>
          <a:bodyPr rtlCol="0" anchor="ctr">
            <a:noAutofit/>
          </a:bodyPr>
          <a:lstStyle>
            <a:lvl1pPr marL="0" indent="0">
              <a:buFontTx/>
              <a:buNone/>
              <a:defRPr sz="22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pPr>
              <a:defRPr/>
            </a:pPr>
            <a:endParaRPr lang="en-US"/>
          </a:p>
        </p:txBody>
      </p:sp>
      <p:sp>
        <p:nvSpPr>
          <p:cNvPr id="7" name="Номер слайда 6"/>
          <p:cNvSpPr>
            <a:spLocks noGrp="1"/>
          </p:cNvSpPr>
          <p:nvPr>
            <p:ph type="sldNum" sz="quarter" idx="11"/>
          </p:nvPr>
        </p:nvSpPr>
        <p:spPr/>
        <p:txBody>
          <a:bodyPr rtlCol="0"/>
          <a:lstStyle/>
          <a:p>
            <a:pPr>
              <a:defRPr/>
            </a:pPr>
            <a:fld id="{302E4094-C669-4955-845F-B05B123F8047}" type="slidenum">
              <a:rPr lang="en-US" smtClean="0"/>
              <a:pPr>
                <a:defRPr/>
              </a:pPr>
              <a:t>‹#›</a:t>
            </a:fld>
            <a:endParaRPr lang="en-US"/>
          </a:p>
        </p:txBody>
      </p:sp>
      <p:sp>
        <p:nvSpPr>
          <p:cNvPr id="8" name="Нижний колонтитул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508000" y="1913819"/>
            <a:ext cx="4487333" cy="5028848"/>
          </a:xfrm>
        </p:spPr>
        <p:txBody>
          <a:bodyPr/>
          <a:lstStyle>
            <a:lvl1pPr>
              <a:defRPr sz="2900"/>
            </a:lvl1pPr>
            <a:lvl2pPr>
              <a:defRPr sz="27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164667" y="1913819"/>
            <a:ext cx="4487333" cy="5028848"/>
          </a:xfrm>
        </p:spPr>
        <p:txBody>
          <a:bodyPr/>
          <a:lstStyle>
            <a:lvl1pPr>
              <a:defRPr sz="2900"/>
            </a:lvl1pPr>
            <a:lvl2pPr>
              <a:defRPr sz="27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5323840" y="7201077"/>
            <a:ext cx="2370667" cy="335280"/>
          </a:xfrm>
        </p:spPr>
        <p:txBody>
          <a:bodyPr/>
          <a:lstStyle/>
          <a:p>
            <a:pPr>
              <a:defRPr/>
            </a:pPr>
            <a:endParaRPr lang="en-US"/>
          </a:p>
        </p:txBody>
      </p:sp>
      <p:sp>
        <p:nvSpPr>
          <p:cNvPr id="6" name="Нижний колонтитул 5"/>
          <p:cNvSpPr>
            <a:spLocks noGrp="1"/>
          </p:cNvSpPr>
          <p:nvPr>
            <p:ph type="ftr" sz="quarter" idx="11"/>
          </p:nvPr>
        </p:nvSpPr>
        <p:spPr>
          <a:xfrm>
            <a:off x="508000" y="7201077"/>
            <a:ext cx="4733396" cy="335280"/>
          </a:xfrm>
        </p:spPr>
        <p:txBody>
          <a:bodyPr/>
          <a:lstStyle/>
          <a:p>
            <a:pPr>
              <a:defRPr/>
            </a:pPr>
            <a:endParaRPr lang="en-US"/>
          </a:p>
        </p:txBody>
      </p:sp>
      <p:sp>
        <p:nvSpPr>
          <p:cNvPr id="7" name="Номер слайда 6"/>
          <p:cNvSpPr>
            <a:spLocks noGrp="1"/>
          </p:cNvSpPr>
          <p:nvPr>
            <p:ph type="sldNum" sz="quarter" idx="12"/>
          </p:nvPr>
        </p:nvSpPr>
        <p:spPr>
          <a:xfrm>
            <a:off x="8432800" y="7201077"/>
            <a:ext cx="558800" cy="335280"/>
          </a:xfrm>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9736667" y="0"/>
            <a:ext cx="0" cy="7620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01599" tIns="50799" rIns="101599" bIns="50799" anchor="t" compatLnSpc="1"/>
          <a:lstStyle/>
          <a:p>
            <a:endParaRPr kumimoji="0" lang="en-US" dirty="0"/>
          </a:p>
        </p:txBody>
      </p:sp>
      <p:sp>
        <p:nvSpPr>
          <p:cNvPr id="2" name="Заголовок 1"/>
          <p:cNvSpPr>
            <a:spLocks noGrp="1"/>
          </p:cNvSpPr>
          <p:nvPr>
            <p:ph type="title"/>
          </p:nvPr>
        </p:nvSpPr>
        <p:spPr>
          <a:xfrm rot="5400000">
            <a:off x="3746500" y="3556000"/>
            <a:ext cx="7010400" cy="508000"/>
          </a:xfrm>
        </p:spPr>
        <p:txBody>
          <a:bodyPr anchor="b"/>
          <a:lstStyle>
            <a:lvl1pPr algn="l">
              <a:buNone/>
              <a:defRPr sz="22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7569200" y="304800"/>
            <a:ext cx="1696720" cy="5537200"/>
          </a:xfrm>
        </p:spPr>
        <p:txBody>
          <a:bodyPr/>
          <a:lstStyle>
            <a:lvl1pPr marL="0" indent="0">
              <a:spcBef>
                <a:spcPts val="444"/>
              </a:spcBef>
              <a:spcAft>
                <a:spcPts val="1111"/>
              </a:spcAft>
              <a:buNone/>
              <a:defRPr sz="1300"/>
            </a:lvl1pPr>
            <a:lvl2pPr>
              <a:buNone/>
              <a:defRPr sz="1300"/>
            </a:lvl2pPr>
            <a:lvl3pPr>
              <a:buNone/>
              <a:defRPr sz="1100"/>
            </a:lvl3pPr>
            <a:lvl4pPr>
              <a:buNone/>
              <a:defRPr sz="1000"/>
            </a:lvl4pPr>
            <a:lvl5pPr>
              <a:buNone/>
              <a:defRPr sz="10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942667" y="0"/>
            <a:ext cx="0" cy="7620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dirty="0"/>
          </a:p>
        </p:txBody>
      </p:sp>
      <p:sp>
        <p:nvSpPr>
          <p:cNvPr id="9" name="Прямая соединительная линия 8"/>
          <p:cNvSpPr>
            <a:spLocks noChangeShapeType="1"/>
          </p:cNvSpPr>
          <p:nvPr/>
        </p:nvSpPr>
        <p:spPr bwMode="auto">
          <a:xfrm>
            <a:off x="6880329" y="0"/>
            <a:ext cx="0" cy="7620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dirty="0"/>
          </a:p>
        </p:txBody>
      </p:sp>
      <p:sp>
        <p:nvSpPr>
          <p:cNvPr id="11" name="Прямая соединительная линия 10"/>
          <p:cNvSpPr>
            <a:spLocks noChangeShapeType="1"/>
          </p:cNvSpPr>
          <p:nvPr/>
        </p:nvSpPr>
        <p:spPr bwMode="auto">
          <a:xfrm>
            <a:off x="9990667" y="0"/>
            <a:ext cx="0" cy="7620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2" name="Прямоугольник 11"/>
          <p:cNvSpPr/>
          <p:nvPr/>
        </p:nvSpPr>
        <p:spPr bwMode="auto">
          <a:xfrm>
            <a:off x="9821333" y="0"/>
            <a:ext cx="338667" cy="7620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9906000" y="0"/>
            <a:ext cx="0" cy="7620000"/>
          </a:xfrm>
          <a:prstGeom prst="line">
            <a:avLst/>
          </a:prstGeom>
          <a:noFill/>
          <a:ln w="9525"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4" name="Овал 13"/>
          <p:cNvSpPr/>
          <p:nvPr/>
        </p:nvSpPr>
        <p:spPr>
          <a:xfrm>
            <a:off x="9062720" y="6350000"/>
            <a:ext cx="609600" cy="6096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18" name="Содержимое 17"/>
          <p:cNvSpPr>
            <a:spLocks noGrp="1"/>
          </p:cNvSpPr>
          <p:nvPr>
            <p:ph sz="quarter" idx="1"/>
          </p:nvPr>
        </p:nvSpPr>
        <p:spPr>
          <a:xfrm>
            <a:off x="338667" y="304800"/>
            <a:ext cx="6265333" cy="703072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pPr>
              <a:defRPr/>
            </a:pPr>
            <a:endParaRPr lang="en-US"/>
          </a:p>
        </p:txBody>
      </p:sp>
      <p:sp>
        <p:nvSpPr>
          <p:cNvPr id="22" name="Номер слайда 21"/>
          <p:cNvSpPr>
            <a:spLocks noGrp="1"/>
          </p:cNvSpPr>
          <p:nvPr>
            <p:ph type="sldNum" sz="quarter" idx="15"/>
          </p:nvPr>
        </p:nvSpPr>
        <p:spPr/>
        <p:txBody>
          <a:bodyPr rtlCol="0"/>
          <a:lstStyle/>
          <a:p>
            <a:pPr>
              <a:defRPr/>
            </a:pPr>
            <a:fld id="{302E4094-C669-4955-845F-B05B123F8047}" type="slidenum">
              <a:rPr lang="en-US" smtClean="0"/>
              <a:pPr>
                <a:defRPr/>
              </a:pPr>
              <a:t>‹#›</a:t>
            </a:fld>
            <a:endParaRPr lang="en-US"/>
          </a:p>
        </p:txBody>
      </p:sp>
      <p:sp>
        <p:nvSpPr>
          <p:cNvPr id="23" name="Нижний колонтитул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9736667" y="0"/>
            <a:ext cx="0" cy="7620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3" name="Овал 12"/>
          <p:cNvSpPr/>
          <p:nvPr/>
        </p:nvSpPr>
        <p:spPr>
          <a:xfrm>
            <a:off x="9062720" y="6350000"/>
            <a:ext cx="609600" cy="6096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 name="Заголовок 1"/>
          <p:cNvSpPr>
            <a:spLocks noGrp="1"/>
          </p:cNvSpPr>
          <p:nvPr>
            <p:ph type="title"/>
          </p:nvPr>
        </p:nvSpPr>
        <p:spPr>
          <a:xfrm rot="5400000">
            <a:off x="3722370" y="3556000"/>
            <a:ext cx="7010400" cy="508000"/>
          </a:xfrm>
        </p:spPr>
        <p:txBody>
          <a:bodyPr anchor="b"/>
          <a:lstStyle>
            <a:lvl1pPr algn="l">
              <a:buNone/>
              <a:defRPr sz="22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858000" cy="7620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6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7517554" y="294217"/>
            <a:ext cx="1693333" cy="5506720"/>
          </a:xfrm>
        </p:spPr>
        <p:txBody>
          <a:bodyPr rot="0" spcFirstLastPara="0" vertOverflow="overflow" horzOverflow="overflow" vert="horz" wrap="square" lIns="101599" tIns="50799" rIns="101599" bIns="50799" numCol="1" spcCol="304797" rtlCol="0" fromWordArt="0" anchor="t" anchorCtr="0" forceAA="0" compatLnSpc="1">
            <a:normAutofit/>
          </a:bodyPr>
          <a:lstStyle>
            <a:lvl1pPr marL="0" indent="0">
              <a:spcBef>
                <a:spcPts val="111"/>
              </a:spcBef>
              <a:spcAft>
                <a:spcPts val="444"/>
              </a:spcAft>
              <a:buFontTx/>
              <a:buNone/>
              <a:defRPr sz="1300"/>
            </a:lvl1pPr>
            <a:lvl2pPr>
              <a:defRPr sz="1300"/>
            </a:lvl2pPr>
            <a:lvl3pPr>
              <a:defRPr sz="1100"/>
            </a:lvl3pPr>
            <a:lvl4pPr>
              <a:defRPr sz="1000"/>
            </a:lvl4pPr>
            <a:lvl5pPr>
              <a:defRPr sz="10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9990667" y="0"/>
            <a:ext cx="0" cy="7620000"/>
          </a:xfrm>
          <a:prstGeom prst="line">
            <a:avLst/>
          </a:prstGeom>
          <a:noFill/>
          <a:ln w="9525" cap="flat" cmpd="sng" algn="ctr">
            <a:solidFill>
              <a:schemeClr val="tx1"/>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1" name="Прямоугольник 10"/>
          <p:cNvSpPr/>
          <p:nvPr/>
        </p:nvSpPr>
        <p:spPr bwMode="auto">
          <a:xfrm>
            <a:off x="9821333" y="0"/>
            <a:ext cx="338667" cy="7620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9906000" y="0"/>
            <a:ext cx="0" cy="7620000"/>
          </a:xfrm>
          <a:prstGeom prst="line">
            <a:avLst/>
          </a:prstGeom>
          <a:noFill/>
          <a:ln w="9525"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9" name="Прямая соединительная линия 18"/>
          <p:cNvSpPr>
            <a:spLocks noChangeShapeType="1"/>
          </p:cNvSpPr>
          <p:nvPr/>
        </p:nvSpPr>
        <p:spPr bwMode="auto">
          <a:xfrm>
            <a:off x="6942667" y="0"/>
            <a:ext cx="0" cy="7620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dirty="0"/>
          </a:p>
        </p:txBody>
      </p:sp>
      <p:sp>
        <p:nvSpPr>
          <p:cNvPr id="20" name="Прямая соединительная линия 19"/>
          <p:cNvSpPr>
            <a:spLocks noChangeShapeType="1"/>
          </p:cNvSpPr>
          <p:nvPr/>
        </p:nvSpPr>
        <p:spPr bwMode="auto">
          <a:xfrm>
            <a:off x="6880329" y="0"/>
            <a:ext cx="0" cy="7620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dirty="0"/>
          </a:p>
        </p:txBody>
      </p:sp>
      <p:sp>
        <p:nvSpPr>
          <p:cNvPr id="17" name="Дата 16"/>
          <p:cNvSpPr>
            <a:spLocks noGrp="1"/>
          </p:cNvSpPr>
          <p:nvPr>
            <p:ph type="dt" sz="half" idx="10"/>
          </p:nvPr>
        </p:nvSpPr>
        <p:spPr/>
        <p:txBody>
          <a:bodyPr rtlCol="0"/>
          <a:lstStyle/>
          <a:p>
            <a:pPr>
              <a:defRPr/>
            </a:pPr>
            <a:endParaRPr lang="en-US"/>
          </a:p>
        </p:txBody>
      </p:sp>
      <p:sp>
        <p:nvSpPr>
          <p:cNvPr id="18" name="Номер слайда 17"/>
          <p:cNvSpPr>
            <a:spLocks noGrp="1"/>
          </p:cNvSpPr>
          <p:nvPr>
            <p:ph type="sldNum" sz="quarter" idx="11"/>
          </p:nvPr>
        </p:nvSpPr>
        <p:spPr/>
        <p:txBody>
          <a:bodyPr rtlCol="0"/>
          <a:lstStyle/>
          <a:p>
            <a:pPr>
              <a:defRPr/>
            </a:pPr>
            <a:fld id="{302E4094-C669-4955-845F-B05B123F8047}" type="slidenum">
              <a:rPr lang="en-US" smtClean="0"/>
              <a:pPr>
                <a:defRPr/>
              </a:pPr>
              <a:t>‹#›</a:t>
            </a:fld>
            <a:endParaRPr lang="en-US"/>
          </a:p>
        </p:txBody>
      </p:sp>
      <p:sp>
        <p:nvSpPr>
          <p:cNvPr id="21" name="Нижний колонтитул 20"/>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6000" y="305155"/>
            <a:ext cx="1862667" cy="650169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8000" y="305154"/>
            <a:ext cx="6688667" cy="650169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92667" y="1524000"/>
            <a:ext cx="8724053" cy="2032000"/>
          </a:xfrm>
          <a:ln>
            <a:noFill/>
          </a:ln>
        </p:spPr>
        <p:txBody>
          <a:bodyPr vert="horz" tIns="0" rIns="2032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92667" y="3587262"/>
            <a:ext cx="8727440" cy="1947333"/>
          </a:xfrm>
        </p:spPr>
        <p:txBody>
          <a:bodyPr lIns="0" rIns="20320"/>
          <a:lstStyle>
            <a:lvl1pPr marL="0" marR="50799" indent="0" algn="r">
              <a:buNone/>
              <a:defRPr>
                <a:solidFill>
                  <a:schemeClr val="tx1"/>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en-US"/>
          </a:p>
        </p:txBody>
      </p:sp>
      <p:sp>
        <p:nvSpPr>
          <p:cNvPr id="19" name="Нижний колонтитул 18"/>
          <p:cNvSpPr>
            <a:spLocks noGrp="1"/>
          </p:cNvSpPr>
          <p:nvPr>
            <p:ph type="ftr" sz="quarter" idx="11"/>
          </p:nvPr>
        </p:nvSpPr>
        <p:spPr/>
        <p:txBody>
          <a:bodyPr/>
          <a:lstStyle/>
          <a:p>
            <a:pPr>
              <a:defRPr/>
            </a:pPr>
            <a:endParaRPr lang="en-US"/>
          </a:p>
        </p:txBody>
      </p:sp>
      <p:sp>
        <p:nvSpPr>
          <p:cNvPr id="27" name="Номер слайда 2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9280" y="1463040"/>
            <a:ext cx="8636000" cy="151384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89280" y="3005182"/>
            <a:ext cx="8636000" cy="1677458"/>
          </a:xfrm>
        </p:spPr>
        <p:txBody>
          <a:bodyPr lIns="50799" rIns="50799"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782320"/>
            <a:ext cx="9144000" cy="1270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08000" y="2133428"/>
            <a:ext cx="4487333" cy="4927600"/>
          </a:xfrm>
        </p:spPr>
        <p:txBody>
          <a:bodyPr/>
          <a:lstStyle>
            <a:lvl1pPr>
              <a:defRPr sz="2900"/>
            </a:lvl1pPr>
            <a:lvl2pPr>
              <a:defRPr sz="27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164667" y="2133428"/>
            <a:ext cx="4487333" cy="4927600"/>
          </a:xfrm>
        </p:spPr>
        <p:txBody>
          <a:bodyPr/>
          <a:lstStyle>
            <a:lvl1pPr>
              <a:defRPr sz="2900"/>
            </a:lvl1pPr>
            <a:lvl2pPr>
              <a:defRPr sz="27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782320"/>
            <a:ext cx="9144000" cy="1270000"/>
          </a:xfrm>
        </p:spPr>
        <p:txBody>
          <a:bodyPr tIns="50799"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2061387"/>
            <a:ext cx="4489098" cy="732613"/>
          </a:xfrm>
        </p:spPr>
        <p:txBody>
          <a:bodyPr lIns="50799" tIns="0" rIns="50799" bIns="0" anchor="ctr">
            <a:noAutofit/>
          </a:bodyP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61140" y="2066397"/>
            <a:ext cx="4490861" cy="727603"/>
          </a:xfrm>
        </p:spPr>
        <p:txBody>
          <a:bodyPr lIns="50799" tIns="0" rIns="50799" bIns="0" anchor="ct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08000" y="2794000"/>
            <a:ext cx="4489098" cy="4273022"/>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161140" y="2794000"/>
            <a:ext cx="4490861" cy="4273022"/>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776" y="323036"/>
            <a:ext cx="1185333" cy="6837680"/>
          </a:xfrm>
        </p:spPr>
        <p:txBody>
          <a:bodyPr vert="vert270" anchor="b"/>
          <a:lstStyle>
            <a:lvl1pPr marL="0" algn="ctr">
              <a:defRPr sz="37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516673" y="323036"/>
            <a:ext cx="645582" cy="3352800"/>
          </a:xfrm>
          <a:solidFill>
            <a:schemeClr val="bg1"/>
          </a:solidFill>
          <a:ln w="12700">
            <a:noFill/>
          </a:ln>
        </p:spPr>
        <p:txBody>
          <a:bodyPr vert="vert270" anchor="ctr"/>
          <a:lstStyle>
            <a:lvl1pPr marL="0" indent="0" algn="ctr">
              <a:buNone/>
              <a:defRPr sz="1800" b="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516673" y="3807916"/>
            <a:ext cx="645582" cy="3352800"/>
          </a:xfrm>
          <a:solidFill>
            <a:schemeClr val="bg1"/>
          </a:solidFill>
          <a:ln w="12700">
            <a:noFill/>
          </a:ln>
        </p:spPr>
        <p:txBody>
          <a:bodyPr vert="vert270" anchor="ctr"/>
          <a:lstStyle>
            <a:lvl1pPr marL="0" indent="0" algn="ctr">
              <a:buNone/>
              <a:defRPr sz="1800" b="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246922" y="323036"/>
            <a:ext cx="7620000" cy="3352800"/>
          </a:xfrm>
        </p:spPr>
        <p:txBody>
          <a:bodyPr/>
          <a:lstStyle>
            <a:lvl1pPr algn="l">
              <a:defRPr sz="2700"/>
            </a:lvl1pPr>
            <a:lvl2pPr algn="l">
              <a:defRPr sz="2200"/>
            </a:lvl2pPr>
            <a:lvl3pPr algn="l">
              <a:defRPr sz="2000"/>
            </a:lvl3pPr>
            <a:lvl4pPr algn="l">
              <a:defRPr sz="1800"/>
            </a:lvl4pPr>
            <a:lvl5pPr algn="l">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246922" y="3807916"/>
            <a:ext cx="7620000" cy="3352800"/>
          </a:xfrm>
        </p:spPr>
        <p:txBody>
          <a:bodyPr/>
          <a:lstStyle>
            <a:lvl1pPr>
              <a:defRPr sz="27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5323840" y="7201077"/>
            <a:ext cx="2367280" cy="335280"/>
          </a:xfrm>
        </p:spPr>
        <p:txBody>
          <a:bodyPr/>
          <a:lstStyle/>
          <a:p>
            <a:pPr>
              <a:defRPr/>
            </a:pPr>
            <a:endParaRPr lang="en-US"/>
          </a:p>
        </p:txBody>
      </p:sp>
      <p:sp>
        <p:nvSpPr>
          <p:cNvPr id="8" name="Нижний колонтитул 7"/>
          <p:cNvSpPr>
            <a:spLocks noGrp="1"/>
          </p:cNvSpPr>
          <p:nvPr>
            <p:ph type="ftr" sz="quarter" idx="11"/>
          </p:nvPr>
        </p:nvSpPr>
        <p:spPr>
          <a:xfrm>
            <a:off x="508000" y="7201077"/>
            <a:ext cx="4734560" cy="335280"/>
          </a:xfrm>
        </p:spPr>
        <p:txBody>
          <a:bodyPr/>
          <a:lstStyle/>
          <a:p>
            <a:pPr>
              <a:defRPr/>
            </a:pPr>
            <a:endParaRPr lang="en-US"/>
          </a:p>
        </p:txBody>
      </p:sp>
      <p:sp>
        <p:nvSpPr>
          <p:cNvPr id="9" name="Номер слайда 8"/>
          <p:cNvSpPr>
            <a:spLocks noGrp="1"/>
          </p:cNvSpPr>
          <p:nvPr>
            <p:ph type="sldNum" sz="quarter" idx="12"/>
          </p:nvPr>
        </p:nvSpPr>
        <p:spPr>
          <a:xfrm>
            <a:off x="8432800" y="7203440"/>
            <a:ext cx="558800" cy="335280"/>
          </a:xfrm>
        </p:spPr>
        <p:txBody>
          <a:bodyPr/>
          <a:lstStyle>
            <a:lvl1pPr algn="ctr">
              <a:defRPr/>
            </a:lvl1p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782320"/>
            <a:ext cx="9228667" cy="1270000"/>
          </a:xfrm>
        </p:spPr>
        <p:txBody>
          <a:bodyPr vert="horz" tIns="5079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71502"/>
            <a:ext cx="3048000" cy="1291167"/>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762000" y="1862667"/>
            <a:ext cx="3048000" cy="5080000"/>
          </a:xfrm>
        </p:spPr>
        <p:txBody>
          <a:bodyPr lIns="20320" rIns="20320"/>
          <a:lstStyle>
            <a:lvl1pPr marL="0" indent="0" algn="l">
              <a:buNone/>
              <a:defRPr sz="16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972278" y="1862667"/>
            <a:ext cx="5679722" cy="5080000"/>
          </a:xfrm>
        </p:spPr>
        <p:txBody>
          <a:bodyPr tIns="0"/>
          <a:lstStyle>
            <a:lvl1pPr>
              <a:defRPr sz="3100"/>
            </a:lvl1pPr>
            <a:lvl2pPr>
              <a:defRPr sz="2900"/>
            </a:lvl2pPr>
            <a:lvl3pPr>
              <a:defRPr sz="2700"/>
            </a:lvl3pPr>
            <a:lvl4pPr>
              <a:defRPr sz="22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517503" y="1231197"/>
            <a:ext cx="5842000" cy="4572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1599" tIns="50799" rIns="101599" bIns="50799" rtlCol="0" anchor="ctr"/>
          <a:lstStyle/>
          <a:p>
            <a:pPr algn="ctr" eaLnBrk="1" latinLnBrk="0" hangingPunct="1"/>
            <a:endParaRPr kumimoji="0" lang="en-US"/>
          </a:p>
        </p:txBody>
      </p:sp>
      <p:sp>
        <p:nvSpPr>
          <p:cNvPr id="12" name="Прямоугольный треугольник 11"/>
          <p:cNvSpPr/>
          <p:nvPr/>
        </p:nvSpPr>
        <p:spPr>
          <a:xfrm rot="420000" flipV="1">
            <a:off x="8893482" y="5955299"/>
            <a:ext cx="172720" cy="17272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1599" tIns="50799" rIns="101599" bIns="50799" rtlCol="0" anchor="ctr"/>
          <a:lstStyle/>
          <a:p>
            <a:pPr algn="ctr" eaLnBrk="1" latinLnBrk="0" hangingPunct="1"/>
            <a:endParaRPr kumimoji="0" lang="en-US"/>
          </a:p>
        </p:txBody>
      </p:sp>
      <p:sp>
        <p:nvSpPr>
          <p:cNvPr id="2" name="Заголовок 1"/>
          <p:cNvSpPr>
            <a:spLocks noGrp="1"/>
          </p:cNvSpPr>
          <p:nvPr>
            <p:ph type="title"/>
          </p:nvPr>
        </p:nvSpPr>
        <p:spPr>
          <a:xfrm>
            <a:off x="677333" y="1307774"/>
            <a:ext cx="2458720" cy="1758468"/>
          </a:xfrm>
        </p:spPr>
        <p:txBody>
          <a:bodyPr vert="horz" lIns="50799" tIns="50799" rIns="50799" bIns="50799" anchor="b"/>
          <a:lstStyle>
            <a:lvl1pPr algn="l">
              <a:buNone/>
              <a:defRPr sz="22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77334" y="3143094"/>
            <a:ext cx="2455333" cy="2421467"/>
          </a:xfrm>
        </p:spPr>
        <p:txBody>
          <a:bodyPr lIns="71119" rIns="50799" bIns="50799" anchor="t"/>
          <a:lstStyle>
            <a:lvl1pPr marL="0" indent="0" algn="l">
              <a:spcBef>
                <a:spcPts val="278"/>
              </a:spcBef>
              <a:buFontTx/>
              <a:buNone/>
              <a:defRPr sz="1400"/>
            </a:lvl1pPr>
            <a:lvl2pPr>
              <a:defRPr sz="1300"/>
            </a:lvl2pPr>
            <a:lvl3pPr>
              <a:defRPr sz="1100"/>
            </a:lvl3pPr>
            <a:lvl4pPr>
              <a:defRPr sz="1000"/>
            </a:lvl4pPr>
            <a:lvl5pPr>
              <a:defRPr sz="10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a:xfrm>
            <a:off x="8974667" y="7062612"/>
            <a:ext cx="677333" cy="405694"/>
          </a:xfrm>
        </p:spPr>
        <p:txBody>
          <a:bodyPr/>
          <a:lstStyle/>
          <a:p>
            <a:pPr>
              <a:defRPr/>
            </a:pPr>
            <a:fld id="{302E4094-C669-4955-845F-B05B123F8047}" type="slidenum">
              <a:rPr lang="en-US" smtClean="0"/>
              <a:pPr>
                <a:defRPr/>
              </a:pPr>
              <a:t>‹#›</a:t>
            </a:fld>
            <a:endParaRPr lang="en-US"/>
          </a:p>
        </p:txBody>
      </p:sp>
      <p:sp>
        <p:nvSpPr>
          <p:cNvPr id="3" name="Рисунок 2"/>
          <p:cNvSpPr>
            <a:spLocks noGrp="1"/>
          </p:cNvSpPr>
          <p:nvPr>
            <p:ph type="pic" idx="1"/>
          </p:nvPr>
        </p:nvSpPr>
        <p:spPr>
          <a:xfrm rot="420000">
            <a:off x="3873103" y="1332797"/>
            <a:ext cx="5130800" cy="4368800"/>
          </a:xfrm>
          <a:prstGeom prst="rect">
            <a:avLst/>
          </a:prstGeom>
          <a:solidFill>
            <a:schemeClr val="bg2"/>
          </a:solidFill>
          <a:ln w="3000" cap="rnd">
            <a:solidFill>
              <a:srgbClr val="C0C0C0"/>
            </a:solidFill>
            <a:round/>
          </a:ln>
          <a:effectLst/>
        </p:spPr>
        <p:txBody>
          <a:bodyPr/>
          <a:lstStyle>
            <a:lvl1pPr marL="0" indent="0">
              <a:buNone/>
              <a:defRPr sz="3600"/>
            </a:lvl1pPr>
          </a:lstStyle>
          <a:p>
            <a:r>
              <a:rPr kumimoji="0" lang="ru-RU" smtClean="0"/>
              <a:t>Вставка рисунка</a:t>
            </a:r>
            <a:endParaRPr kumimoji="0" lang="en-US" dirty="0"/>
          </a:p>
        </p:txBody>
      </p:sp>
      <p:sp>
        <p:nvSpPr>
          <p:cNvPr id="10" name="Полилиния 9"/>
          <p:cNvSpPr>
            <a:spLocks/>
          </p:cNvSpPr>
          <p:nvPr/>
        </p:nvSpPr>
        <p:spPr bwMode="auto">
          <a:xfrm flipV="1">
            <a:off x="-10584" y="6462889"/>
            <a:ext cx="10181167" cy="115711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868333" y="6910917"/>
            <a:ext cx="5291667" cy="7090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6000" y="1016002"/>
            <a:ext cx="2286000" cy="5790848"/>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8000" y="1016002"/>
            <a:ext cx="6688667" cy="5790848"/>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82880" y="162560"/>
            <a:ext cx="9794240" cy="2783840"/>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8" name="Заголовок 7"/>
          <p:cNvSpPr>
            <a:spLocks noGrp="1"/>
          </p:cNvSpPr>
          <p:nvPr>
            <p:ph type="ctrTitle"/>
          </p:nvPr>
        </p:nvSpPr>
        <p:spPr>
          <a:xfrm>
            <a:off x="515816" y="423335"/>
            <a:ext cx="9144000" cy="2455333"/>
          </a:xfrm>
        </p:spPr>
        <p:txBody>
          <a:bodyPr lIns="50799" rIns="253997" anchor="b">
            <a:normAutofit/>
          </a:bodyPr>
          <a:lstStyle>
            <a:lvl1pPr marL="0" algn="r">
              <a:defRPr sz="53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70667" y="3132667"/>
            <a:ext cx="7289149" cy="1947333"/>
          </a:xfrm>
        </p:spPr>
        <p:txBody>
          <a:bodyPr lIns="50799" rIns="274317"/>
          <a:lstStyle>
            <a:lvl1pPr marL="0" indent="0" algn="r">
              <a:spcBef>
                <a:spcPts val="0"/>
              </a:spcBef>
              <a:buNone/>
              <a:defRPr>
                <a:effectLst/>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6180667" y="7232227"/>
            <a:ext cx="3335867" cy="304800"/>
          </a:xfrm>
        </p:spPr>
        <p:txBody>
          <a:bodyPr vert="horz" rtlCol="0"/>
          <a:lstStyle>
            <a:extLst/>
          </a:lstStyle>
          <a:p>
            <a:pPr>
              <a:defRPr/>
            </a:pPr>
            <a:endParaRPr lang="en-US"/>
          </a:p>
        </p:txBody>
      </p:sp>
      <p:sp>
        <p:nvSpPr>
          <p:cNvPr id="11" name="Номер слайда 10"/>
          <p:cNvSpPr>
            <a:spLocks noGrp="1"/>
          </p:cNvSpPr>
          <p:nvPr>
            <p:ph type="sldNum" sz="quarter" idx="11"/>
          </p:nvPr>
        </p:nvSpPr>
        <p:spPr>
          <a:xfrm>
            <a:off x="9598835" y="7232227"/>
            <a:ext cx="515876" cy="304800"/>
          </a:xfrm>
        </p:spPr>
        <p:txBody>
          <a:bodyPr vert="horz" rtlCol="0"/>
          <a:lstStyle>
            <a:lvl1pPr>
              <a:defRPr>
                <a:solidFill>
                  <a:schemeClr val="tx2">
                    <a:shade val="90000"/>
                  </a:schemeClr>
                </a:solidFill>
              </a:defRPr>
            </a:lvl1pPr>
            <a:extLst/>
          </a:lstStyle>
          <a:p>
            <a:pPr>
              <a:defRPr/>
            </a:pPr>
            <a:fld id="{302E4094-C669-4955-845F-B05B123F8047}" type="slidenum">
              <a:rPr lang="en-US" smtClean="0"/>
              <a:pPr>
                <a:defRPr/>
              </a:pPr>
              <a:t>‹#›</a:t>
            </a:fld>
            <a:endParaRPr lang="en-US"/>
          </a:p>
        </p:txBody>
      </p:sp>
      <p:sp>
        <p:nvSpPr>
          <p:cNvPr id="12" name="Нижний колонтитул 11"/>
          <p:cNvSpPr>
            <a:spLocks noGrp="1"/>
          </p:cNvSpPr>
          <p:nvPr>
            <p:ph type="ftr" sz="quarter" idx="12"/>
          </p:nvPr>
        </p:nvSpPr>
        <p:spPr>
          <a:xfrm>
            <a:off x="1778000" y="7232227"/>
            <a:ext cx="4341627" cy="304800"/>
          </a:xfrm>
        </p:spPr>
        <p:txBody>
          <a:bodyPr vert="horz" rtlCol="0"/>
          <a:lstStyle>
            <a:extLst/>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653769" y="1582876"/>
            <a:ext cx="88900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111253" y="3630507"/>
            <a:ext cx="82296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2" name="Заголовок 1"/>
          <p:cNvSpPr>
            <a:spLocks noGrp="1"/>
          </p:cNvSpPr>
          <p:nvPr>
            <p:ph type="title"/>
          </p:nvPr>
        </p:nvSpPr>
        <p:spPr>
          <a:xfrm>
            <a:off x="802640" y="553589"/>
            <a:ext cx="8636000" cy="3034453"/>
          </a:xfrm>
        </p:spPr>
        <p:txBody>
          <a:bodyPr rIns="111759"/>
          <a:lstStyle>
            <a:lvl1pPr algn="r">
              <a:buNone/>
              <a:defRPr sz="44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802570" y="3653014"/>
            <a:ext cx="8636000" cy="1677458"/>
          </a:xfrm>
        </p:spPr>
        <p:txBody>
          <a:bodyPr rIns="142239" anchor="t"/>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6180667" y="7237411"/>
            <a:ext cx="3335867" cy="304800"/>
          </a:xfrm>
        </p:spPr>
        <p:txBody>
          <a:bodyPr vert="horz" rtlCol="0"/>
          <a:lstStyle>
            <a:extLst/>
          </a:lstStyle>
          <a:p>
            <a:pPr>
              <a:defRPr/>
            </a:pPr>
            <a:endParaRPr lang="en-US"/>
          </a:p>
        </p:txBody>
      </p:sp>
      <p:sp>
        <p:nvSpPr>
          <p:cNvPr id="9" name="Номер слайда 8"/>
          <p:cNvSpPr>
            <a:spLocks noGrp="1"/>
          </p:cNvSpPr>
          <p:nvPr>
            <p:ph type="sldNum" sz="quarter" idx="11"/>
          </p:nvPr>
        </p:nvSpPr>
        <p:spPr>
          <a:xfrm>
            <a:off x="9598835" y="7237411"/>
            <a:ext cx="515876" cy="304800"/>
          </a:xfrm>
        </p:spPr>
        <p:txBody>
          <a:bodyPr vert="horz" rtlCol="0"/>
          <a:lstStyle>
            <a:lvl1pPr>
              <a:defRPr>
                <a:solidFill>
                  <a:schemeClr val="tx2">
                    <a:shade val="90000"/>
                  </a:schemeClr>
                </a:solidFill>
              </a:defRPr>
            </a:lvl1pPr>
            <a:extLst/>
          </a:lstStyle>
          <a:p>
            <a:pPr>
              <a:defRPr/>
            </a:pPr>
            <a:fld id="{302E4094-C669-4955-845F-B05B123F8047}" type="slidenum">
              <a:rPr lang="en-US" smtClean="0"/>
              <a:pPr>
                <a:defRPr/>
              </a:pPr>
              <a:t>‹#›</a:t>
            </a:fld>
            <a:endParaRPr lang="en-US"/>
          </a:p>
        </p:txBody>
      </p:sp>
      <p:sp>
        <p:nvSpPr>
          <p:cNvPr id="10" name="Нижний колонтитул 9"/>
          <p:cNvSpPr>
            <a:spLocks noGrp="1"/>
          </p:cNvSpPr>
          <p:nvPr>
            <p:ph type="ftr" sz="quarter" idx="12"/>
          </p:nvPr>
        </p:nvSpPr>
        <p:spPr>
          <a:xfrm>
            <a:off x="1778000" y="7237411"/>
            <a:ext cx="4341627" cy="30480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08000" y="1828800"/>
            <a:ext cx="4487333" cy="5029200"/>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164667" y="1828800"/>
            <a:ext cx="4487333" cy="5029200"/>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en-US"/>
          </a:p>
        </p:txBody>
      </p:sp>
      <p:sp>
        <p:nvSpPr>
          <p:cNvPr id="6" name="Нижний колонтитул 5"/>
          <p:cNvSpPr>
            <a:spLocks noGrp="1"/>
          </p:cNvSpPr>
          <p:nvPr>
            <p:ph type="ftr" sz="quarter" idx="11"/>
          </p:nvPr>
        </p:nvSpPr>
        <p:spPr/>
        <p:txBody>
          <a:bodyPr/>
          <a:lstStyle>
            <a:extLst/>
          </a:lstStyle>
          <a:p>
            <a:pPr>
              <a:defRPr/>
            </a:pPr>
            <a:endParaRPr lang="en-US"/>
          </a:p>
        </p:txBody>
      </p:sp>
      <p:sp>
        <p:nvSpPr>
          <p:cNvPr id="7" name="Номер слайда 6"/>
          <p:cNvSpPr>
            <a:spLocks noGrp="1"/>
          </p:cNvSpPr>
          <p:nvPr>
            <p:ph type="sldNum" sz="quarter" idx="12"/>
          </p:nvPr>
        </p:nvSpPr>
        <p:spPr>
          <a:xfrm>
            <a:off x="9601200" y="7238409"/>
            <a:ext cx="515876" cy="304800"/>
          </a:xfrm>
        </p:spPr>
        <p:txBody>
          <a:bodyPr/>
          <a:lstStyle>
            <a:extLst/>
          </a:lstStyle>
          <a:p>
            <a:pPr>
              <a:defRPr/>
            </a:pPr>
            <a:fld id="{302E4094-C669-4955-845F-B05B123F8047}" type="slidenum">
              <a:rPr lang="en-US" smtClean="0"/>
              <a:pPr>
                <a:defRPr/>
              </a:pPr>
              <a:t>‹#›</a:t>
            </a:fld>
            <a:endParaRPr lang="en-US"/>
          </a:p>
        </p:txBody>
      </p:sp>
      <p:sp>
        <p:nvSpPr>
          <p:cNvPr id="10" name="Прямоугольник 9"/>
          <p:cNvSpPr/>
          <p:nvPr/>
        </p:nvSpPr>
        <p:spPr>
          <a:xfrm>
            <a:off x="653769" y="1582876"/>
            <a:ext cx="88900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85271" y="2405796"/>
            <a:ext cx="41656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b"/>
          <a:lstStyle>
            <a:extLst/>
          </a:lstStyle>
          <a:p>
            <a:pPr algn="ctr" eaLnBrk="1" latinLnBrk="0" hangingPunct="1"/>
            <a:endParaRPr kumimoji="0" lang="en-US"/>
          </a:p>
        </p:txBody>
      </p:sp>
      <p:sp>
        <p:nvSpPr>
          <p:cNvPr id="11" name="Прямоугольник 10"/>
          <p:cNvSpPr/>
          <p:nvPr/>
        </p:nvSpPr>
        <p:spPr>
          <a:xfrm>
            <a:off x="5334000" y="2405796"/>
            <a:ext cx="41656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b"/>
          <a:lstStyle>
            <a:extLst/>
          </a:lstStyle>
          <a:p>
            <a:pPr algn="ctr" eaLnBrk="1" latinLnBrk="0" hangingPunct="1"/>
            <a:endParaRPr kumimoji="0" lang="en-US"/>
          </a:p>
        </p:txBody>
      </p:sp>
      <p:sp>
        <p:nvSpPr>
          <p:cNvPr id="2" name="Заголовок 1"/>
          <p:cNvSpPr>
            <a:spLocks noGrp="1"/>
          </p:cNvSpPr>
          <p:nvPr>
            <p:ph type="title"/>
          </p:nvPr>
        </p:nvSpPr>
        <p:spPr>
          <a:xfrm>
            <a:off x="508000" y="279942"/>
            <a:ext cx="9144000" cy="1270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08000" y="1705681"/>
            <a:ext cx="4489098" cy="710847"/>
          </a:xfrm>
        </p:spPr>
        <p:txBody>
          <a:bodyPr anchor="b">
            <a:noAutofit/>
          </a:bodyPr>
          <a:lstStyle>
            <a:lvl1pPr marL="101599" indent="0" algn="l">
              <a:spcBef>
                <a:spcPts val="0"/>
              </a:spcBef>
              <a:buNone/>
              <a:defRPr sz="2400" b="0" cap="all" baseline="0"/>
            </a:lvl1pPr>
            <a:lvl2pPr>
              <a:buNone/>
              <a:defRPr sz="22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61140" y="1705681"/>
            <a:ext cx="4490861" cy="710847"/>
          </a:xfrm>
        </p:spPr>
        <p:txBody>
          <a:bodyPr anchor="b">
            <a:noAutofit/>
          </a:bodyPr>
          <a:lstStyle>
            <a:lvl1pPr marL="101599" indent="0" algn="l">
              <a:spcBef>
                <a:spcPts val="0"/>
              </a:spcBef>
              <a:buNone/>
              <a:defRPr sz="2400" b="0" cap="all" baseline="0"/>
            </a:lvl1pPr>
            <a:lvl2pPr>
              <a:buNone/>
              <a:defRPr sz="22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08000" y="2624667"/>
            <a:ext cx="4489098" cy="4379737"/>
          </a:xfrm>
        </p:spPr>
        <p:txBody>
          <a:bodyPr lIns="101599"/>
          <a:lstStyle>
            <a:lvl1pPr>
              <a:defRPr sz="24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161140" y="2624667"/>
            <a:ext cx="4490861" cy="4379737"/>
          </a:xfrm>
        </p:spPr>
        <p:txBody>
          <a:bodyPr/>
          <a:lstStyle>
            <a:lvl1pPr>
              <a:defRPr sz="24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en-US"/>
          </a:p>
        </p:txBody>
      </p:sp>
      <p:sp>
        <p:nvSpPr>
          <p:cNvPr id="8" name="Нижний колонтитул 7"/>
          <p:cNvSpPr>
            <a:spLocks noGrp="1"/>
          </p:cNvSpPr>
          <p:nvPr>
            <p:ph type="ftr" sz="quarter" idx="11"/>
          </p:nvPr>
        </p:nvSpPr>
        <p:spPr/>
        <p:txBody>
          <a:bodyPr/>
          <a:lstStyle>
            <a:extLst/>
          </a:lstStyle>
          <a:p>
            <a:pPr>
              <a:defRPr/>
            </a:pPr>
            <a:endParaRPr lang="en-US"/>
          </a:p>
        </p:txBody>
      </p:sp>
      <p:sp>
        <p:nvSpPr>
          <p:cNvPr id="9" name="Номер слайда 8"/>
          <p:cNvSpPr>
            <a:spLocks noGrp="1"/>
          </p:cNvSpPr>
          <p:nvPr>
            <p:ph type="sldNum" sz="quarter" idx="12"/>
          </p:nvPr>
        </p:nvSpPr>
        <p:spPr>
          <a:xfrm>
            <a:off x="9601200" y="7238409"/>
            <a:ext cx="515876" cy="304800"/>
          </a:xfrm>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81353"/>
            <a:ext cx="9144000" cy="1270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en-US"/>
          </a:p>
        </p:txBody>
      </p:sp>
      <p:sp>
        <p:nvSpPr>
          <p:cNvPr id="4" name="Нижний колонтитул 3"/>
          <p:cNvSpPr>
            <a:spLocks noGrp="1"/>
          </p:cNvSpPr>
          <p:nvPr>
            <p:ph type="ftr" sz="quarter" idx="11"/>
          </p:nvPr>
        </p:nvSpPr>
        <p:spPr/>
        <p:txBody>
          <a:bodyPr/>
          <a:lstStyle>
            <a:extLst/>
          </a:lstStyle>
          <a:p>
            <a:pPr>
              <a:defRPr/>
            </a:pPr>
            <a:endParaRPr lang="en-US"/>
          </a:p>
        </p:txBody>
      </p:sp>
      <p:sp>
        <p:nvSpPr>
          <p:cNvPr id="5" name="Номер слайда 4"/>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
        <p:nvSpPr>
          <p:cNvPr id="7" name="Прямоугольник 6"/>
          <p:cNvSpPr/>
          <p:nvPr/>
        </p:nvSpPr>
        <p:spPr>
          <a:xfrm>
            <a:off x="653769" y="1582876"/>
            <a:ext cx="88900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en-US"/>
          </a:p>
        </p:txBody>
      </p:sp>
      <p:sp>
        <p:nvSpPr>
          <p:cNvPr id="3" name="Нижний колонтитул 2"/>
          <p:cNvSpPr>
            <a:spLocks noGrp="1"/>
          </p:cNvSpPr>
          <p:nvPr>
            <p:ph type="ftr" sz="quarter" idx="11"/>
          </p:nvPr>
        </p:nvSpPr>
        <p:spPr/>
        <p:txBody>
          <a:bodyPr/>
          <a:lstStyle>
            <a:extLst/>
          </a:lstStyle>
          <a:p>
            <a:pPr>
              <a:defRPr/>
            </a:pPr>
            <a:endParaRPr lang="en-US"/>
          </a:p>
        </p:txBody>
      </p:sp>
      <p:sp>
        <p:nvSpPr>
          <p:cNvPr id="4" name="Номер слайда 3"/>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619502" y="1175173"/>
            <a:ext cx="4165600" cy="1016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2" name="Заголовок 1"/>
          <p:cNvSpPr>
            <a:spLocks noGrp="1"/>
          </p:cNvSpPr>
          <p:nvPr>
            <p:ph type="title"/>
          </p:nvPr>
        </p:nvSpPr>
        <p:spPr>
          <a:xfrm>
            <a:off x="5514596" y="338667"/>
            <a:ext cx="4368800" cy="846667"/>
          </a:xfrm>
        </p:spPr>
        <p:txBody>
          <a:bodyPr anchor="b"/>
          <a:lstStyle>
            <a:lvl1pPr marL="0" algn="r">
              <a:buNone/>
              <a:defRPr sz="22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14596" y="1230622"/>
            <a:ext cx="4368800" cy="1185333"/>
          </a:xfrm>
        </p:spPr>
        <p:txBody>
          <a:bodyPr/>
          <a:lstStyle>
            <a:lvl1pPr marL="0" indent="0" algn="r">
              <a:spcBef>
                <a:spcPts val="0"/>
              </a:spcBef>
              <a:buNone/>
              <a:defRPr sz="1600"/>
            </a:lvl1pPr>
            <a:lvl2pPr>
              <a:buNone/>
              <a:defRPr sz="1300"/>
            </a:lvl2pPr>
            <a:lvl3pPr>
              <a:buNone/>
              <a:defRPr sz="1100"/>
            </a:lvl3pPr>
            <a:lvl4pPr>
              <a:buNone/>
              <a:defRPr sz="1000"/>
            </a:lvl4pPr>
            <a:lvl5pPr>
              <a:buNone/>
              <a:defRPr sz="10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54000" y="2455333"/>
            <a:ext cx="9629396" cy="4419600"/>
          </a:xfrm>
        </p:spPr>
        <p:txBody>
          <a:bodyPr/>
          <a:lstStyle>
            <a:lvl1pPr marL="325117">
              <a:defRPr sz="3600"/>
            </a:lvl1pPr>
            <a:lvl2pPr marL="660393">
              <a:defRPr sz="3100"/>
            </a:lvl2pPr>
            <a:lvl3pPr marL="914391">
              <a:defRPr sz="2700"/>
            </a:lvl3pPr>
            <a:lvl4pPr marL="1168388">
              <a:defRPr sz="2200"/>
            </a:lvl4pPr>
            <a:lvl5pPr marL="1402066">
              <a:defRPr sz="22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6180667" y="7237411"/>
            <a:ext cx="3335867" cy="304800"/>
          </a:xfrm>
        </p:spPr>
        <p:txBody>
          <a:bodyPr vert="horz" rtlCol="0"/>
          <a:lstStyle>
            <a:extLst/>
          </a:lstStyle>
          <a:p>
            <a:pPr>
              <a:defRPr/>
            </a:pPr>
            <a:endParaRPr lang="en-US"/>
          </a:p>
        </p:txBody>
      </p:sp>
      <p:sp>
        <p:nvSpPr>
          <p:cNvPr id="10" name="Номер слайда 9"/>
          <p:cNvSpPr>
            <a:spLocks noGrp="1"/>
          </p:cNvSpPr>
          <p:nvPr>
            <p:ph type="sldNum" sz="quarter" idx="11"/>
          </p:nvPr>
        </p:nvSpPr>
        <p:spPr>
          <a:xfrm>
            <a:off x="9598835" y="7237411"/>
            <a:ext cx="515876" cy="304800"/>
          </a:xfrm>
        </p:spPr>
        <p:txBody>
          <a:bodyPr vert="horz" rtlCol="0"/>
          <a:lstStyle>
            <a:lvl1pPr>
              <a:defRPr>
                <a:solidFill>
                  <a:schemeClr val="tx2">
                    <a:shade val="90000"/>
                  </a:schemeClr>
                </a:solidFill>
              </a:defRPr>
            </a:lvl1pPr>
            <a:extLst/>
          </a:lstStyle>
          <a:p>
            <a:pPr>
              <a:defRPr/>
            </a:pPr>
            <a:fld id="{302E4094-C669-4955-845F-B05B123F8047}" type="slidenum">
              <a:rPr lang="en-US" smtClean="0"/>
              <a:pPr>
                <a:defRPr/>
              </a:pPr>
              <a:t>‹#›</a:t>
            </a:fld>
            <a:endParaRPr lang="en-US"/>
          </a:p>
        </p:txBody>
      </p:sp>
      <p:sp>
        <p:nvSpPr>
          <p:cNvPr id="11" name="Нижний колонтитул 10"/>
          <p:cNvSpPr>
            <a:spLocks noGrp="1"/>
          </p:cNvSpPr>
          <p:nvPr>
            <p:ph type="ftr" sz="quarter" idx="12"/>
          </p:nvPr>
        </p:nvSpPr>
        <p:spPr>
          <a:xfrm>
            <a:off x="1778000" y="7237411"/>
            <a:ext cx="4341627" cy="30480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8270" y="5249334"/>
            <a:ext cx="6096000" cy="738373"/>
          </a:xfrm>
        </p:spPr>
        <p:txBody>
          <a:bodyPr anchor="b"/>
          <a:lstStyle>
            <a:lvl1pPr marL="0" algn="r">
              <a:buNone/>
              <a:defRPr sz="22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378270" y="5987707"/>
            <a:ext cx="6096000" cy="1013617"/>
          </a:xfrm>
        </p:spPr>
        <p:txBody>
          <a:bodyPr/>
          <a:lstStyle>
            <a:lvl1pPr marL="0" indent="0" algn="r">
              <a:spcBef>
                <a:spcPts val="0"/>
              </a:spcBef>
              <a:buNone/>
              <a:defRPr sz="1600"/>
            </a:lvl1pPr>
            <a:lvl2pPr>
              <a:defRPr sz="1300"/>
            </a:lvl2pPr>
            <a:lvl3pPr>
              <a:defRPr sz="1100"/>
            </a:lvl3pPr>
            <a:lvl4pPr>
              <a:defRPr sz="1000"/>
            </a:lvl4pPr>
            <a:lvl5pPr>
              <a:defRPr sz="10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38667" y="277627"/>
            <a:ext cx="9482667" cy="48260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6180667" y="7232227"/>
            <a:ext cx="3335867" cy="304800"/>
          </a:xfrm>
        </p:spPr>
        <p:txBody>
          <a:bodyPr vert="horz" rtlCol="0"/>
          <a:lstStyle>
            <a:extLst/>
          </a:lstStyle>
          <a:p>
            <a:pPr>
              <a:defRPr/>
            </a:pPr>
            <a:endParaRPr lang="en-US"/>
          </a:p>
        </p:txBody>
      </p:sp>
      <p:sp>
        <p:nvSpPr>
          <p:cNvPr id="9" name="Номер слайда 8"/>
          <p:cNvSpPr>
            <a:spLocks noGrp="1"/>
          </p:cNvSpPr>
          <p:nvPr>
            <p:ph type="sldNum" sz="quarter" idx="11"/>
          </p:nvPr>
        </p:nvSpPr>
        <p:spPr>
          <a:xfrm>
            <a:off x="9598835" y="7232227"/>
            <a:ext cx="515876" cy="304800"/>
          </a:xfrm>
        </p:spPr>
        <p:txBody>
          <a:bodyPr vert="horz" rtlCol="0"/>
          <a:lstStyle>
            <a:lvl1pPr>
              <a:defRPr>
                <a:solidFill>
                  <a:schemeClr val="tx2">
                    <a:shade val="90000"/>
                  </a:schemeClr>
                </a:solidFill>
              </a:defRPr>
            </a:lvl1pPr>
            <a:extLst/>
          </a:lstStyle>
          <a:p>
            <a:pPr>
              <a:defRPr/>
            </a:pPr>
            <a:fld id="{302E4094-C669-4955-845F-B05B123F8047}" type="slidenum">
              <a:rPr lang="en-US" smtClean="0"/>
              <a:pPr>
                <a:defRPr/>
              </a:pPr>
              <a:t>‹#›</a:t>
            </a:fld>
            <a:endParaRPr lang="en-US"/>
          </a:p>
        </p:txBody>
      </p:sp>
      <p:sp>
        <p:nvSpPr>
          <p:cNvPr id="10" name="Нижний колонтитул 9"/>
          <p:cNvSpPr>
            <a:spLocks noGrp="1"/>
          </p:cNvSpPr>
          <p:nvPr>
            <p:ph type="ftr" sz="quarter" idx="12"/>
          </p:nvPr>
        </p:nvSpPr>
        <p:spPr>
          <a:xfrm>
            <a:off x="1778000" y="7232227"/>
            <a:ext cx="4341627" cy="304800"/>
          </a:xfrm>
        </p:spPr>
        <p:txBody>
          <a:bodyPr vert="horz" rtlCol="0"/>
          <a:lstStyle>
            <a:extLst/>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6000" y="305154"/>
            <a:ext cx="2286000" cy="6501694"/>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8000" y="305154"/>
            <a:ext cx="6688667" cy="650169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en-US"/>
          </a:p>
        </p:txBody>
      </p:sp>
      <p:sp>
        <p:nvSpPr>
          <p:cNvPr id="5" name="Нижний колонтитул 4"/>
          <p:cNvSpPr>
            <a:spLocks noGrp="1"/>
          </p:cNvSpPr>
          <p:nvPr>
            <p:ph type="ftr" sz="quarter" idx="11"/>
          </p:nvPr>
        </p:nvSpPr>
        <p:spPr/>
        <p:txBody>
          <a:bodyPr/>
          <a:lstStyle>
            <a:extLst/>
          </a:lstStyle>
          <a:p>
            <a:pPr>
              <a:defRPr/>
            </a:pPr>
            <a:endParaRPr lang="en-US"/>
          </a:p>
        </p:txBody>
      </p:sp>
      <p:sp>
        <p:nvSpPr>
          <p:cNvPr id="6" name="Номер слайда 5"/>
          <p:cNvSpPr>
            <a:spLocks noGrp="1"/>
          </p:cNvSpPr>
          <p:nvPr>
            <p:ph type="sldNum" sz="quarter" idx="12"/>
          </p:nvPr>
        </p:nvSpPr>
        <p:spPr/>
        <p:txBody>
          <a:bodyPr/>
          <a:lstStyle>
            <a:extLst/>
          </a:lstStyle>
          <a:p>
            <a:pPr>
              <a:defRPr/>
            </a:pPr>
            <a:fld id="{302E4094-C669-4955-845F-B05B123F804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323840" y="7201077"/>
            <a:ext cx="2370667" cy="335280"/>
          </a:xfrm>
        </p:spPr>
        <p:txBody>
          <a:bodyPr/>
          <a:lstStyle/>
          <a:p>
            <a:pPr>
              <a:defRPr/>
            </a:pPr>
            <a:endParaRPr lang="en-US"/>
          </a:p>
        </p:txBody>
      </p:sp>
      <p:sp>
        <p:nvSpPr>
          <p:cNvPr id="3" name="Нижний колонтитул 2"/>
          <p:cNvSpPr>
            <a:spLocks noGrp="1"/>
          </p:cNvSpPr>
          <p:nvPr>
            <p:ph type="ftr" sz="quarter" idx="11"/>
          </p:nvPr>
        </p:nvSpPr>
        <p:spPr>
          <a:xfrm>
            <a:off x="508000" y="7202100"/>
            <a:ext cx="4733396" cy="334257"/>
          </a:xfrm>
        </p:spPr>
        <p:txBody>
          <a:bodyPr/>
          <a:lstStyle/>
          <a:p>
            <a:pPr>
              <a:defRPr/>
            </a:pPr>
            <a:endParaRPr lang="en-US"/>
          </a:p>
        </p:txBody>
      </p:sp>
      <p:sp>
        <p:nvSpPr>
          <p:cNvPr id="4" name="Номер слайда 3"/>
          <p:cNvSpPr>
            <a:spLocks noGrp="1"/>
          </p:cNvSpPr>
          <p:nvPr>
            <p:ph type="sldNum" sz="quarter" idx="12"/>
          </p:nvPr>
        </p:nvSpPr>
        <p:spPr>
          <a:xfrm>
            <a:off x="8432800" y="7201077"/>
            <a:ext cx="558800" cy="335280"/>
          </a:xfrm>
        </p:spPr>
        <p:txBody>
          <a:bodyPr/>
          <a:lstStyle/>
          <a:p>
            <a:pPr>
              <a:defRPr/>
            </a:pPr>
            <a:fld id="{302E4094-C669-4955-845F-B05B123F804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 y="408516"/>
            <a:ext cx="1016000" cy="6604000"/>
          </a:xfrm>
        </p:spPr>
        <p:txBody>
          <a:bodyPr vert="vert270" anchor="b"/>
          <a:lstStyle>
            <a:lvl1pPr marL="0" marR="20320" algn="r">
              <a:spcBef>
                <a:spcPts val="0"/>
              </a:spcBef>
              <a:buNone/>
              <a:defRPr sz="32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262062" y="408516"/>
            <a:ext cx="2709333" cy="6604000"/>
          </a:xfrm>
        </p:spPr>
        <p:txBody>
          <a:bodyPr anchor="t"/>
          <a:lstStyle>
            <a:lvl1pPr marL="0" indent="0">
              <a:spcBef>
                <a:spcPts val="0"/>
              </a:spcBef>
              <a:buNone/>
              <a:defRPr sz="1600"/>
            </a:lvl1pPr>
            <a:lvl2pPr>
              <a:buNone/>
              <a:defRPr sz="1300"/>
            </a:lvl2pPr>
            <a:lvl3pPr>
              <a:buNone/>
              <a:defRPr sz="1100"/>
            </a:lvl3pPr>
            <a:lvl4pPr>
              <a:buNone/>
              <a:defRPr sz="1000"/>
            </a:lvl4pPr>
            <a:lvl5pPr>
              <a:buNone/>
              <a:defRPr sz="10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056944" y="355600"/>
            <a:ext cx="5862320" cy="6654800"/>
          </a:xfrm>
        </p:spPr>
        <p:txBody>
          <a:bodyPr/>
          <a:lstStyle>
            <a:lvl1pPr>
              <a:spcBef>
                <a:spcPts val="0"/>
              </a:spcBef>
              <a:defRPr sz="3300"/>
            </a:lvl1pPr>
            <a:lvl2pPr>
              <a:defRPr sz="2900"/>
            </a:lvl2pPr>
            <a:lvl3pPr>
              <a:defRPr sz="2700"/>
            </a:lvl3pPr>
            <a:lvl4pPr>
              <a:defRPr sz="2200"/>
            </a:lvl4pPr>
            <a:lvl5pPr>
              <a:defRPr sz="2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976640" y="7284720"/>
            <a:ext cx="2370667" cy="335280"/>
          </a:xfrm>
        </p:spPr>
        <p:txBody>
          <a:bodyPr/>
          <a:lstStyle>
            <a:lvl1pPr>
              <a:defRPr sz="1000"/>
            </a:lvl1pPr>
          </a:lstStyle>
          <a:p>
            <a:pPr>
              <a:defRPr/>
            </a:pPr>
            <a:endParaRPr lang="en-US"/>
          </a:p>
        </p:txBody>
      </p:sp>
      <p:sp>
        <p:nvSpPr>
          <p:cNvPr id="6" name="Нижний колонтитул 5"/>
          <p:cNvSpPr>
            <a:spLocks noGrp="1"/>
          </p:cNvSpPr>
          <p:nvPr>
            <p:ph type="ftr" sz="quarter" idx="11"/>
          </p:nvPr>
        </p:nvSpPr>
        <p:spPr>
          <a:xfrm>
            <a:off x="1262062" y="7284720"/>
            <a:ext cx="5714578" cy="335280"/>
          </a:xfrm>
        </p:spPr>
        <p:txBody>
          <a:bodyPr/>
          <a:lstStyle>
            <a:lvl1pPr>
              <a:defRPr sz="1000"/>
            </a:lvl1pPr>
          </a:lstStyle>
          <a:p>
            <a:pPr>
              <a:defRPr/>
            </a:pPr>
            <a:endParaRPr lang="en-US"/>
          </a:p>
        </p:txBody>
      </p:sp>
      <p:sp>
        <p:nvSpPr>
          <p:cNvPr id="7" name="Номер слайда 6"/>
          <p:cNvSpPr>
            <a:spLocks noGrp="1"/>
          </p:cNvSpPr>
          <p:nvPr>
            <p:ph type="sldNum" sz="quarter" idx="12"/>
          </p:nvPr>
        </p:nvSpPr>
        <p:spPr>
          <a:xfrm>
            <a:off x="9345084" y="7284720"/>
            <a:ext cx="558800" cy="335280"/>
          </a:xfrm>
        </p:spPr>
        <p:txBody>
          <a:bodyPr/>
          <a:lstStyle>
            <a:lvl1pPr>
              <a:defRPr sz="1000"/>
            </a:lvl1p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 y="167662"/>
            <a:ext cx="1016000" cy="7112000"/>
          </a:xfrm>
        </p:spPr>
        <p:txBody>
          <a:bodyPr vert="vert270" anchor="b"/>
          <a:lstStyle>
            <a:lvl1pPr marL="0" algn="l">
              <a:buNone/>
              <a:defRPr sz="33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264708" y="415518"/>
            <a:ext cx="8148320" cy="6096000"/>
          </a:xfrm>
          <a:solidFill>
            <a:schemeClr val="bg2">
              <a:shade val="50000"/>
            </a:schemeClr>
          </a:solidFill>
        </p:spPr>
        <p:txBody>
          <a:bodyPr/>
          <a:lstStyle>
            <a:lvl1pPr marL="0" indent="0">
              <a:buNone/>
              <a:defRPr sz="36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270000" y="6519333"/>
            <a:ext cx="8148320" cy="762000"/>
          </a:xfrm>
          <a:solidFill>
            <a:schemeClr val="accent1">
              <a:alpha val="15000"/>
            </a:schemeClr>
          </a:solidFill>
          <a:ln>
            <a:solidFill>
              <a:schemeClr val="accent1"/>
            </a:solidFill>
            <a:miter lim="800000"/>
          </a:ln>
        </p:spPr>
        <p:txBody>
          <a:bodyPr/>
          <a:lstStyle>
            <a:lvl1pPr marL="0" indent="0">
              <a:spcBef>
                <a:spcPts val="0"/>
              </a:spcBef>
              <a:buNone/>
              <a:defRPr sz="1600"/>
            </a:lvl1pPr>
            <a:lvl2pPr>
              <a:defRPr sz="1300"/>
            </a:lvl2pPr>
            <a:lvl3pPr>
              <a:defRPr sz="1100"/>
            </a:lvl3pPr>
            <a:lvl4pPr>
              <a:defRPr sz="1000"/>
            </a:lvl4pPr>
            <a:lvl5pPr>
              <a:defRPr sz="10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786880" y="7284720"/>
            <a:ext cx="2336800" cy="335280"/>
          </a:xfrm>
        </p:spPr>
        <p:txBody>
          <a:bodyPr/>
          <a:lstStyle>
            <a:lvl1pPr>
              <a:defRPr sz="1000"/>
            </a:lvl1pPr>
          </a:lstStyle>
          <a:p>
            <a:pPr>
              <a:defRPr/>
            </a:pPr>
            <a:endParaRPr lang="en-US"/>
          </a:p>
        </p:txBody>
      </p:sp>
      <p:sp>
        <p:nvSpPr>
          <p:cNvPr id="6" name="Нижний колонтитул 5"/>
          <p:cNvSpPr>
            <a:spLocks noGrp="1"/>
          </p:cNvSpPr>
          <p:nvPr>
            <p:ph type="ftr" sz="quarter" idx="11"/>
          </p:nvPr>
        </p:nvSpPr>
        <p:spPr>
          <a:xfrm>
            <a:off x="1300480" y="7285743"/>
            <a:ext cx="5497858" cy="335280"/>
          </a:xfrm>
        </p:spPr>
        <p:txBody>
          <a:bodyPr/>
          <a:lstStyle>
            <a:lvl1pPr>
              <a:defRPr sz="1000"/>
            </a:lvl1pPr>
          </a:lstStyle>
          <a:p>
            <a:pPr>
              <a:defRPr/>
            </a:pPr>
            <a:endParaRPr lang="en-US"/>
          </a:p>
        </p:txBody>
      </p:sp>
      <p:sp>
        <p:nvSpPr>
          <p:cNvPr id="7" name="Номер слайда 6"/>
          <p:cNvSpPr>
            <a:spLocks noGrp="1"/>
          </p:cNvSpPr>
          <p:nvPr>
            <p:ph type="sldNum" sz="quarter" idx="12"/>
          </p:nvPr>
        </p:nvSpPr>
        <p:spPr>
          <a:xfrm>
            <a:off x="9130213" y="7284720"/>
            <a:ext cx="406400" cy="335280"/>
          </a:xfrm>
        </p:spPr>
        <p:txBody>
          <a:bodyPr/>
          <a:lstStyle>
            <a:lvl1pPr algn="ctr">
              <a:defRPr sz="1000"/>
            </a:lvl1pPr>
          </a:lstStyle>
          <a:p>
            <a:pPr>
              <a:defRPr/>
            </a:pPr>
            <a:fld id="{302E4094-C669-4955-845F-B05B123F804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816" y="15632"/>
            <a:ext cx="10144369" cy="759655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cxnSp>
        <p:nvCxnSpPr>
          <p:cNvPr id="8" name="Прямая соединительная линия 7"/>
          <p:cNvCxnSpPr/>
          <p:nvPr/>
        </p:nvCxnSpPr>
        <p:spPr>
          <a:xfrm>
            <a:off x="0" y="7816"/>
            <a:ext cx="10152184" cy="760437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7187549" y="5498234"/>
            <a:ext cx="2969846" cy="2111344"/>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508000" y="297216"/>
            <a:ext cx="9144000" cy="1554480"/>
          </a:xfrm>
          <a:prstGeom prst="rect">
            <a:avLst/>
          </a:prstGeom>
        </p:spPr>
        <p:txBody>
          <a:bodyPr vert="horz" lIns="101599" tIns="50799" rIns="101599" bIns="50799"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508000" y="2092009"/>
            <a:ext cx="9144000" cy="5080000"/>
          </a:xfrm>
          <a:prstGeom prst="rect">
            <a:avLst/>
          </a:prstGeom>
        </p:spPr>
        <p:txBody>
          <a:bodyPr vert="horz" lIns="101599" tIns="50799" rIns="101599" bIns="50799"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5323840" y="7201077"/>
            <a:ext cx="2370667" cy="335280"/>
          </a:xfrm>
          <a:prstGeom prst="rect">
            <a:avLst/>
          </a:prstGeom>
        </p:spPr>
        <p:txBody>
          <a:bodyPr vert="horz" lIns="101599" tIns="50799" rIns="101599" bIns="50799" anchor="b"/>
          <a:lstStyle>
            <a:lvl1pPr algn="l" eaLnBrk="1" latinLnBrk="0" hangingPunct="1">
              <a:defRPr kumimoji="0" sz="1100" b="0">
                <a:solidFill>
                  <a:schemeClr val="tx1"/>
                </a:solidFill>
              </a:defRPr>
            </a:lvl1pPr>
          </a:lstStyle>
          <a:p>
            <a:pPr>
              <a:defRPr/>
            </a:pPr>
            <a:endParaRPr lang="en-US"/>
          </a:p>
        </p:txBody>
      </p:sp>
      <p:sp>
        <p:nvSpPr>
          <p:cNvPr id="3" name="Нижний колонтитул 2"/>
          <p:cNvSpPr>
            <a:spLocks noGrp="1"/>
          </p:cNvSpPr>
          <p:nvPr>
            <p:ph type="ftr" sz="quarter" idx="3"/>
          </p:nvPr>
        </p:nvSpPr>
        <p:spPr>
          <a:xfrm>
            <a:off x="508000" y="7202100"/>
            <a:ext cx="4733396" cy="334257"/>
          </a:xfrm>
          <a:prstGeom prst="rect">
            <a:avLst/>
          </a:prstGeom>
        </p:spPr>
        <p:txBody>
          <a:bodyPr vert="horz" lIns="101599" tIns="50799" rIns="101599" bIns="50799" anchor="b"/>
          <a:lstStyle>
            <a:lvl1pPr algn="r" eaLnBrk="1" latinLnBrk="0" hangingPunct="1">
              <a:defRPr kumimoji="0" sz="1100">
                <a:solidFill>
                  <a:schemeClr val="tx1"/>
                </a:solidFill>
              </a:defRPr>
            </a:lvl1pPr>
          </a:lstStyle>
          <a:p>
            <a:pPr>
              <a:defRPr/>
            </a:pPr>
            <a:endParaRPr lang="en-US"/>
          </a:p>
        </p:txBody>
      </p:sp>
      <p:sp>
        <p:nvSpPr>
          <p:cNvPr id="23" name="Номер слайда 22"/>
          <p:cNvSpPr>
            <a:spLocks noGrp="1"/>
          </p:cNvSpPr>
          <p:nvPr>
            <p:ph type="sldNum" sz="quarter" idx="4"/>
          </p:nvPr>
        </p:nvSpPr>
        <p:spPr>
          <a:xfrm>
            <a:off x="8432800" y="7201077"/>
            <a:ext cx="558800" cy="335280"/>
          </a:xfrm>
          <a:prstGeom prst="rect">
            <a:avLst/>
          </a:prstGeom>
        </p:spPr>
        <p:txBody>
          <a:bodyPr vert="horz" lIns="101599" tIns="50799" rIns="101599" bIns="50799" anchor="b"/>
          <a:lstStyle>
            <a:lvl1pPr algn="ctr" eaLnBrk="1" latinLnBrk="0" hangingPunct="1">
              <a:defRPr kumimoji="0" sz="1300">
                <a:solidFill>
                  <a:schemeClr val="tx1"/>
                </a:solidFill>
              </a:defRPr>
            </a:lvl1pPr>
          </a:lstStyle>
          <a:p>
            <a:pPr>
              <a:defRPr/>
            </a:pPr>
            <a:fld id="{302E4094-C669-4955-845F-B05B123F8047}"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marL="538475" algn="l" rtl="0" eaLnBrk="1" latinLnBrk="0" hangingPunct="1">
        <a:spcBef>
          <a:spcPct val="0"/>
        </a:spcBef>
        <a:buNone/>
        <a:defRPr kumimoji="0" sz="47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97835" indent="-426716" algn="l" rtl="0" eaLnBrk="1" latinLnBrk="0" hangingPunct="1">
        <a:spcBef>
          <a:spcPct val="20000"/>
        </a:spcBef>
        <a:buClr>
          <a:schemeClr val="accent1"/>
        </a:buClr>
        <a:buSzPct val="80000"/>
        <a:buFont typeface="Wingdings 2"/>
        <a:buChar char=""/>
        <a:defRPr kumimoji="0" sz="3300" kern="1200">
          <a:solidFill>
            <a:schemeClr val="tx1"/>
          </a:solidFill>
          <a:latin typeface="+mn-lt"/>
          <a:ea typeface="+mn-ea"/>
          <a:cs typeface="+mn-cs"/>
        </a:defRPr>
      </a:lvl1pPr>
      <a:lvl2pPr marL="914391" indent="-317497" algn="l" rtl="0" eaLnBrk="1" latinLnBrk="0" hangingPunct="1">
        <a:spcBef>
          <a:spcPct val="20000"/>
        </a:spcBef>
        <a:buClr>
          <a:schemeClr val="accent1"/>
        </a:buClr>
        <a:buSzPct val="95000"/>
        <a:buFont typeface="Verdana"/>
        <a:buChar char="›"/>
        <a:defRPr kumimoji="0" sz="2900" kern="1200">
          <a:solidFill>
            <a:schemeClr val="tx1"/>
          </a:solidFill>
          <a:latin typeface="+mn-lt"/>
          <a:ea typeface="+mn-ea"/>
          <a:cs typeface="+mn-cs"/>
        </a:defRPr>
      </a:lvl2pPr>
      <a:lvl3pPr marL="1229348" indent="-253997" algn="l" rtl="0" eaLnBrk="1" latinLnBrk="0" hangingPunct="1">
        <a:spcBef>
          <a:spcPct val="20000"/>
        </a:spcBef>
        <a:buClr>
          <a:schemeClr val="accent1"/>
        </a:buClr>
        <a:buFont typeface="Wingdings 2"/>
        <a:buChar char=""/>
        <a:defRPr kumimoji="0" sz="2700" kern="1200">
          <a:solidFill>
            <a:schemeClr val="tx1"/>
          </a:solidFill>
          <a:latin typeface="+mn-lt"/>
          <a:ea typeface="+mn-ea"/>
          <a:cs typeface="+mn-cs"/>
        </a:defRPr>
      </a:lvl3pPr>
      <a:lvl4pPr marL="1523985" indent="-233678" algn="l" rtl="0" eaLnBrk="1" latinLnBrk="0" hangingPunct="1">
        <a:spcBef>
          <a:spcPct val="20000"/>
        </a:spcBef>
        <a:buClr>
          <a:schemeClr val="accent1"/>
        </a:buClr>
        <a:buFont typeface="Wingdings 2"/>
        <a:buChar char=""/>
        <a:defRPr kumimoji="0" sz="2200" kern="1200">
          <a:solidFill>
            <a:schemeClr val="tx1"/>
          </a:solidFill>
          <a:latin typeface="+mn-lt"/>
          <a:ea typeface="+mn-ea"/>
          <a:cs typeface="+mn-cs"/>
        </a:defRPr>
      </a:lvl4pPr>
      <a:lvl5pPr marL="1777982" indent="-233678" algn="l" rtl="0" eaLnBrk="1" latinLnBrk="0" hangingPunct="1">
        <a:spcBef>
          <a:spcPct val="20000"/>
        </a:spcBef>
        <a:buClr>
          <a:schemeClr val="accent1">
            <a:tint val="75000"/>
          </a:schemeClr>
        </a:buClr>
        <a:buFont typeface="Wingdings 2"/>
        <a:buChar char=""/>
        <a:defRPr kumimoji="0" sz="2100" kern="1200">
          <a:solidFill>
            <a:schemeClr val="tx1"/>
          </a:solidFill>
          <a:latin typeface="+mn-lt"/>
          <a:ea typeface="+mn-ea"/>
          <a:cs typeface="+mn-cs"/>
        </a:defRPr>
      </a:lvl5pPr>
      <a:lvl6pPr marL="2031980" indent="-233678" algn="l" rtl="0" eaLnBrk="1" latinLnBrk="0" hangingPunct="1">
        <a:spcBef>
          <a:spcPct val="20000"/>
        </a:spcBef>
        <a:buClr>
          <a:schemeClr val="accent1">
            <a:tint val="75000"/>
          </a:schemeClr>
        </a:buClr>
        <a:buFont typeface="Wingdings 2"/>
        <a:buChar char=""/>
        <a:defRPr kumimoji="0" sz="2000" kern="1200">
          <a:solidFill>
            <a:schemeClr val="tx1"/>
          </a:solidFill>
          <a:latin typeface="+mn-lt"/>
          <a:ea typeface="+mn-ea"/>
          <a:cs typeface="+mn-cs"/>
        </a:defRPr>
      </a:lvl6pPr>
      <a:lvl7pPr marL="2316457" indent="-233678"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7pPr>
      <a:lvl8pPr marL="2539975" indent="-203198"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8pPr>
      <a:lvl9pPr marL="2793972" indent="-203198"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906585" y="-906580"/>
            <a:ext cx="1820986" cy="1820986"/>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8" name="Овал 7"/>
          <p:cNvSpPr/>
          <p:nvPr/>
        </p:nvSpPr>
        <p:spPr>
          <a:xfrm>
            <a:off x="187574" y="23447"/>
            <a:ext cx="1891323" cy="189132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11" name="Кольцо 10"/>
          <p:cNvSpPr/>
          <p:nvPr/>
        </p:nvSpPr>
        <p:spPr>
          <a:xfrm rot="2315675">
            <a:off x="203202" y="1172308"/>
            <a:ext cx="1250797" cy="122513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12" name="Прямоугольник 11"/>
          <p:cNvSpPr/>
          <p:nvPr/>
        </p:nvSpPr>
        <p:spPr>
          <a:xfrm>
            <a:off x="1125415" y="-60"/>
            <a:ext cx="9034586" cy="762006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5" name="Заголовок 4"/>
          <p:cNvSpPr>
            <a:spLocks noGrp="1"/>
          </p:cNvSpPr>
          <p:nvPr>
            <p:ph type="title"/>
          </p:nvPr>
        </p:nvSpPr>
        <p:spPr>
          <a:xfrm>
            <a:off x="1595120" y="305153"/>
            <a:ext cx="8331200" cy="1270000"/>
          </a:xfrm>
          <a:prstGeom prst="rect">
            <a:avLst/>
          </a:prstGeom>
        </p:spPr>
        <p:txBody>
          <a:bodyPr lIns="101599" tIns="50799" rIns="101599" bIns="50799"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595120" y="1608667"/>
            <a:ext cx="8331200" cy="5334000"/>
          </a:xfrm>
          <a:prstGeom prst="rect">
            <a:avLst/>
          </a:prstGeom>
        </p:spPr>
        <p:txBody>
          <a:bodyPr lIns="101599" tIns="50799" rIns="101599" bIns="50799">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979333" y="7006167"/>
            <a:ext cx="2370667" cy="529167"/>
          </a:xfrm>
          <a:prstGeom prst="rect">
            <a:avLst/>
          </a:prstGeom>
        </p:spPr>
        <p:txBody>
          <a:bodyPr lIns="101599" tIns="50799" rIns="101599" bIns="50799" anchor="b"/>
          <a:lstStyle>
            <a:lvl1pPr algn="r" eaLnBrk="1" latinLnBrk="0" hangingPunct="1">
              <a:defRPr kumimoji="0" sz="1300">
                <a:solidFill>
                  <a:schemeClr val="bg2">
                    <a:shade val="50000"/>
                    <a:satMod val="200000"/>
                  </a:schemeClr>
                </a:solidFill>
              </a:defRPr>
            </a:lvl1pPr>
            <a:extLst/>
          </a:lstStyle>
          <a:p>
            <a:pPr>
              <a:defRPr/>
            </a:pPr>
            <a:endParaRPr lang="en-US"/>
          </a:p>
        </p:txBody>
      </p:sp>
      <p:sp>
        <p:nvSpPr>
          <p:cNvPr id="10" name="Нижний колонтитул 9"/>
          <p:cNvSpPr>
            <a:spLocks noGrp="1"/>
          </p:cNvSpPr>
          <p:nvPr>
            <p:ph type="ftr" sz="quarter" idx="3"/>
          </p:nvPr>
        </p:nvSpPr>
        <p:spPr>
          <a:xfrm>
            <a:off x="6350000" y="7006167"/>
            <a:ext cx="3217333" cy="529167"/>
          </a:xfrm>
          <a:prstGeom prst="rect">
            <a:avLst/>
          </a:prstGeom>
        </p:spPr>
        <p:txBody>
          <a:bodyPr lIns="101599" tIns="50799" rIns="101599" bIns="50799" anchor="b"/>
          <a:lstStyle>
            <a:lvl1pPr eaLnBrk="1" latinLnBrk="0" hangingPunct="1">
              <a:defRPr kumimoji="0" sz="1300">
                <a:solidFill>
                  <a:schemeClr val="bg2">
                    <a:shade val="50000"/>
                    <a:satMod val="200000"/>
                  </a:schemeClr>
                </a:solidFill>
                <a:effectLst/>
              </a:defRPr>
            </a:lvl1pPr>
            <a:extLst/>
          </a:lstStyle>
          <a:p>
            <a:pPr>
              <a:defRPr/>
            </a:pPr>
            <a:endParaRPr lang="en-US"/>
          </a:p>
        </p:txBody>
      </p:sp>
      <p:sp>
        <p:nvSpPr>
          <p:cNvPr id="22" name="Номер слайда 21"/>
          <p:cNvSpPr>
            <a:spLocks noGrp="1"/>
          </p:cNvSpPr>
          <p:nvPr>
            <p:ph type="sldNum" sz="quarter" idx="4"/>
          </p:nvPr>
        </p:nvSpPr>
        <p:spPr>
          <a:xfrm>
            <a:off x="9570720" y="7006167"/>
            <a:ext cx="508000" cy="529167"/>
          </a:xfrm>
          <a:prstGeom prst="rect">
            <a:avLst/>
          </a:prstGeom>
        </p:spPr>
        <p:txBody>
          <a:bodyPr lIns="101599" tIns="50799" rIns="101599" bIns="50799" anchor="b"/>
          <a:lstStyle>
            <a:lvl1pPr algn="ctr" eaLnBrk="1" latinLnBrk="0" hangingPunct="1">
              <a:defRPr kumimoji="0" sz="1300">
                <a:solidFill>
                  <a:schemeClr val="bg2">
                    <a:shade val="50000"/>
                    <a:satMod val="200000"/>
                  </a:schemeClr>
                </a:solidFill>
                <a:effectLst/>
              </a:defRPr>
            </a:lvl1pPr>
            <a:extLst/>
          </a:lstStyle>
          <a:p>
            <a:pPr>
              <a:defRPr/>
            </a:pPr>
            <a:fld id="{302E4094-C669-4955-845F-B05B123F8047}" type="slidenum">
              <a:rPr lang="en-US" smtClean="0"/>
              <a:pPr>
                <a:defRPr/>
              </a:pPr>
              <a:t>‹#›</a:t>
            </a:fld>
            <a:endParaRPr lang="en-US"/>
          </a:p>
        </p:txBody>
      </p:sp>
      <p:sp>
        <p:nvSpPr>
          <p:cNvPr id="15" name="Прямоугольник 14"/>
          <p:cNvSpPr/>
          <p:nvPr/>
        </p:nvSpPr>
        <p:spPr bwMode="invGray">
          <a:xfrm>
            <a:off x="1127760" y="-60"/>
            <a:ext cx="81280" cy="762006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latinLnBrk="0" hangingPunct="1">
        <a:spcBef>
          <a:spcPct val="0"/>
        </a:spcBef>
        <a:buNone/>
        <a:defRPr kumimoji="0" sz="48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06396" indent="-314957" algn="l" rtl="0" eaLnBrk="1" latinLnBrk="0" hangingPunct="1">
        <a:lnSpc>
          <a:spcPct val="100000"/>
        </a:lnSpc>
        <a:spcBef>
          <a:spcPts val="667"/>
        </a:spcBef>
        <a:buClr>
          <a:schemeClr val="accent1"/>
        </a:buClr>
        <a:buSzPct val="80000"/>
        <a:buFont typeface="Wingdings 2"/>
        <a:buChar char=""/>
        <a:defRPr kumimoji="0" sz="3600" kern="1200">
          <a:solidFill>
            <a:schemeClr val="tx1"/>
          </a:solidFill>
          <a:latin typeface="+mn-lt"/>
          <a:ea typeface="+mn-ea"/>
          <a:cs typeface="+mn-cs"/>
        </a:defRPr>
      </a:lvl1pPr>
      <a:lvl2pPr marL="711193" indent="-264157" algn="l" rtl="0" eaLnBrk="1" latinLnBrk="0" hangingPunct="1">
        <a:lnSpc>
          <a:spcPct val="100000"/>
        </a:lnSpc>
        <a:spcBef>
          <a:spcPts val="611"/>
        </a:spcBef>
        <a:buClr>
          <a:schemeClr val="accent1"/>
        </a:buClr>
        <a:buFont typeface="Verdana"/>
        <a:buChar char="◦"/>
        <a:defRPr kumimoji="0" sz="3100" kern="1200">
          <a:solidFill>
            <a:schemeClr val="tx1"/>
          </a:solidFill>
          <a:latin typeface="+mn-lt"/>
          <a:ea typeface="+mn-ea"/>
          <a:cs typeface="+mn-cs"/>
        </a:defRPr>
      </a:lvl2pPr>
      <a:lvl3pPr marL="985510" indent="-253997" algn="l" rtl="0" eaLnBrk="1" latinLnBrk="0" hangingPunct="1">
        <a:lnSpc>
          <a:spcPct val="100000"/>
        </a:lnSpc>
        <a:spcBef>
          <a:spcPct val="20000"/>
        </a:spcBef>
        <a:buClr>
          <a:schemeClr val="accent2"/>
        </a:buClr>
        <a:buFont typeface="Wingdings 2"/>
        <a:buChar char=""/>
        <a:defRPr kumimoji="0" sz="2700" kern="1200">
          <a:solidFill>
            <a:schemeClr val="tx1"/>
          </a:solidFill>
          <a:latin typeface="+mn-lt"/>
          <a:ea typeface="+mn-ea"/>
          <a:cs typeface="+mn-cs"/>
        </a:defRPr>
      </a:lvl3pPr>
      <a:lvl4pPr marL="1219188" indent="-193038"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442706" indent="-203198" algn="l" rtl="0" eaLnBrk="1" latinLnBrk="0" hangingPunct="1">
        <a:lnSpc>
          <a:spcPct val="100000"/>
        </a:lnSpc>
        <a:spcBef>
          <a:spcPct val="20000"/>
        </a:spcBef>
        <a:buClr>
          <a:schemeClr val="accent4"/>
        </a:buClr>
        <a:buFont typeface="Wingdings 2"/>
        <a:buChar char=""/>
        <a:defRPr kumimoji="0" sz="2200" kern="1200">
          <a:solidFill>
            <a:schemeClr val="tx1"/>
          </a:solidFill>
          <a:latin typeface="+mn-lt"/>
          <a:ea typeface="+mn-ea"/>
          <a:cs typeface="+mn-cs"/>
        </a:defRPr>
      </a:lvl5pPr>
      <a:lvl6pPr marL="1676383" indent="-203198" algn="l" rtl="0" eaLnBrk="1" latinLnBrk="0" hangingPunct="1">
        <a:lnSpc>
          <a:spcPct val="100000"/>
        </a:lnSpc>
        <a:spcBef>
          <a:spcPct val="20000"/>
        </a:spcBef>
        <a:buClr>
          <a:schemeClr val="accent5"/>
        </a:buClr>
        <a:buFont typeface="Wingdings 2"/>
        <a:buChar char=""/>
        <a:defRPr kumimoji="0" sz="2200" kern="1200">
          <a:solidFill>
            <a:schemeClr val="tx1"/>
          </a:solidFill>
          <a:latin typeface="+mn-lt"/>
          <a:ea typeface="+mn-ea"/>
          <a:cs typeface="+mn-cs"/>
        </a:defRPr>
      </a:lvl6pPr>
      <a:lvl7pPr marL="1910061" indent="-203198"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7pPr>
      <a:lvl8pPr marL="2133579" indent="-203198"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8pPr>
      <a:lvl9pPr marL="2367256" indent="-203198"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508000" y="305153"/>
            <a:ext cx="9144000" cy="1270000"/>
          </a:xfrm>
          <a:prstGeom prst="rect">
            <a:avLst/>
          </a:prstGeom>
        </p:spPr>
        <p:txBody>
          <a:bodyPr vert="horz" lIns="101599" tIns="50799" rIns="101599" bIns="50799"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508000" y="1778000"/>
            <a:ext cx="9144000" cy="5232400"/>
          </a:xfrm>
          <a:prstGeom prst="rect">
            <a:avLst/>
          </a:prstGeom>
        </p:spPr>
        <p:txBody>
          <a:bodyPr vert="horz" lIns="101599" tIns="50799" rIns="101599" bIns="50799">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508000" y="7129640"/>
            <a:ext cx="2370667" cy="405694"/>
          </a:xfrm>
          <a:prstGeom prst="rect">
            <a:avLst/>
          </a:prstGeom>
        </p:spPr>
        <p:txBody>
          <a:bodyPr vert="horz" lIns="101599" tIns="50799" rIns="101599" bIns="50799" anchor="b"/>
          <a:lstStyle>
            <a:lvl1pPr algn="l" eaLnBrk="1" latinLnBrk="0" hangingPunct="1">
              <a:defRPr kumimoji="0" sz="1300">
                <a:solidFill>
                  <a:schemeClr val="tx1">
                    <a:shade val="50000"/>
                  </a:schemeClr>
                </a:solidFill>
              </a:defRPr>
            </a:lvl1pPr>
          </a:lstStyle>
          <a:p>
            <a:pPr>
              <a:defRPr/>
            </a:pPr>
            <a:endParaRPr lang="en-US"/>
          </a:p>
        </p:txBody>
      </p:sp>
      <p:sp>
        <p:nvSpPr>
          <p:cNvPr id="3" name="Нижний колонтитул 2"/>
          <p:cNvSpPr>
            <a:spLocks noGrp="1"/>
          </p:cNvSpPr>
          <p:nvPr>
            <p:ph type="ftr" sz="quarter" idx="3"/>
          </p:nvPr>
        </p:nvSpPr>
        <p:spPr>
          <a:xfrm>
            <a:off x="3471334" y="7129640"/>
            <a:ext cx="3217333" cy="405694"/>
          </a:xfrm>
          <a:prstGeom prst="rect">
            <a:avLst/>
          </a:prstGeom>
        </p:spPr>
        <p:txBody>
          <a:bodyPr vert="horz" lIns="101599" tIns="50799" rIns="101599" bIns="50799" anchor="b"/>
          <a:lstStyle>
            <a:lvl1pPr algn="ctr" eaLnBrk="1" latinLnBrk="0" hangingPunct="1">
              <a:defRPr kumimoji="0" sz="1300">
                <a:solidFill>
                  <a:schemeClr val="tx1">
                    <a:shade val="50000"/>
                  </a:schemeClr>
                </a:solidFill>
              </a:defRPr>
            </a:lvl1pPr>
          </a:lstStyle>
          <a:p>
            <a:pPr>
              <a:defRPr/>
            </a:pPr>
            <a:endParaRPr lang="en-US"/>
          </a:p>
        </p:txBody>
      </p:sp>
      <p:sp>
        <p:nvSpPr>
          <p:cNvPr id="23" name="Номер слайда 22"/>
          <p:cNvSpPr>
            <a:spLocks noGrp="1"/>
          </p:cNvSpPr>
          <p:nvPr>
            <p:ph type="sldNum" sz="quarter" idx="4"/>
          </p:nvPr>
        </p:nvSpPr>
        <p:spPr>
          <a:xfrm>
            <a:off x="8805333" y="7129640"/>
            <a:ext cx="846667" cy="405694"/>
          </a:xfrm>
          <a:prstGeom prst="rect">
            <a:avLst/>
          </a:prstGeom>
        </p:spPr>
        <p:txBody>
          <a:bodyPr vert="horz" lIns="0" tIns="50799" rIns="0" bIns="50799" anchor="b"/>
          <a:lstStyle>
            <a:lvl1pPr algn="r" eaLnBrk="1" latinLnBrk="0" hangingPunct="1">
              <a:defRPr kumimoji="0" sz="1300">
                <a:solidFill>
                  <a:schemeClr val="tx1">
                    <a:shade val="50000"/>
                  </a:schemeClr>
                </a:solidFill>
              </a:defRPr>
            </a:lvl1pPr>
          </a:lstStyle>
          <a:p>
            <a:pPr>
              <a:defRPr/>
            </a:pPr>
            <a:fld id="{302E4094-C669-4955-845F-B05B123F8047}"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09594" indent="-457195"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5190" indent="-314957"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59827" indent="-253997" algn="l" rtl="0" eaLnBrk="1" latinLnBrk="0" hangingPunct="1">
        <a:spcBef>
          <a:spcPct val="20000"/>
        </a:spcBef>
        <a:buClr>
          <a:schemeClr val="tx1"/>
        </a:buClr>
        <a:buSzPct val="95000"/>
        <a:buFont typeface="Wingdings"/>
        <a:buChar char=""/>
        <a:defRPr kumimoji="0" sz="2400" kern="1200">
          <a:solidFill>
            <a:schemeClr val="tx1"/>
          </a:solidFill>
          <a:latin typeface="+mn-lt"/>
          <a:ea typeface="+mn-ea"/>
          <a:cs typeface="+mn-cs"/>
        </a:defRPr>
      </a:lvl3pPr>
      <a:lvl4pPr marL="1503665" indent="-203198"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17023" indent="-203198"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0860" indent="-203198"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84378" indent="-203198"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07896" indent="-203198"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1414" indent="-203198"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9736667" y="0"/>
            <a:ext cx="0" cy="7620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01599" tIns="50799" rIns="101599" bIns="50799" anchor="t" compatLnSpc="1"/>
          <a:lstStyle/>
          <a:p>
            <a:endParaRPr kumimoji="0" lang="en-US" dirty="0"/>
          </a:p>
        </p:txBody>
      </p:sp>
      <p:sp>
        <p:nvSpPr>
          <p:cNvPr id="22" name="Заголовок 21"/>
          <p:cNvSpPr>
            <a:spLocks noGrp="1"/>
          </p:cNvSpPr>
          <p:nvPr>
            <p:ph type="title"/>
          </p:nvPr>
        </p:nvSpPr>
        <p:spPr>
          <a:xfrm>
            <a:off x="508000" y="305153"/>
            <a:ext cx="8297333" cy="1270000"/>
          </a:xfrm>
          <a:prstGeom prst="rect">
            <a:avLst/>
          </a:prstGeom>
        </p:spPr>
        <p:txBody>
          <a:bodyPr vert="horz" lIns="101599" tIns="50799" rIns="101599" bIns="50799"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508000" y="1778000"/>
            <a:ext cx="8297333" cy="5415280"/>
          </a:xfrm>
          <a:prstGeom prst="rect">
            <a:avLst/>
          </a:prstGeom>
        </p:spPr>
        <p:txBody>
          <a:bodyPr vert="horz" lIns="101599" tIns="50799" rIns="101599" bIns="50799">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8432800" y="1202057"/>
            <a:ext cx="2235200" cy="426720"/>
          </a:xfrm>
          <a:prstGeom prst="rect">
            <a:avLst/>
          </a:prstGeom>
        </p:spPr>
        <p:txBody>
          <a:bodyPr vert="horz" lIns="101599" tIns="50799" rIns="101599" bIns="50799" anchor="ctr" anchorCtr="0"/>
          <a:lstStyle>
            <a:lvl1pPr algn="r" eaLnBrk="1" latinLnBrk="0" hangingPunct="1">
              <a:defRPr kumimoji="0" sz="1300">
                <a:solidFill>
                  <a:schemeClr val="tx2"/>
                </a:solidFill>
              </a:defRPr>
            </a:lvl1pPr>
          </a:lstStyle>
          <a:p>
            <a:pPr>
              <a:defRPr/>
            </a:pPr>
            <a:endParaRPr lang="en-US"/>
          </a:p>
        </p:txBody>
      </p:sp>
      <p:sp>
        <p:nvSpPr>
          <p:cNvPr id="3" name="Нижний колонтитул 2"/>
          <p:cNvSpPr>
            <a:spLocks noGrp="1"/>
          </p:cNvSpPr>
          <p:nvPr>
            <p:ph type="ftr" sz="quarter" idx="3"/>
          </p:nvPr>
        </p:nvSpPr>
        <p:spPr>
          <a:xfrm rot="5400000">
            <a:off x="7766873" y="4152489"/>
            <a:ext cx="3556000" cy="406400"/>
          </a:xfrm>
          <a:prstGeom prst="rect">
            <a:avLst/>
          </a:prstGeom>
        </p:spPr>
        <p:txBody>
          <a:bodyPr vert="horz" lIns="101599" tIns="50799" rIns="101599" bIns="50799" anchor="ctr" anchorCtr="0"/>
          <a:lstStyle>
            <a:lvl1pPr algn="l" eaLnBrk="1" latinLnBrk="0" hangingPunct="1">
              <a:defRPr kumimoji="0" sz="1300">
                <a:solidFill>
                  <a:schemeClr val="tx2"/>
                </a:solidFill>
              </a:defRPr>
            </a:lvl1pPr>
          </a:lstStyle>
          <a:p>
            <a:pPr>
              <a:defRPr/>
            </a:pPr>
            <a:endParaRPr lang="en-US"/>
          </a:p>
        </p:txBody>
      </p:sp>
      <p:sp>
        <p:nvSpPr>
          <p:cNvPr id="7" name="Прямая соединительная линия 6"/>
          <p:cNvSpPr>
            <a:spLocks noChangeShapeType="1"/>
          </p:cNvSpPr>
          <p:nvPr/>
        </p:nvSpPr>
        <p:spPr bwMode="auto">
          <a:xfrm>
            <a:off x="84667" y="0"/>
            <a:ext cx="0" cy="7620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9" name="Прямая соединительная линия 8"/>
          <p:cNvSpPr>
            <a:spLocks noChangeShapeType="1"/>
          </p:cNvSpPr>
          <p:nvPr/>
        </p:nvSpPr>
        <p:spPr bwMode="auto">
          <a:xfrm>
            <a:off x="9990667" y="0"/>
            <a:ext cx="0" cy="7620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0" name="Прямоугольник 9"/>
          <p:cNvSpPr/>
          <p:nvPr/>
        </p:nvSpPr>
        <p:spPr bwMode="auto">
          <a:xfrm>
            <a:off x="9821333" y="0"/>
            <a:ext cx="338667" cy="7620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9906000" y="0"/>
            <a:ext cx="0" cy="7620000"/>
          </a:xfrm>
          <a:prstGeom prst="line">
            <a:avLst/>
          </a:prstGeom>
          <a:noFill/>
          <a:ln w="9525" cap="flat" cmpd="sng" algn="ctr">
            <a:solidFill>
              <a:schemeClr val="accent1"/>
            </a:solidFill>
            <a:prstDash val="solid"/>
            <a:round/>
            <a:headEnd type="none" w="med" len="med"/>
            <a:tailEnd type="none" w="med" len="med"/>
          </a:ln>
          <a:effectLst/>
        </p:spPr>
        <p:txBody>
          <a:bodyPr vert="horz" wrap="square" lIns="101599" tIns="50799" rIns="101599" bIns="50799" anchor="t" compatLnSpc="1"/>
          <a:lstStyle/>
          <a:p>
            <a:endParaRPr kumimoji="0" lang="en-US"/>
          </a:p>
        </p:txBody>
      </p:sp>
      <p:sp>
        <p:nvSpPr>
          <p:cNvPr id="12" name="Овал 11"/>
          <p:cNvSpPr/>
          <p:nvPr/>
        </p:nvSpPr>
        <p:spPr>
          <a:xfrm>
            <a:off x="9062720" y="6350000"/>
            <a:ext cx="609600" cy="6096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9032240" y="6371167"/>
            <a:ext cx="677333" cy="579120"/>
          </a:xfrm>
          <a:prstGeom prst="rect">
            <a:avLst/>
          </a:prstGeom>
        </p:spPr>
        <p:txBody>
          <a:bodyPr vert="horz" lIns="101599" tIns="50799" rIns="101599" bIns="50799" anchor="ctr"/>
          <a:lstStyle>
            <a:lvl1pPr algn="ctr" eaLnBrk="1" latinLnBrk="0" hangingPunct="1">
              <a:defRPr kumimoji="0" sz="1600" b="1">
                <a:solidFill>
                  <a:srgbClr val="FFFFFF"/>
                </a:solidFill>
              </a:defRPr>
            </a:lvl1pPr>
          </a:lstStyle>
          <a:p>
            <a:pPr>
              <a:defRPr/>
            </a:pPr>
            <a:fld id="{302E4094-C669-4955-845F-B05B123F804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1" latinLnBrk="0" hangingPunct="1">
        <a:spcBef>
          <a:spcPct val="0"/>
        </a:spcBef>
        <a:buNone/>
        <a:defRPr kumimoji="0" sz="3300" b="0" kern="1200" cap="small" baseline="0">
          <a:solidFill>
            <a:schemeClr val="tx2"/>
          </a:solidFill>
          <a:latin typeface="+mj-lt"/>
          <a:ea typeface="+mj-ea"/>
          <a:cs typeface="+mj-cs"/>
        </a:defRPr>
      </a:lvl1pPr>
    </p:titleStyle>
    <p:bodyStyle>
      <a:lvl1pPr marL="304797" indent="-304797" algn="l" rtl="0" eaLnBrk="1" latinLnBrk="0" hangingPunct="1">
        <a:spcBef>
          <a:spcPts val="667"/>
        </a:spcBef>
        <a:buClr>
          <a:schemeClr val="accent1"/>
        </a:buClr>
        <a:buSzPct val="70000"/>
        <a:buFont typeface="Wingdings"/>
        <a:buChar char=""/>
        <a:defRPr kumimoji="0" sz="2700" kern="1200">
          <a:solidFill>
            <a:schemeClr val="tx1"/>
          </a:solidFill>
          <a:latin typeface="+mn-lt"/>
          <a:ea typeface="+mn-ea"/>
          <a:cs typeface="+mn-cs"/>
        </a:defRPr>
      </a:lvl1pPr>
      <a:lvl2pPr marL="711193" indent="-304797" algn="l" rtl="0" eaLnBrk="1" latinLnBrk="0" hangingPunct="1">
        <a:spcBef>
          <a:spcPct val="20000"/>
        </a:spcBef>
        <a:buClr>
          <a:schemeClr val="accent1"/>
        </a:buClr>
        <a:buSzPct val="80000"/>
        <a:buFont typeface="Wingdings 2"/>
        <a:buChar char=""/>
        <a:defRPr kumimoji="0" sz="2300" kern="1200">
          <a:solidFill>
            <a:schemeClr val="tx1"/>
          </a:solidFill>
          <a:latin typeface="+mn-lt"/>
          <a:ea typeface="+mn-ea"/>
          <a:cs typeface="+mn-cs"/>
        </a:defRPr>
      </a:lvl2pPr>
      <a:lvl3pPr marL="1015990" indent="-203198" algn="l" rtl="0" eaLnBrk="1" latinLnBrk="0" hangingPunct="1">
        <a:spcBef>
          <a:spcPct val="20000"/>
        </a:spcBef>
        <a:buClr>
          <a:schemeClr val="accent1">
            <a:shade val="75000"/>
          </a:schemeClr>
        </a:buClr>
        <a:buSzPct val="60000"/>
        <a:buFont typeface="Wingdings"/>
        <a:buChar char=""/>
        <a:defRPr kumimoji="0" sz="2000" kern="1200">
          <a:solidFill>
            <a:schemeClr val="tx1"/>
          </a:solidFill>
          <a:latin typeface="+mn-lt"/>
          <a:ea typeface="+mn-ea"/>
          <a:cs typeface="+mn-cs"/>
        </a:defRPr>
      </a:lvl3pPr>
      <a:lvl4pPr marL="1320787" indent="-203198" algn="l" rtl="0" eaLnBrk="1" latinLnBrk="0" hangingPunct="1">
        <a:spcBef>
          <a:spcPct val="20000"/>
        </a:spcBef>
        <a:buClr>
          <a:schemeClr val="accent1">
            <a:tint val="60000"/>
          </a:schemeClr>
        </a:buClr>
        <a:buSzPct val="60000"/>
        <a:buFont typeface="Wingdings"/>
        <a:buChar char=""/>
        <a:defRPr kumimoji="0" sz="2000" kern="1200">
          <a:solidFill>
            <a:schemeClr val="tx1"/>
          </a:solidFill>
          <a:latin typeface="+mn-lt"/>
          <a:ea typeface="+mn-ea"/>
          <a:cs typeface="+mn-cs"/>
        </a:defRPr>
      </a:lvl4pPr>
      <a:lvl5pPr marL="1625584" indent="-203198" algn="l" rtl="0" eaLnBrk="1" latinLnBrk="0" hangingPunct="1">
        <a:spcBef>
          <a:spcPct val="20000"/>
        </a:spcBef>
        <a:buClr>
          <a:schemeClr val="accent2">
            <a:tint val="60000"/>
          </a:schemeClr>
        </a:buClr>
        <a:buSzPct val="68000"/>
        <a:buFont typeface="Wingdings 2"/>
        <a:buChar char=""/>
        <a:defRPr kumimoji="0" sz="1800" kern="1200">
          <a:solidFill>
            <a:schemeClr val="tx1"/>
          </a:solidFill>
          <a:latin typeface="+mn-lt"/>
          <a:ea typeface="+mn-ea"/>
          <a:cs typeface="+mn-cs"/>
        </a:defRPr>
      </a:lvl5pPr>
      <a:lvl6pPr marL="1930381" indent="-203198" algn="l" rtl="0" eaLnBrk="1" latinLnBrk="0" hangingPunct="1">
        <a:spcBef>
          <a:spcPct val="20000"/>
        </a:spcBef>
        <a:buClr>
          <a:schemeClr val="accent1"/>
        </a:buClr>
        <a:buChar char="•"/>
        <a:defRPr kumimoji="0" sz="1800" kern="1200">
          <a:solidFill>
            <a:schemeClr val="tx2"/>
          </a:solidFill>
          <a:latin typeface="+mn-lt"/>
          <a:ea typeface="+mn-ea"/>
          <a:cs typeface="+mn-cs"/>
        </a:defRPr>
      </a:lvl6pPr>
      <a:lvl7pPr marL="2235178" indent="-203198" algn="l" rtl="0" eaLnBrk="1" latinLnBrk="0" hangingPunct="1">
        <a:spcBef>
          <a:spcPct val="20000"/>
        </a:spcBef>
        <a:buClr>
          <a:schemeClr val="accent1">
            <a:tint val="60000"/>
          </a:schemeClr>
        </a:buClr>
        <a:buSzPct val="60000"/>
        <a:buFont typeface="Wingdings"/>
        <a:buChar char=""/>
        <a:defRPr kumimoji="0" sz="1600" kern="1200" baseline="0">
          <a:solidFill>
            <a:schemeClr val="tx2"/>
          </a:solidFill>
          <a:latin typeface="+mn-lt"/>
          <a:ea typeface="+mn-ea"/>
          <a:cs typeface="+mn-cs"/>
        </a:defRPr>
      </a:lvl7pPr>
      <a:lvl8pPr marL="2539975" indent="-203198" algn="l" rtl="0" eaLnBrk="1" latinLnBrk="0" hangingPunct="1">
        <a:spcBef>
          <a:spcPct val="20000"/>
        </a:spcBef>
        <a:buClr>
          <a:schemeClr val="accent2"/>
        </a:buClr>
        <a:buChar char="•"/>
        <a:defRPr kumimoji="0" sz="1600" kern="1200" cap="small" baseline="0">
          <a:solidFill>
            <a:schemeClr val="tx2"/>
          </a:solidFill>
          <a:latin typeface="+mn-lt"/>
          <a:ea typeface="+mn-ea"/>
          <a:cs typeface="+mn-cs"/>
        </a:defRPr>
      </a:lvl8pPr>
      <a:lvl9pPr marL="2844772" indent="-203198" algn="l" rtl="0" eaLnBrk="1" latinLnBrk="0" hangingPunct="1">
        <a:spcBef>
          <a:spcPct val="20000"/>
        </a:spcBef>
        <a:buClr>
          <a:schemeClr val="accent1">
            <a:shade val="75000"/>
          </a:schemeClr>
        </a:buClr>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0584" y="-7938"/>
            <a:ext cx="10181167" cy="115711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868333" y="-7937"/>
            <a:ext cx="5291667" cy="7090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508000" y="782320"/>
            <a:ext cx="9144000" cy="1270000"/>
          </a:xfrm>
          <a:prstGeom prst="rect">
            <a:avLst/>
          </a:prstGeom>
        </p:spPr>
        <p:txBody>
          <a:bodyPr vert="horz" lIns="0" tIns="50799"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508000" y="2150533"/>
            <a:ext cx="9144000" cy="4876800"/>
          </a:xfrm>
          <a:prstGeom prst="rect">
            <a:avLst/>
          </a:prstGeom>
        </p:spPr>
        <p:txBody>
          <a:bodyPr vert="horz" lIns="101599" tIns="50799" rIns="101599" bIns="50799">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508000" y="7062612"/>
            <a:ext cx="2370667" cy="40569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pPr>
              <a:defRPr/>
            </a:pPr>
            <a:endParaRPr lang="en-US"/>
          </a:p>
        </p:txBody>
      </p:sp>
      <p:sp>
        <p:nvSpPr>
          <p:cNvPr id="22" name="Нижний колонтитул 21"/>
          <p:cNvSpPr>
            <a:spLocks noGrp="1"/>
          </p:cNvSpPr>
          <p:nvPr>
            <p:ph type="ftr" sz="quarter" idx="3"/>
          </p:nvPr>
        </p:nvSpPr>
        <p:spPr>
          <a:xfrm>
            <a:off x="2963334" y="7062612"/>
            <a:ext cx="3725333" cy="40569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pPr>
              <a:defRPr/>
            </a:pPr>
            <a:endParaRPr lang="en-US"/>
          </a:p>
        </p:txBody>
      </p:sp>
      <p:sp>
        <p:nvSpPr>
          <p:cNvPr id="18" name="Номер слайда 17"/>
          <p:cNvSpPr>
            <a:spLocks noGrp="1"/>
          </p:cNvSpPr>
          <p:nvPr>
            <p:ph type="sldNum" sz="quarter" idx="4"/>
          </p:nvPr>
        </p:nvSpPr>
        <p:spPr>
          <a:xfrm>
            <a:off x="8805333" y="7062612"/>
            <a:ext cx="846667" cy="405694"/>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pPr>
              <a:defRPr/>
            </a:pPr>
            <a:fld id="{302E4094-C669-4955-845F-B05B123F8047}" type="slidenum">
              <a:rPr lang="en-US" smtClean="0"/>
              <a:pPr>
                <a:defRPr/>
              </a:pPr>
              <a:t>‹#›</a:t>
            </a:fld>
            <a:endParaRPr lang="en-US"/>
          </a:p>
        </p:txBody>
      </p:sp>
      <p:grpSp>
        <p:nvGrpSpPr>
          <p:cNvPr id="2" name="Группа 1"/>
          <p:cNvGrpSpPr/>
          <p:nvPr/>
        </p:nvGrpSpPr>
        <p:grpSpPr>
          <a:xfrm>
            <a:off x="-21130" y="224898"/>
            <a:ext cx="10200609" cy="72136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1" latinLnBrk="0" hangingPunct="1">
        <a:spcBef>
          <a:spcPct val="0"/>
        </a:spcBef>
        <a:buNone/>
        <a:defRPr kumimoji="0" sz="5600" b="0" kern="1200">
          <a:ln>
            <a:noFill/>
          </a:ln>
          <a:solidFill>
            <a:schemeClr val="tx2"/>
          </a:solidFill>
          <a:effectLst/>
          <a:latin typeface="+mj-lt"/>
          <a:ea typeface="+mj-ea"/>
          <a:cs typeface="+mj-cs"/>
        </a:defRPr>
      </a:lvl1pPr>
    </p:titleStyle>
    <p:bodyStyle>
      <a:lvl1pPr marL="304797" indent="-304797"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11193" indent="-274317"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2pPr>
      <a:lvl3pPr marL="1015990" indent="-274317"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20787" indent="-233678"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25584" indent="-233678"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30381" indent="-233678"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33579" indent="-203198"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38376" indent="-203198"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43173" indent="-203198" algn="l" rtl="0" eaLnBrk="1" latinLnBrk="0" hangingPunct="1">
        <a:spcBef>
          <a:spcPct val="20000"/>
        </a:spcBef>
        <a:buClr>
          <a:schemeClr val="tx2"/>
        </a:buClr>
        <a:buFontTx/>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82880" y="163428"/>
            <a:ext cx="9789829" cy="7294880"/>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01599" tIns="50799" rIns="101599" bIns="50799"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439334" y="7112000"/>
            <a:ext cx="4680293" cy="304800"/>
          </a:xfrm>
          <a:prstGeom prst="rect">
            <a:avLst/>
          </a:prstGeom>
        </p:spPr>
        <p:txBody>
          <a:bodyPr lIns="101599" tIns="50799" rIns="101599" bIns="50799"/>
          <a:lstStyle>
            <a:lvl1pPr algn="r" eaLnBrk="1" latinLnBrk="0" hangingPunct="1">
              <a:defRPr kumimoji="0" sz="1400">
                <a:solidFill>
                  <a:schemeClr val="bg2">
                    <a:tint val="60000"/>
                    <a:satMod val="155000"/>
                  </a:schemeClr>
                </a:solidFill>
              </a:defRPr>
            </a:lvl1pPr>
            <a:extLst/>
          </a:lstStyle>
          <a:p>
            <a:pPr>
              <a:defRPr/>
            </a:pPr>
            <a:endParaRPr lang="en-US"/>
          </a:p>
        </p:txBody>
      </p:sp>
      <p:sp>
        <p:nvSpPr>
          <p:cNvPr id="14" name="Дата 13"/>
          <p:cNvSpPr>
            <a:spLocks noGrp="1"/>
          </p:cNvSpPr>
          <p:nvPr>
            <p:ph type="dt" sz="half" idx="2"/>
          </p:nvPr>
        </p:nvSpPr>
        <p:spPr>
          <a:xfrm>
            <a:off x="6180667" y="7112000"/>
            <a:ext cx="3335867" cy="304800"/>
          </a:xfrm>
          <a:prstGeom prst="rect">
            <a:avLst/>
          </a:prstGeom>
        </p:spPr>
        <p:txBody>
          <a:bodyPr lIns="101599" tIns="50799" rIns="101599" bIns="50799"/>
          <a:lstStyle>
            <a:lvl1pPr algn="l" eaLnBrk="1" latinLnBrk="0" hangingPunct="1">
              <a:defRPr kumimoji="0" sz="1400">
                <a:solidFill>
                  <a:schemeClr val="bg2">
                    <a:tint val="60000"/>
                    <a:satMod val="155000"/>
                  </a:schemeClr>
                </a:solidFill>
              </a:defRPr>
            </a:lvl1pPr>
            <a:extLst/>
          </a:lstStyle>
          <a:p>
            <a:pPr>
              <a:defRPr/>
            </a:pPr>
            <a:endParaRPr lang="en-US"/>
          </a:p>
        </p:txBody>
      </p:sp>
      <p:sp>
        <p:nvSpPr>
          <p:cNvPr id="23" name="Номер слайда 22"/>
          <p:cNvSpPr>
            <a:spLocks noGrp="1"/>
          </p:cNvSpPr>
          <p:nvPr>
            <p:ph type="sldNum" sz="quarter" idx="4"/>
          </p:nvPr>
        </p:nvSpPr>
        <p:spPr>
          <a:xfrm>
            <a:off x="9598835" y="7238409"/>
            <a:ext cx="515876" cy="304800"/>
          </a:xfrm>
          <a:prstGeom prst="rect">
            <a:avLst/>
          </a:prstGeom>
        </p:spPr>
        <p:txBody>
          <a:bodyPr lIns="101599" tIns="50799" rIns="101599" bIns="50799" anchor="ctr"/>
          <a:lstStyle>
            <a:lvl1pPr algn="r" eaLnBrk="1" latinLnBrk="0" hangingPunct="1">
              <a:defRPr kumimoji="0" sz="1800">
                <a:solidFill>
                  <a:schemeClr val="tx2">
                    <a:shade val="90000"/>
                  </a:schemeClr>
                </a:solidFill>
                <a:effectLst/>
              </a:defRPr>
            </a:lvl1pPr>
            <a:extLst/>
          </a:lstStyle>
          <a:p>
            <a:pPr>
              <a:defRPr/>
            </a:pPr>
            <a:fld id="{302E4094-C669-4955-845F-B05B123F8047}" type="slidenum">
              <a:rPr lang="en-US" smtClean="0"/>
              <a:pPr>
                <a:defRPr/>
              </a:pPr>
              <a:t>‹#›</a:t>
            </a:fld>
            <a:endParaRPr lang="en-US"/>
          </a:p>
        </p:txBody>
      </p:sp>
      <p:sp>
        <p:nvSpPr>
          <p:cNvPr id="22" name="Заголовок 21"/>
          <p:cNvSpPr>
            <a:spLocks noGrp="1"/>
          </p:cNvSpPr>
          <p:nvPr>
            <p:ph type="title"/>
          </p:nvPr>
        </p:nvSpPr>
        <p:spPr>
          <a:xfrm>
            <a:off x="508000" y="281707"/>
            <a:ext cx="9144000" cy="1270000"/>
          </a:xfrm>
          <a:prstGeom prst="rect">
            <a:avLst/>
          </a:prstGeom>
        </p:spPr>
        <p:txBody>
          <a:bodyPr lIns="101599" tIns="50799" rIns="101599" bIns="50799"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508000" y="1829152"/>
            <a:ext cx="9144000" cy="5029200"/>
          </a:xfrm>
          <a:prstGeom prst="rect">
            <a:avLst/>
          </a:prstGeom>
        </p:spPr>
        <p:txBody>
          <a:bodyPr lIns="101599" tIns="50799" rIns="101599" bIns="50799">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marL="60959" algn="r" rtl="0" eaLnBrk="1" latinLnBrk="0" hangingPunct="1">
        <a:spcBef>
          <a:spcPct val="0"/>
        </a:spcBef>
        <a:buNone/>
        <a:defRPr kumimoji="0" sz="51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324552" indent="-324552" algn="l" rtl="0" eaLnBrk="1" latinLnBrk="0" hangingPunct="1">
        <a:spcBef>
          <a:spcPts val="0"/>
        </a:spcBef>
        <a:buClr>
          <a:schemeClr val="accent1"/>
        </a:buClr>
        <a:buSzPct val="70000"/>
        <a:buFont typeface="Wingdings 2"/>
        <a:buChar char=""/>
        <a:defRPr kumimoji="0" sz="3600" kern="1200">
          <a:solidFill>
            <a:schemeClr val="tx1"/>
          </a:solidFill>
          <a:latin typeface="+mn-lt"/>
          <a:ea typeface="+mn-ea"/>
          <a:cs typeface="+mn-cs"/>
        </a:defRPr>
      </a:lvl1pPr>
      <a:lvl2pPr marL="711193" indent="-253997" algn="l" rtl="0" eaLnBrk="1" latinLnBrk="0" hangingPunct="1">
        <a:spcBef>
          <a:spcPts val="444"/>
        </a:spcBef>
        <a:buClr>
          <a:schemeClr val="accent2"/>
        </a:buClr>
        <a:buSzPct val="90000"/>
        <a:buFontTx/>
        <a:buChar char="•"/>
        <a:defRPr kumimoji="0" sz="2900" kern="1200">
          <a:solidFill>
            <a:schemeClr val="tx1"/>
          </a:solidFill>
          <a:latin typeface="+mn-lt"/>
          <a:ea typeface="+mn-ea"/>
          <a:cs typeface="+mn-cs"/>
        </a:defRPr>
      </a:lvl2pPr>
      <a:lvl3pPr marL="914391" indent="-213358" algn="l" rtl="0" eaLnBrk="1" latinLnBrk="0" hangingPunct="1">
        <a:spcBef>
          <a:spcPts val="444"/>
        </a:spcBef>
        <a:buClr>
          <a:schemeClr val="accent3"/>
        </a:buClr>
        <a:buSzPct val="100000"/>
        <a:buFont typeface="Wingdings 2"/>
        <a:buChar char=""/>
        <a:defRPr kumimoji="0" sz="2600" kern="1200">
          <a:solidFill>
            <a:schemeClr val="tx1"/>
          </a:solidFill>
          <a:latin typeface="+mn-lt"/>
          <a:ea typeface="+mn-ea"/>
          <a:cs typeface="+mn-cs"/>
        </a:defRPr>
      </a:lvl3pPr>
      <a:lvl4pPr marL="1117589" indent="-203198" algn="l" rtl="0" eaLnBrk="1" latinLnBrk="0" hangingPunct="1">
        <a:spcBef>
          <a:spcPts val="444"/>
        </a:spcBef>
        <a:buClr>
          <a:schemeClr val="accent3"/>
        </a:buClr>
        <a:buSzPct val="100000"/>
        <a:buFont typeface="Wingdings 2"/>
        <a:buChar char=""/>
        <a:defRPr kumimoji="0" sz="2200" kern="1200">
          <a:solidFill>
            <a:schemeClr val="tx1"/>
          </a:solidFill>
          <a:latin typeface="+mn-lt"/>
          <a:ea typeface="+mn-ea"/>
          <a:cs typeface="+mn-cs"/>
        </a:defRPr>
      </a:lvl4pPr>
      <a:lvl5pPr marL="1320787" indent="-203198" algn="l" rtl="0" eaLnBrk="1" latinLnBrk="0" hangingPunct="1">
        <a:spcBef>
          <a:spcPts val="444"/>
        </a:spcBef>
        <a:buClr>
          <a:schemeClr val="accent3"/>
        </a:buClr>
        <a:buSzPct val="100000"/>
        <a:buFont typeface="Wingdings 2"/>
        <a:buChar char=""/>
        <a:defRPr kumimoji="0" sz="2100" kern="1200">
          <a:solidFill>
            <a:schemeClr val="tx1"/>
          </a:solidFill>
          <a:latin typeface="+mn-lt"/>
          <a:ea typeface="+mn-ea"/>
          <a:cs typeface="+mn-cs"/>
        </a:defRPr>
      </a:lvl5pPr>
      <a:lvl6pPr marL="1523985" indent="-193038" algn="l" rtl="0" eaLnBrk="1" latinLnBrk="0" hangingPunct="1">
        <a:spcBef>
          <a:spcPts val="444"/>
        </a:spcBef>
        <a:buClr>
          <a:schemeClr val="accent4"/>
        </a:buClr>
        <a:buFont typeface="Wingdings 2"/>
        <a:buChar char=""/>
        <a:defRPr kumimoji="0" sz="2000" kern="1200" baseline="0">
          <a:solidFill>
            <a:schemeClr val="tx1"/>
          </a:solidFill>
          <a:latin typeface="+mn-lt"/>
          <a:ea typeface="+mn-ea"/>
          <a:cs typeface="+mn-cs"/>
        </a:defRPr>
      </a:lvl6pPr>
      <a:lvl7pPr marL="1727183" indent="-193038" algn="l" rtl="0" eaLnBrk="1" latinLnBrk="0" hangingPunct="1">
        <a:spcBef>
          <a:spcPts val="444"/>
        </a:spcBef>
        <a:buClr>
          <a:schemeClr val="accent4"/>
        </a:buClr>
        <a:buFont typeface="Wingdings 2"/>
        <a:buChar char=""/>
        <a:defRPr kumimoji="0" sz="1800" kern="1200" baseline="0">
          <a:solidFill>
            <a:schemeClr val="tx1"/>
          </a:solidFill>
          <a:latin typeface="+mn-lt"/>
          <a:ea typeface="+mn-ea"/>
          <a:cs typeface="+mn-cs"/>
        </a:defRPr>
      </a:lvl7pPr>
      <a:lvl8pPr marL="1930381" indent="-193038" algn="l" rtl="0" eaLnBrk="1" latinLnBrk="0" hangingPunct="1">
        <a:spcBef>
          <a:spcPts val="444"/>
        </a:spcBef>
        <a:buClr>
          <a:schemeClr val="accent4"/>
        </a:buClr>
        <a:buFont typeface="Wingdings 2"/>
        <a:buChar char=""/>
        <a:defRPr kumimoji="0" sz="1800" kern="1200" baseline="0">
          <a:solidFill>
            <a:schemeClr val="tx1"/>
          </a:solidFill>
          <a:latin typeface="+mn-lt"/>
          <a:ea typeface="+mn-ea"/>
          <a:cs typeface="+mn-cs"/>
        </a:defRPr>
      </a:lvl8pPr>
      <a:lvl9pPr marL="2133579" indent="-193038" algn="l" rtl="0" eaLnBrk="1" latinLnBrk="0" hangingPunct="1">
        <a:spcBef>
          <a:spcPts val="444"/>
        </a:spcBef>
        <a:buClr>
          <a:schemeClr val="accent4"/>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0.png"/><Relationship Id="rId26" Type="http://schemas.openxmlformats.org/officeDocument/2006/relationships/image" Target="../media/image25.jpeg"/><Relationship Id="rId3" Type="http://schemas.openxmlformats.org/officeDocument/2006/relationships/image" Target="../media/image8.png"/><Relationship Id="rId21" Type="http://schemas.openxmlformats.org/officeDocument/2006/relationships/slide" Target="slide8.xml"/><Relationship Id="rId34" Type="http://schemas.openxmlformats.org/officeDocument/2006/relationships/slide" Target="slide1.xml"/><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5" Type="http://schemas.openxmlformats.org/officeDocument/2006/relationships/image" Target="../media/image24.png"/><Relationship Id="rId33" Type="http://schemas.openxmlformats.org/officeDocument/2006/relationships/image" Target="../media/image29.png"/><Relationship Id="rId2" Type="http://schemas.openxmlformats.org/officeDocument/2006/relationships/image" Target="../media/image7.png"/><Relationship Id="rId16" Type="http://schemas.openxmlformats.org/officeDocument/2006/relationships/image" Target="../media/image18.png"/><Relationship Id="rId20" Type="http://schemas.openxmlformats.org/officeDocument/2006/relationships/image" Target="../media/image21.png"/><Relationship Id="rId29"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slide" Target="slide11.xml"/><Relationship Id="rId32"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5.xml"/><Relationship Id="rId23" Type="http://schemas.openxmlformats.org/officeDocument/2006/relationships/image" Target="../media/image23.png"/><Relationship Id="rId28"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slide" Target="slide4.xml"/><Relationship Id="rId31"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slide" Target="slide7.xml"/><Relationship Id="rId14" Type="http://schemas.openxmlformats.org/officeDocument/2006/relationships/image" Target="../media/image17.png"/><Relationship Id="rId22" Type="http://schemas.openxmlformats.org/officeDocument/2006/relationships/image" Target="../media/image22.png"/><Relationship Id="rId27" Type="http://schemas.openxmlformats.org/officeDocument/2006/relationships/slide" Target="slide9.xml"/><Relationship Id="rId30" Type="http://schemas.openxmlformats.org/officeDocument/2006/relationships/image" Target="../media/image27.png"/><Relationship Id="rId35"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8.xml"/><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2565400" y="381000"/>
            <a:ext cx="6858000" cy="6096000"/>
          </a:xfrm>
        </p:spPr>
        <p:txBody>
          <a:bodyPr/>
          <a:lstStyle/>
          <a:p>
            <a:pPr algn="ctr"/>
            <a:r>
              <a:rPr lang="en-US" sz="6600" i="1" dirty="0" smtClean="0">
                <a:solidFill>
                  <a:schemeClr val="accent2"/>
                </a:solidFill>
                <a:latin typeface="Times New Roman" pitchFamily="18" charset="0"/>
                <a:cs typeface="Times New Roman" pitchFamily="18" charset="0"/>
              </a:rPr>
              <a:t>Project work</a:t>
            </a:r>
            <a:br>
              <a:rPr lang="en-US" sz="6600" i="1" dirty="0" smtClean="0">
                <a:solidFill>
                  <a:schemeClr val="accent2"/>
                </a:solidFill>
                <a:latin typeface="Times New Roman" pitchFamily="18" charset="0"/>
                <a:cs typeface="Times New Roman" pitchFamily="18" charset="0"/>
              </a:rPr>
            </a:br>
            <a:r>
              <a:rPr lang="en-US" sz="6600" i="1" dirty="0" smtClean="0">
                <a:solidFill>
                  <a:schemeClr val="accent2"/>
                </a:solidFill>
                <a:latin typeface="Times New Roman" pitchFamily="18" charset="0"/>
                <a:cs typeface="Times New Roman" pitchFamily="18" charset="0"/>
              </a:rPr>
              <a:t>Helen </a:t>
            </a:r>
            <a:r>
              <a:rPr lang="en-US" sz="6600" i="1" dirty="0" err="1" smtClean="0">
                <a:solidFill>
                  <a:schemeClr val="accent2"/>
                </a:solidFill>
                <a:latin typeface="Times New Roman" pitchFamily="18" charset="0"/>
                <a:cs typeface="Times New Roman" pitchFamily="18" charset="0"/>
              </a:rPr>
              <a:t>Mulyarevich</a:t>
            </a:r>
            <a:r>
              <a:rPr lang="en-US" sz="6600" i="1" dirty="0" smtClean="0">
                <a:solidFill>
                  <a:schemeClr val="accent2"/>
                </a:solidFill>
                <a:latin typeface="Times New Roman" pitchFamily="18" charset="0"/>
                <a:cs typeface="Times New Roman" pitchFamily="18" charset="0"/>
              </a:rPr>
              <a:t/>
            </a:r>
            <a:br>
              <a:rPr lang="en-US" sz="6600" i="1" dirty="0" smtClean="0">
                <a:solidFill>
                  <a:schemeClr val="accent2"/>
                </a:solidFill>
                <a:latin typeface="Times New Roman" pitchFamily="18" charset="0"/>
                <a:cs typeface="Times New Roman" pitchFamily="18" charset="0"/>
              </a:rPr>
            </a:br>
            <a:r>
              <a:rPr lang="en-US" sz="6600" i="1" dirty="0" smtClean="0">
                <a:solidFill>
                  <a:schemeClr val="accent2"/>
                </a:solidFill>
                <a:latin typeface="Times New Roman" pitchFamily="18" charset="0"/>
                <a:cs typeface="Times New Roman" pitchFamily="18" charset="0"/>
              </a:rPr>
              <a:t>Form </a:t>
            </a:r>
            <a:r>
              <a:rPr lang="en-US" sz="6600" i="1" dirty="0" smtClean="0">
                <a:solidFill>
                  <a:schemeClr val="accent2"/>
                </a:solidFill>
                <a:latin typeface="Times New Roman" pitchFamily="18" charset="0"/>
                <a:cs typeface="Times New Roman" pitchFamily="18" charset="0"/>
              </a:rPr>
              <a:t>11-A</a:t>
            </a:r>
            <a:r>
              <a:rPr lang="en-US" sz="6600" i="1" dirty="0" smtClean="0">
                <a:solidFill>
                  <a:schemeClr val="accent2"/>
                </a:solidFill>
                <a:latin typeface="Times New Roman" pitchFamily="18" charset="0"/>
                <a:cs typeface="Times New Roman" pitchFamily="18" charset="0"/>
              </a:rPr>
              <a:t/>
            </a:r>
            <a:br>
              <a:rPr lang="en-US" sz="6600" i="1" dirty="0" smtClean="0">
                <a:solidFill>
                  <a:schemeClr val="accent2"/>
                </a:solidFill>
                <a:latin typeface="Times New Roman" pitchFamily="18" charset="0"/>
                <a:cs typeface="Times New Roman" pitchFamily="18" charset="0"/>
              </a:rPr>
            </a:br>
            <a:r>
              <a:rPr lang="en-US" sz="6600" i="1" dirty="0" err="1" smtClean="0">
                <a:solidFill>
                  <a:schemeClr val="accent2"/>
                </a:solidFill>
                <a:latin typeface="Times New Roman" pitchFamily="18" charset="0"/>
                <a:cs typeface="Times New Roman" pitchFamily="18" charset="0"/>
              </a:rPr>
              <a:t>Lityn</a:t>
            </a:r>
            <a:r>
              <a:rPr lang="en-US" sz="6600" i="1" dirty="0" smtClean="0">
                <a:solidFill>
                  <a:schemeClr val="accent2"/>
                </a:solidFill>
                <a:latin typeface="Times New Roman" pitchFamily="18" charset="0"/>
                <a:cs typeface="Times New Roman" pitchFamily="18" charset="0"/>
              </a:rPr>
              <a:t> school </a:t>
            </a:r>
            <a:r>
              <a:rPr lang="ru-RU" sz="6600" i="1" dirty="0" smtClean="0">
                <a:solidFill>
                  <a:schemeClr val="accent2"/>
                </a:solidFill>
                <a:latin typeface="Times New Roman" pitchFamily="18" charset="0"/>
                <a:cs typeface="Times New Roman" pitchFamily="18" charset="0"/>
              </a:rPr>
              <a:t>№1</a:t>
            </a:r>
            <a:r>
              <a:rPr lang="ru-RU" sz="3600" i="1" dirty="0" smtClean="0">
                <a:solidFill>
                  <a:schemeClr val="accent2"/>
                </a:solidFill>
                <a:latin typeface="Brush Script MT" pitchFamily="66" charset="0"/>
              </a:rPr>
              <a:t/>
            </a:r>
            <a:br>
              <a:rPr lang="ru-RU" sz="3600" i="1" dirty="0" smtClean="0">
                <a:solidFill>
                  <a:schemeClr val="accent2"/>
                </a:solidFill>
                <a:latin typeface="Brush Script MT" pitchFamily="66" charset="0"/>
              </a:rPr>
            </a:br>
            <a:endParaRPr lang="ru-RU" dirty="0"/>
          </a:p>
        </p:txBody>
      </p:sp>
      <p:sp>
        <p:nvSpPr>
          <p:cNvPr id="8" name="Подзаголовок 7"/>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en-US" sz="3600" i="1" dirty="0" smtClean="0">
                <a:latin typeface="Times New Roman" pitchFamily="18" charset="0"/>
                <a:cs typeface="Times New Roman" pitchFamily="18" charset="0"/>
              </a:rPr>
              <a:t>There is nothing better than a full of love and happiness to every family!</a:t>
            </a:r>
            <a:br>
              <a:rPr lang="en-US" sz="3600" i="1" dirty="0" smtClean="0">
                <a:latin typeface="Times New Roman" pitchFamily="18" charset="0"/>
                <a:cs typeface="Times New Roman" pitchFamily="18" charset="0"/>
              </a:rPr>
            </a:br>
            <a:r>
              <a:rPr lang="en-US" sz="3600" i="1" dirty="0" smtClean="0">
                <a:latin typeface="Times New Roman" pitchFamily="18" charset="0"/>
                <a:cs typeface="Times New Roman" pitchFamily="18" charset="0"/>
              </a:rPr>
              <a:t>In spite of everything I love and respect </a:t>
            </a:r>
            <a:r>
              <a:rPr lang="en-US" sz="3600" i="1" dirty="0" smtClean="0">
                <a:latin typeface="Times New Roman" pitchFamily="18" charset="0"/>
                <a:cs typeface="Times New Roman" pitchFamily="18" charset="0"/>
              </a:rPr>
              <a:t>family traditions of my country and other countries too, </a:t>
            </a:r>
            <a:r>
              <a:rPr lang="en-US" sz="3600" i="1" dirty="0" smtClean="0">
                <a:latin typeface="Times New Roman" pitchFamily="18" charset="0"/>
                <a:cs typeface="Times New Roman" pitchFamily="18" charset="0"/>
              </a:rPr>
              <a:t>because that is what brings us all together!</a:t>
            </a:r>
            <a:endParaRPr lang="ru-RU" sz="3600" i="1" dirty="0">
              <a:latin typeface="Times New Roman" pitchFamily="18" charset="0"/>
              <a:cs typeface="Times New Roman" pitchFamily="18" charset="0"/>
            </a:endParaRPr>
          </a:p>
        </p:txBody>
      </p:sp>
      <p:pic>
        <p:nvPicPr>
          <p:cNvPr id="5" name="Рисунок 4" descr="dlya-chogo-lyudini-potribna-sim-ya.jpg"/>
          <p:cNvPicPr>
            <a:picLocks noChangeAspect="1"/>
          </p:cNvPicPr>
          <p:nvPr/>
        </p:nvPicPr>
        <p:blipFill>
          <a:blip r:embed="rId2"/>
          <a:stretch>
            <a:fillRect/>
          </a:stretch>
        </p:blipFill>
        <p:spPr>
          <a:xfrm>
            <a:off x="2794000" y="4114800"/>
            <a:ext cx="4762500" cy="31527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descr="slide_9.jpg"/>
          <p:cNvPicPr>
            <a:picLocks noChangeAspect="1"/>
          </p:cNvPicPr>
          <p:nvPr/>
        </p:nvPicPr>
        <p:blipFill>
          <a:blip r:embed="rId2"/>
          <a:stretch>
            <a:fillRect/>
          </a:stretch>
        </p:blipFill>
        <p:spPr>
          <a:xfrm>
            <a:off x="0" y="0"/>
            <a:ext cx="10160000" cy="762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ctrTitle"/>
          </p:nvPr>
        </p:nvSpPr>
        <p:spPr>
          <a:xfrm>
            <a:off x="-1930400" y="2895600"/>
            <a:ext cx="8439150" cy="1227137"/>
          </a:xfrm>
        </p:spPr>
        <p:txBody>
          <a:bodyPr lIns="0" tIns="0" rIns="0" bIns="0" anchor="t"/>
          <a:lstStyle/>
          <a:p>
            <a:pPr eaLnBrk="1" hangingPunct="1">
              <a:lnSpc>
                <a:spcPct val="95000"/>
              </a:lnSpc>
            </a:pPr>
            <a:r>
              <a:rPr lang="en-US" sz="3200" b="1" i="1" dirty="0" smtClean="0">
                <a:solidFill>
                  <a:schemeClr val="accent2">
                    <a:lumMod val="60000"/>
                    <a:lumOff val="40000"/>
                  </a:schemeClr>
                </a:solidFill>
                <a:latin typeface="+mn-lt"/>
              </a:rPr>
              <a:t>Family Traditions</a:t>
            </a:r>
          </a:p>
        </p:txBody>
      </p:sp>
      <p:sp>
        <p:nvSpPr>
          <p:cNvPr id="6147" name="Rectangle 2"/>
          <p:cNvSpPr>
            <a:spLocks noGrp="1" noChangeArrowheads="1"/>
          </p:cNvSpPr>
          <p:nvPr>
            <p:ph type="subTitle" idx="1"/>
          </p:nvPr>
        </p:nvSpPr>
        <p:spPr>
          <a:xfrm>
            <a:off x="279400" y="3505200"/>
            <a:ext cx="6623050" cy="381000"/>
          </a:xfrm>
        </p:spPr>
        <p:txBody>
          <a:bodyPr lIns="0" tIns="0" rIns="0" bIns="0">
            <a:normAutofit fontScale="92500" lnSpcReduction="20000"/>
          </a:bodyPr>
          <a:lstStyle/>
          <a:p>
            <a:pPr eaLnBrk="1" hangingPunct="1">
              <a:lnSpc>
                <a:spcPct val="95000"/>
              </a:lnSpc>
              <a:spcBef>
                <a:spcPct val="0"/>
              </a:spcBef>
            </a:pPr>
            <a:r>
              <a:rPr lang="en-US" b="1" i="1" dirty="0" smtClean="0">
                <a:solidFill>
                  <a:schemeClr val="accent2">
                    <a:lumMod val="60000"/>
                    <a:lumOff val="40000"/>
                  </a:schemeClr>
                </a:solidFill>
              </a:rPr>
              <a:t>of </a:t>
            </a:r>
            <a:r>
              <a:rPr lang="en-US" b="1" i="1" dirty="0" smtClean="0">
                <a:solidFill>
                  <a:schemeClr val="accent2">
                    <a:lumMod val="60000"/>
                    <a:lumOff val="40000"/>
                  </a:schemeClr>
                </a:solidFill>
              </a:rPr>
              <a:t>different countries</a:t>
            </a:r>
          </a:p>
        </p:txBody>
      </p:sp>
      <p:pic>
        <p:nvPicPr>
          <p:cNvPr id="6148" name="Picture 4">
            <a:hlinkClick r:id="" action="ppaction://noaction"/>
          </p:cNvPr>
          <p:cNvPicPr>
            <a:picLocks noChangeAspect="1" noChangeArrowheads="1"/>
          </p:cNvPicPr>
          <p:nvPr/>
        </p:nvPicPr>
        <p:blipFill>
          <a:blip r:embed="rId2"/>
          <a:srcRect/>
          <a:stretch>
            <a:fillRect/>
          </a:stretch>
        </p:blipFill>
        <p:spPr bwMode="auto">
          <a:xfrm>
            <a:off x="8364538" y="0"/>
            <a:ext cx="1795462" cy="1346200"/>
          </a:xfrm>
          <a:prstGeom prst="rect">
            <a:avLst/>
          </a:prstGeom>
          <a:noFill/>
          <a:ln w="9525">
            <a:noFill/>
            <a:miter lim="800000"/>
            <a:headEnd/>
            <a:tailEnd/>
          </a:ln>
        </p:spPr>
      </p:pic>
      <p:pic>
        <p:nvPicPr>
          <p:cNvPr id="6149" name="Picture 5">
            <a:hlinkClick r:id="" action="ppaction://noaction"/>
          </p:cNvPr>
          <p:cNvPicPr>
            <a:picLocks noChangeAspect="1" noChangeArrowheads="1"/>
          </p:cNvPicPr>
          <p:nvPr/>
        </p:nvPicPr>
        <p:blipFill>
          <a:blip r:embed="rId3"/>
          <a:srcRect/>
          <a:stretch>
            <a:fillRect/>
          </a:stretch>
        </p:blipFill>
        <p:spPr bwMode="auto">
          <a:xfrm>
            <a:off x="0" y="6157913"/>
            <a:ext cx="1955800" cy="1462087"/>
          </a:xfrm>
          <a:prstGeom prst="rect">
            <a:avLst/>
          </a:prstGeom>
          <a:noFill/>
          <a:ln w="9525">
            <a:noFill/>
            <a:miter lim="800000"/>
            <a:headEnd/>
            <a:tailEnd/>
          </a:ln>
        </p:spPr>
      </p:pic>
      <p:pic>
        <p:nvPicPr>
          <p:cNvPr id="6150" name="Picture 6"/>
          <p:cNvPicPr>
            <a:picLocks noChangeAspect="1" noChangeArrowheads="1"/>
          </p:cNvPicPr>
          <p:nvPr/>
        </p:nvPicPr>
        <p:blipFill>
          <a:blip r:embed="rId4"/>
          <a:srcRect/>
          <a:stretch>
            <a:fillRect/>
          </a:stretch>
        </p:blipFill>
        <p:spPr bwMode="auto">
          <a:xfrm>
            <a:off x="16343313" y="6543675"/>
            <a:ext cx="14287" cy="14288"/>
          </a:xfrm>
          <a:prstGeom prst="rect">
            <a:avLst/>
          </a:prstGeom>
          <a:noFill/>
          <a:ln w="9525">
            <a:noFill/>
            <a:miter lim="800000"/>
            <a:headEnd/>
            <a:tailEnd/>
          </a:ln>
        </p:spPr>
      </p:pic>
      <p:pic>
        <p:nvPicPr>
          <p:cNvPr id="6151" name="Picture 7"/>
          <p:cNvPicPr>
            <a:picLocks noChangeAspect="1" noChangeArrowheads="1"/>
          </p:cNvPicPr>
          <p:nvPr/>
        </p:nvPicPr>
        <p:blipFill>
          <a:blip r:embed="rId4"/>
          <a:srcRect/>
          <a:stretch>
            <a:fillRect/>
          </a:stretch>
        </p:blipFill>
        <p:spPr bwMode="auto">
          <a:xfrm>
            <a:off x="12620625" y="3255963"/>
            <a:ext cx="14288" cy="14287"/>
          </a:xfrm>
          <a:prstGeom prst="rect">
            <a:avLst/>
          </a:prstGeom>
          <a:noFill/>
          <a:ln w="9525">
            <a:noFill/>
            <a:miter lim="800000"/>
            <a:headEnd/>
            <a:tailEnd/>
          </a:ln>
        </p:spPr>
      </p:pic>
      <p:pic>
        <p:nvPicPr>
          <p:cNvPr id="6152" name="Picture 9">
            <a:hlinkClick r:id="rId5" action="ppaction://hlinksldjump"/>
          </p:cNvPr>
          <p:cNvPicPr>
            <a:picLocks noChangeAspect="1" noChangeArrowheads="1"/>
          </p:cNvPicPr>
          <p:nvPr/>
        </p:nvPicPr>
        <p:blipFill>
          <a:blip r:embed="rId6"/>
          <a:srcRect/>
          <a:stretch>
            <a:fillRect/>
          </a:stretch>
        </p:blipFill>
        <p:spPr bwMode="auto">
          <a:xfrm>
            <a:off x="4470400" y="0"/>
            <a:ext cx="1922463" cy="1471613"/>
          </a:xfrm>
          <a:prstGeom prst="rect">
            <a:avLst/>
          </a:prstGeom>
          <a:noFill/>
          <a:ln w="9525">
            <a:noFill/>
            <a:miter lim="800000"/>
            <a:headEnd/>
            <a:tailEnd/>
          </a:ln>
        </p:spPr>
      </p:pic>
      <p:pic>
        <p:nvPicPr>
          <p:cNvPr id="6153" name="Picture 10">
            <a:hlinkClick r:id="" action="ppaction://noaction"/>
          </p:cNvPr>
          <p:cNvPicPr>
            <a:picLocks noChangeAspect="1" noChangeArrowheads="1"/>
          </p:cNvPicPr>
          <p:nvPr/>
        </p:nvPicPr>
        <p:blipFill>
          <a:blip r:embed="rId7"/>
          <a:srcRect/>
          <a:stretch>
            <a:fillRect/>
          </a:stretch>
        </p:blipFill>
        <p:spPr bwMode="auto">
          <a:xfrm>
            <a:off x="8497888" y="5992813"/>
            <a:ext cx="1662112" cy="1627187"/>
          </a:xfrm>
          <a:prstGeom prst="rect">
            <a:avLst/>
          </a:prstGeom>
          <a:noFill/>
          <a:ln w="9525">
            <a:noFill/>
            <a:miter lim="800000"/>
            <a:headEnd/>
            <a:tailEnd/>
          </a:ln>
        </p:spPr>
      </p:pic>
      <p:pic>
        <p:nvPicPr>
          <p:cNvPr id="6154" name="Picture 11">
            <a:hlinkClick r:id="" action="ppaction://noaction"/>
          </p:cNvPr>
          <p:cNvPicPr>
            <a:picLocks noChangeAspect="1" noChangeArrowheads="1"/>
          </p:cNvPicPr>
          <p:nvPr/>
        </p:nvPicPr>
        <p:blipFill>
          <a:blip r:embed="rId8"/>
          <a:srcRect/>
          <a:stretch>
            <a:fillRect/>
          </a:stretch>
        </p:blipFill>
        <p:spPr bwMode="auto">
          <a:xfrm>
            <a:off x="8432800" y="1447800"/>
            <a:ext cx="1727200" cy="1066800"/>
          </a:xfrm>
          <a:prstGeom prst="rect">
            <a:avLst/>
          </a:prstGeom>
          <a:noFill/>
          <a:ln w="9525">
            <a:noFill/>
            <a:miter lim="800000"/>
            <a:headEnd/>
            <a:tailEnd/>
          </a:ln>
        </p:spPr>
      </p:pic>
      <p:pic>
        <p:nvPicPr>
          <p:cNvPr id="6155" name="Picture 12">
            <a:hlinkClick r:id="rId9" action="ppaction://hlinksldjump"/>
          </p:cNvPr>
          <p:cNvPicPr>
            <a:picLocks noChangeAspect="1" noChangeArrowheads="1"/>
          </p:cNvPicPr>
          <p:nvPr/>
        </p:nvPicPr>
        <p:blipFill>
          <a:blip r:embed="rId10"/>
          <a:srcRect/>
          <a:stretch>
            <a:fillRect/>
          </a:stretch>
        </p:blipFill>
        <p:spPr bwMode="auto">
          <a:xfrm>
            <a:off x="2108200" y="6096000"/>
            <a:ext cx="2352675" cy="1524000"/>
          </a:xfrm>
          <a:prstGeom prst="rect">
            <a:avLst/>
          </a:prstGeom>
          <a:noFill/>
          <a:ln w="9525">
            <a:noFill/>
            <a:miter lim="800000"/>
            <a:headEnd/>
            <a:tailEnd/>
          </a:ln>
        </p:spPr>
      </p:pic>
      <p:pic>
        <p:nvPicPr>
          <p:cNvPr id="6156" name="Picture 13">
            <a:hlinkClick r:id="" action="ppaction://noaction"/>
          </p:cNvPr>
          <p:cNvPicPr>
            <a:picLocks noChangeAspect="1" noChangeArrowheads="1"/>
          </p:cNvPicPr>
          <p:nvPr/>
        </p:nvPicPr>
        <p:blipFill>
          <a:blip r:embed="rId11"/>
          <a:srcRect/>
          <a:stretch>
            <a:fillRect/>
          </a:stretch>
        </p:blipFill>
        <p:spPr bwMode="auto">
          <a:xfrm>
            <a:off x="6604000" y="0"/>
            <a:ext cx="1517650" cy="1295400"/>
          </a:xfrm>
          <a:prstGeom prst="rect">
            <a:avLst/>
          </a:prstGeom>
          <a:noFill/>
          <a:ln w="9525">
            <a:noFill/>
            <a:miter lim="800000"/>
            <a:headEnd/>
            <a:tailEnd/>
          </a:ln>
        </p:spPr>
      </p:pic>
      <p:pic>
        <p:nvPicPr>
          <p:cNvPr id="6157" name="Picture 17">
            <a:hlinkClick r:id="" action="ppaction://noaction"/>
          </p:cNvPr>
          <p:cNvPicPr>
            <a:picLocks noChangeAspect="1" noChangeArrowheads="1"/>
          </p:cNvPicPr>
          <p:nvPr/>
        </p:nvPicPr>
        <p:blipFill>
          <a:blip r:embed="rId12" cstate="print"/>
          <a:srcRect/>
          <a:stretch>
            <a:fillRect/>
          </a:stretch>
        </p:blipFill>
        <p:spPr bwMode="auto">
          <a:xfrm>
            <a:off x="3022600" y="1752600"/>
            <a:ext cx="1333500" cy="1106488"/>
          </a:xfrm>
          <a:prstGeom prst="rect">
            <a:avLst/>
          </a:prstGeom>
          <a:noFill/>
          <a:ln w="9525">
            <a:noFill/>
            <a:miter lim="800000"/>
            <a:headEnd/>
            <a:tailEnd/>
          </a:ln>
        </p:spPr>
      </p:pic>
      <p:pic>
        <p:nvPicPr>
          <p:cNvPr id="6158" name="Picture 19">
            <a:hlinkClick r:id="" action="ppaction://noaction"/>
          </p:cNvPr>
          <p:cNvPicPr>
            <a:picLocks noChangeAspect="1" noChangeArrowheads="1"/>
          </p:cNvPicPr>
          <p:nvPr/>
        </p:nvPicPr>
        <p:blipFill>
          <a:blip r:embed="rId13"/>
          <a:srcRect/>
          <a:stretch>
            <a:fillRect/>
          </a:stretch>
        </p:blipFill>
        <p:spPr bwMode="auto">
          <a:xfrm>
            <a:off x="6451600" y="6172200"/>
            <a:ext cx="1939925" cy="1447800"/>
          </a:xfrm>
          <a:prstGeom prst="rect">
            <a:avLst/>
          </a:prstGeom>
          <a:noFill/>
          <a:ln w="9525">
            <a:noFill/>
            <a:miter lim="800000"/>
            <a:headEnd/>
            <a:tailEnd/>
          </a:ln>
        </p:spPr>
      </p:pic>
      <p:pic>
        <p:nvPicPr>
          <p:cNvPr id="6159" name="Picture 20">
            <a:hlinkClick r:id="" action="ppaction://noaction"/>
          </p:cNvPr>
          <p:cNvPicPr>
            <a:picLocks noChangeAspect="1" noChangeArrowheads="1"/>
          </p:cNvPicPr>
          <p:nvPr/>
        </p:nvPicPr>
        <p:blipFill>
          <a:blip r:embed="rId14"/>
          <a:srcRect/>
          <a:stretch>
            <a:fillRect/>
          </a:stretch>
        </p:blipFill>
        <p:spPr bwMode="auto">
          <a:xfrm rot="-10609013">
            <a:off x="8535988" y="2711450"/>
            <a:ext cx="1500187" cy="1516063"/>
          </a:xfrm>
          <a:prstGeom prst="rect">
            <a:avLst/>
          </a:prstGeom>
          <a:noFill/>
          <a:ln w="9525">
            <a:noFill/>
            <a:miter lim="800000"/>
            <a:headEnd/>
            <a:tailEnd/>
          </a:ln>
        </p:spPr>
      </p:pic>
      <p:pic>
        <p:nvPicPr>
          <p:cNvPr id="6160" name="Picture 22">
            <a:hlinkClick r:id="rId15" action="ppaction://hlinksldjump"/>
          </p:cNvPr>
          <p:cNvPicPr>
            <a:picLocks noChangeAspect="1" noChangeArrowheads="1"/>
          </p:cNvPicPr>
          <p:nvPr/>
        </p:nvPicPr>
        <p:blipFill>
          <a:blip r:embed="rId16"/>
          <a:srcRect/>
          <a:stretch>
            <a:fillRect/>
          </a:stretch>
        </p:blipFill>
        <p:spPr bwMode="auto">
          <a:xfrm>
            <a:off x="0" y="0"/>
            <a:ext cx="2078038" cy="1573213"/>
          </a:xfrm>
          <a:prstGeom prst="rect">
            <a:avLst/>
          </a:prstGeom>
          <a:noFill/>
          <a:ln w="9525">
            <a:noFill/>
            <a:miter lim="800000"/>
            <a:headEnd/>
            <a:tailEnd/>
          </a:ln>
        </p:spPr>
      </p:pic>
      <p:pic>
        <p:nvPicPr>
          <p:cNvPr id="6161" name="Picture 23">
            <a:hlinkClick r:id="" action="ppaction://noaction"/>
          </p:cNvPr>
          <p:cNvPicPr>
            <a:picLocks noChangeAspect="1" noChangeArrowheads="1"/>
          </p:cNvPicPr>
          <p:nvPr/>
        </p:nvPicPr>
        <p:blipFill>
          <a:blip r:embed="rId17"/>
          <a:srcRect/>
          <a:stretch>
            <a:fillRect/>
          </a:stretch>
        </p:blipFill>
        <p:spPr bwMode="auto">
          <a:xfrm>
            <a:off x="4470400" y="1600200"/>
            <a:ext cx="2079625" cy="1057275"/>
          </a:xfrm>
          <a:prstGeom prst="rect">
            <a:avLst/>
          </a:prstGeom>
          <a:noFill/>
          <a:ln w="9525">
            <a:noFill/>
            <a:miter lim="800000"/>
            <a:headEnd/>
            <a:tailEnd/>
          </a:ln>
        </p:spPr>
      </p:pic>
      <p:pic>
        <p:nvPicPr>
          <p:cNvPr id="6162" name="Picture 25">
            <a:hlinkClick r:id="" action="ppaction://noaction"/>
          </p:cNvPr>
          <p:cNvPicPr>
            <a:picLocks noChangeAspect="1" noChangeArrowheads="1"/>
          </p:cNvPicPr>
          <p:nvPr/>
        </p:nvPicPr>
        <p:blipFill>
          <a:blip r:embed="rId18"/>
          <a:srcRect/>
          <a:stretch>
            <a:fillRect/>
          </a:stretch>
        </p:blipFill>
        <p:spPr bwMode="auto">
          <a:xfrm>
            <a:off x="6680200" y="2286000"/>
            <a:ext cx="1668463" cy="1209675"/>
          </a:xfrm>
          <a:prstGeom prst="rect">
            <a:avLst/>
          </a:prstGeom>
          <a:noFill/>
          <a:ln w="9525">
            <a:noFill/>
            <a:miter lim="800000"/>
            <a:headEnd/>
            <a:tailEnd/>
          </a:ln>
        </p:spPr>
      </p:pic>
      <p:pic>
        <p:nvPicPr>
          <p:cNvPr id="6163" name="Picture 26">
            <a:hlinkClick r:id="rId19" action="ppaction://hlinksldjump"/>
          </p:cNvPr>
          <p:cNvPicPr>
            <a:picLocks noChangeAspect="1" noChangeArrowheads="1"/>
          </p:cNvPicPr>
          <p:nvPr/>
        </p:nvPicPr>
        <p:blipFill>
          <a:blip r:embed="rId20"/>
          <a:srcRect/>
          <a:stretch>
            <a:fillRect/>
          </a:stretch>
        </p:blipFill>
        <p:spPr bwMode="auto">
          <a:xfrm>
            <a:off x="4775200" y="5691188"/>
            <a:ext cx="1395413" cy="1928812"/>
          </a:xfrm>
          <a:prstGeom prst="rect">
            <a:avLst/>
          </a:prstGeom>
          <a:noFill/>
          <a:ln w="9525">
            <a:noFill/>
            <a:miter lim="800000"/>
            <a:headEnd/>
            <a:tailEnd/>
          </a:ln>
        </p:spPr>
      </p:pic>
      <p:pic>
        <p:nvPicPr>
          <p:cNvPr id="6164" name="Picture 27">
            <a:hlinkClick r:id="rId21" action="ppaction://hlinksldjump"/>
          </p:cNvPr>
          <p:cNvPicPr>
            <a:picLocks noChangeAspect="1" noChangeArrowheads="1"/>
          </p:cNvPicPr>
          <p:nvPr/>
        </p:nvPicPr>
        <p:blipFill>
          <a:blip r:embed="rId22"/>
          <a:srcRect/>
          <a:stretch>
            <a:fillRect/>
          </a:stretch>
        </p:blipFill>
        <p:spPr bwMode="auto">
          <a:xfrm>
            <a:off x="4699000" y="4114800"/>
            <a:ext cx="1663700" cy="1290638"/>
          </a:xfrm>
          <a:prstGeom prst="rect">
            <a:avLst/>
          </a:prstGeom>
          <a:noFill/>
          <a:ln w="9525">
            <a:noFill/>
            <a:miter lim="800000"/>
            <a:headEnd/>
            <a:tailEnd/>
          </a:ln>
        </p:spPr>
      </p:pic>
      <p:pic>
        <p:nvPicPr>
          <p:cNvPr id="6165" name="Picture 29">
            <a:hlinkClick r:id="" action="ppaction://noaction"/>
          </p:cNvPr>
          <p:cNvPicPr>
            <a:picLocks noChangeAspect="1" noChangeArrowheads="1"/>
          </p:cNvPicPr>
          <p:nvPr/>
        </p:nvPicPr>
        <p:blipFill>
          <a:blip r:embed="rId23"/>
          <a:srcRect/>
          <a:stretch>
            <a:fillRect/>
          </a:stretch>
        </p:blipFill>
        <p:spPr bwMode="auto">
          <a:xfrm>
            <a:off x="965200" y="4724400"/>
            <a:ext cx="1651000" cy="1270000"/>
          </a:xfrm>
          <a:prstGeom prst="rect">
            <a:avLst/>
          </a:prstGeom>
          <a:noFill/>
          <a:ln w="9525">
            <a:noFill/>
            <a:miter lim="800000"/>
            <a:headEnd/>
            <a:tailEnd/>
          </a:ln>
        </p:spPr>
      </p:pic>
      <p:pic>
        <p:nvPicPr>
          <p:cNvPr id="6166" name="Picture 31">
            <a:hlinkClick r:id="rId24" action="ppaction://hlinksldjump"/>
          </p:cNvPr>
          <p:cNvPicPr>
            <a:picLocks noChangeAspect="1" noChangeArrowheads="1"/>
          </p:cNvPicPr>
          <p:nvPr/>
        </p:nvPicPr>
        <p:blipFill>
          <a:blip r:embed="rId25"/>
          <a:srcRect/>
          <a:stretch>
            <a:fillRect/>
          </a:stretch>
        </p:blipFill>
        <p:spPr bwMode="auto">
          <a:xfrm>
            <a:off x="8004175" y="4343400"/>
            <a:ext cx="2155825" cy="1271588"/>
          </a:xfrm>
          <a:prstGeom prst="rect">
            <a:avLst/>
          </a:prstGeom>
          <a:noFill/>
          <a:ln w="9525">
            <a:noFill/>
            <a:miter lim="800000"/>
            <a:headEnd/>
            <a:tailEnd/>
          </a:ln>
        </p:spPr>
      </p:pic>
      <p:pic>
        <p:nvPicPr>
          <p:cNvPr id="6167" name="Picture 7" descr="B37020BB-962E-4241-81FE-A6DAB41A1967@local">
            <a:hlinkClick r:id="" action="ppaction://noaction"/>
          </p:cNvPr>
          <p:cNvPicPr>
            <a:picLocks noChangeAspect="1" noChangeArrowheads="1"/>
          </p:cNvPicPr>
          <p:nvPr/>
        </p:nvPicPr>
        <p:blipFill>
          <a:blip r:embed="rId26" cstate="print"/>
          <a:srcRect/>
          <a:stretch>
            <a:fillRect/>
          </a:stretch>
        </p:blipFill>
        <p:spPr bwMode="auto">
          <a:xfrm>
            <a:off x="6527800" y="4191000"/>
            <a:ext cx="1295400" cy="1727200"/>
          </a:xfrm>
          <a:prstGeom prst="rect">
            <a:avLst/>
          </a:prstGeom>
          <a:noFill/>
          <a:ln w="9525">
            <a:noFill/>
            <a:miter lim="800000"/>
            <a:headEnd/>
            <a:tailEnd/>
          </a:ln>
        </p:spPr>
      </p:pic>
      <p:pic>
        <p:nvPicPr>
          <p:cNvPr id="6168" name="Picture 32">
            <a:hlinkClick r:id="rId27" action="ppaction://hlinksldjump"/>
          </p:cNvPr>
          <p:cNvPicPr>
            <a:picLocks noChangeAspect="1" noChangeArrowheads="1"/>
          </p:cNvPicPr>
          <p:nvPr/>
        </p:nvPicPr>
        <p:blipFill>
          <a:blip r:embed="rId28"/>
          <a:srcRect/>
          <a:stretch>
            <a:fillRect/>
          </a:stretch>
        </p:blipFill>
        <p:spPr bwMode="auto">
          <a:xfrm>
            <a:off x="0" y="1600200"/>
            <a:ext cx="1193800" cy="1827213"/>
          </a:xfrm>
          <a:prstGeom prst="rect">
            <a:avLst/>
          </a:prstGeom>
          <a:noFill/>
          <a:ln w="9525">
            <a:noFill/>
            <a:miter lim="800000"/>
            <a:headEnd/>
            <a:tailEnd/>
          </a:ln>
        </p:spPr>
      </p:pic>
      <p:pic>
        <p:nvPicPr>
          <p:cNvPr id="6169" name="Picture 8">
            <a:hlinkClick r:id="rId29" action="ppaction://hlinksldjump"/>
          </p:cNvPr>
          <p:cNvPicPr>
            <a:picLocks noChangeAspect="1" noChangeArrowheads="1"/>
          </p:cNvPicPr>
          <p:nvPr/>
        </p:nvPicPr>
        <p:blipFill>
          <a:blip r:embed="rId30"/>
          <a:srcRect/>
          <a:stretch>
            <a:fillRect/>
          </a:stretch>
        </p:blipFill>
        <p:spPr bwMode="auto">
          <a:xfrm>
            <a:off x="2794000" y="4343400"/>
            <a:ext cx="1698625" cy="1144587"/>
          </a:xfrm>
          <a:prstGeom prst="rect">
            <a:avLst/>
          </a:prstGeom>
          <a:noFill/>
          <a:ln w="9525">
            <a:noFill/>
            <a:miter lim="800000"/>
            <a:headEnd/>
            <a:tailEnd/>
          </a:ln>
        </p:spPr>
      </p:pic>
      <p:pic>
        <p:nvPicPr>
          <p:cNvPr id="6170" name="Picture 33">
            <a:hlinkClick r:id="" action="ppaction://noaction"/>
          </p:cNvPr>
          <p:cNvPicPr>
            <a:picLocks noChangeAspect="1" noChangeArrowheads="1"/>
          </p:cNvPicPr>
          <p:nvPr/>
        </p:nvPicPr>
        <p:blipFill>
          <a:blip r:embed="rId31"/>
          <a:srcRect/>
          <a:stretch>
            <a:fillRect/>
          </a:stretch>
        </p:blipFill>
        <p:spPr bwMode="auto">
          <a:xfrm>
            <a:off x="2413000" y="0"/>
            <a:ext cx="1524000" cy="1539875"/>
          </a:xfrm>
          <a:prstGeom prst="rect">
            <a:avLst/>
          </a:prstGeom>
          <a:noFill/>
          <a:ln w="9525">
            <a:noFill/>
            <a:miter lim="800000"/>
            <a:headEnd/>
            <a:tailEnd/>
          </a:ln>
        </p:spPr>
      </p:pic>
      <p:pic>
        <p:nvPicPr>
          <p:cNvPr id="6171" name="Picture 27">
            <a:hlinkClick r:id="rId32" action="ppaction://hlinksldjump"/>
          </p:cNvPr>
          <p:cNvPicPr>
            <a:picLocks noChangeAspect="1" noChangeArrowheads="1"/>
          </p:cNvPicPr>
          <p:nvPr/>
        </p:nvPicPr>
        <p:blipFill>
          <a:blip r:embed="rId33"/>
          <a:srcRect/>
          <a:stretch>
            <a:fillRect/>
          </a:stretch>
        </p:blipFill>
        <p:spPr bwMode="auto">
          <a:xfrm>
            <a:off x="431800" y="3505200"/>
            <a:ext cx="1447800" cy="1052513"/>
          </a:xfrm>
          <a:prstGeom prst="rect">
            <a:avLst/>
          </a:prstGeom>
          <a:noFill/>
          <a:ln w="9525">
            <a:noFill/>
            <a:miter lim="800000"/>
            <a:headEnd/>
            <a:tailEnd/>
          </a:ln>
        </p:spPr>
      </p:pic>
      <p:pic>
        <p:nvPicPr>
          <p:cNvPr id="6172" name="Picture 28">
            <a:hlinkClick r:id="rId34" action="ppaction://hlinksldjump"/>
          </p:cNvPr>
          <p:cNvPicPr>
            <a:picLocks noChangeAspect="1" noChangeArrowheads="1"/>
          </p:cNvPicPr>
          <p:nvPr/>
        </p:nvPicPr>
        <p:blipFill>
          <a:blip r:embed="rId35"/>
          <a:srcRect/>
          <a:stretch>
            <a:fillRect/>
          </a:stretch>
        </p:blipFill>
        <p:spPr bwMode="auto">
          <a:xfrm>
            <a:off x="1422400" y="2133600"/>
            <a:ext cx="14478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193800" y="1447800"/>
            <a:ext cx="8636000" cy="3743325"/>
          </a:xfrm>
        </p:spPr>
        <p:txBody>
          <a:bodyPr/>
          <a:lstStyle/>
          <a:p>
            <a:pPr fontAlgn="t"/>
            <a:r>
              <a:rPr lang="en-US" dirty="0" smtClean="0">
                <a:solidFill>
                  <a:schemeClr val="tx2"/>
                </a:solidFill>
                <a:latin typeface="+mj-lt"/>
                <a:ea typeface="+mj-ea"/>
                <a:cs typeface="+mj-cs"/>
              </a:rPr>
              <a:t/>
            </a:r>
            <a:br>
              <a:rPr lang="en-US" dirty="0" smtClean="0">
                <a:solidFill>
                  <a:schemeClr val="tx2"/>
                </a:solidFill>
                <a:latin typeface="+mj-lt"/>
                <a:ea typeface="+mj-ea"/>
                <a:cs typeface="+mj-cs"/>
              </a:rPr>
            </a:br>
            <a:r>
              <a:rPr lang="en-US" dirty="0" smtClean="0"/>
              <a:t/>
            </a:r>
            <a:br>
              <a:rPr lang="en-US" dirty="0" smtClean="0"/>
            </a:br>
            <a:endParaRPr lang="ru-RU" dirty="0"/>
          </a:p>
        </p:txBody>
      </p:sp>
      <p:sp>
        <p:nvSpPr>
          <p:cNvPr id="7171" name="Text Box 4"/>
          <p:cNvSpPr txBox="1">
            <a:spLocks noChangeArrowheads="1"/>
          </p:cNvSpPr>
          <p:nvPr/>
        </p:nvSpPr>
        <p:spPr bwMode="auto">
          <a:xfrm>
            <a:off x="552450" y="3200400"/>
            <a:ext cx="9224963" cy="395288"/>
          </a:xfrm>
          <a:prstGeom prst="rect">
            <a:avLst/>
          </a:prstGeom>
          <a:noFill/>
          <a:ln w="9525">
            <a:noFill/>
            <a:miter lim="800000"/>
            <a:headEnd/>
            <a:tailEnd/>
          </a:ln>
        </p:spPr>
        <p:txBody>
          <a:bodyPr lIns="0" tIns="0" rIns="0" bIns="0">
            <a:spAutoFit/>
          </a:bodyPr>
          <a:lstStyle/>
          <a:p>
            <a:pPr>
              <a:lnSpc>
                <a:spcPct val="95000"/>
              </a:lnSpc>
            </a:pPr>
            <a:r>
              <a:rPr lang="en-US" sz="2700" dirty="0">
                <a:solidFill>
                  <a:srgbClr val="000000"/>
                </a:solidFill>
                <a:latin typeface="Arial" charset="0"/>
              </a:rPr>
              <a:t>  </a:t>
            </a:r>
          </a:p>
        </p:txBody>
      </p:sp>
      <p:sp>
        <p:nvSpPr>
          <p:cNvPr id="7172" name="Text Box 5"/>
          <p:cNvSpPr txBox="1">
            <a:spLocks noChangeArrowheads="1"/>
          </p:cNvSpPr>
          <p:nvPr/>
        </p:nvSpPr>
        <p:spPr bwMode="auto">
          <a:xfrm>
            <a:off x="508000" y="4648200"/>
            <a:ext cx="9224963" cy="395288"/>
          </a:xfrm>
          <a:prstGeom prst="rect">
            <a:avLst/>
          </a:prstGeom>
          <a:noFill/>
          <a:ln w="9525">
            <a:noFill/>
            <a:miter lim="800000"/>
            <a:headEnd/>
            <a:tailEnd/>
          </a:ln>
        </p:spPr>
        <p:txBody>
          <a:bodyPr lIns="0" tIns="0" rIns="0" bIns="0">
            <a:spAutoFit/>
          </a:bodyPr>
          <a:lstStyle/>
          <a:p>
            <a:pPr>
              <a:lnSpc>
                <a:spcPct val="95000"/>
              </a:lnSpc>
            </a:pPr>
            <a:r>
              <a:rPr lang="en-US" sz="2700" dirty="0">
                <a:solidFill>
                  <a:srgbClr val="000000"/>
                </a:solidFill>
                <a:latin typeface="Arial" charset="0"/>
              </a:rPr>
              <a:t>                         </a:t>
            </a:r>
          </a:p>
        </p:txBody>
      </p:sp>
      <p:sp>
        <p:nvSpPr>
          <p:cNvPr id="7173" name="Text Box 6"/>
          <p:cNvSpPr txBox="1">
            <a:spLocks noChangeArrowheads="1"/>
          </p:cNvSpPr>
          <p:nvPr/>
        </p:nvSpPr>
        <p:spPr bwMode="auto">
          <a:xfrm>
            <a:off x="450850" y="6146800"/>
            <a:ext cx="9224963" cy="394723"/>
          </a:xfrm>
          <a:prstGeom prst="rect">
            <a:avLst/>
          </a:prstGeom>
          <a:noFill/>
          <a:ln w="9525">
            <a:noFill/>
            <a:miter lim="800000"/>
            <a:headEnd/>
            <a:tailEnd/>
          </a:ln>
        </p:spPr>
        <p:txBody>
          <a:bodyPr lIns="0" tIns="0" rIns="0" bIns="0">
            <a:spAutoFit/>
          </a:bodyPr>
          <a:lstStyle/>
          <a:p>
            <a:pPr>
              <a:lnSpc>
                <a:spcPct val="95000"/>
              </a:lnSpc>
            </a:pPr>
            <a:r>
              <a:rPr lang="en-US" sz="2700" dirty="0" smtClean="0">
                <a:solidFill>
                  <a:srgbClr val="000000"/>
                </a:solidFill>
                <a:latin typeface="Arial" charset="0"/>
              </a:rPr>
              <a:t> </a:t>
            </a:r>
            <a:endParaRPr lang="en-US" sz="2700" dirty="0">
              <a:solidFill>
                <a:srgbClr val="000000"/>
              </a:solidFill>
              <a:latin typeface="Arial" charset="0"/>
            </a:endParaRPr>
          </a:p>
        </p:txBody>
      </p:sp>
      <p:sp>
        <p:nvSpPr>
          <p:cNvPr id="11" name="Прямоугольник 10"/>
          <p:cNvSpPr/>
          <p:nvPr/>
        </p:nvSpPr>
        <p:spPr>
          <a:xfrm>
            <a:off x="2413000" y="787360"/>
            <a:ext cx="5335494" cy="6832640"/>
          </a:xfrm>
          <a:prstGeom prst="rect">
            <a:avLst/>
          </a:prstGeom>
          <a:noFill/>
        </p:spPr>
        <p:txBody>
          <a:bodyPr wrap="square" lIns="91440" tIns="45720" rIns="91440" bIns="45720">
            <a:spAutoFit/>
          </a:bodyPr>
          <a:lstStyle/>
          <a:p>
            <a:pPr algn="ctr" fontAlgn="t"/>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
            </a:r>
            <a:b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br>
            <a:r>
              <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Great Britain</a:t>
            </a:r>
          </a:p>
          <a:p>
            <a:r>
              <a:rPr lang="en-US" sz="9600" dirty="0" smtClean="0">
                <a:effectLst>
                  <a:glow rad="228600">
                    <a:schemeClr val="accent1">
                      <a:satMod val="175000"/>
                      <a:alpha val="40000"/>
                    </a:schemeClr>
                  </a:glow>
                </a:effectLst>
              </a:rPr>
              <a:t/>
            </a:r>
            <a:br>
              <a:rPr lang="en-US" sz="9600" dirty="0" smtClean="0">
                <a:effectLst>
                  <a:glow rad="228600">
                    <a:schemeClr val="accent1">
                      <a:satMod val="175000"/>
                      <a:alpha val="40000"/>
                    </a:schemeClr>
                  </a:glow>
                </a:effectLst>
              </a:rPr>
            </a:br>
            <a:endParaRPr lang="ru-RU"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endParaRPr>
          </a:p>
        </p:txBody>
      </p:sp>
      <p:pic>
        <p:nvPicPr>
          <p:cNvPr id="14" name="Рисунок 13" descr="Муляревич О Б .jpg"/>
          <p:cNvPicPr>
            <a:picLocks noChangeAspect="1"/>
          </p:cNvPicPr>
          <p:nvPr/>
        </p:nvPicPr>
        <p:blipFill>
          <a:blip r:embed="rId2"/>
          <a:stretch>
            <a:fillRect/>
          </a:stretch>
        </p:blipFill>
        <p:spPr>
          <a:xfrm>
            <a:off x="0" y="4343400"/>
            <a:ext cx="2870200" cy="3276600"/>
          </a:xfrm>
          <a:prstGeom prst="rect">
            <a:avLst/>
          </a:prstGeom>
        </p:spPr>
      </p:pic>
      <p:pic>
        <p:nvPicPr>
          <p:cNvPr id="15" name="Рисунок 14" descr="17c565e4cd0c8d1abb62f211a2cb3d7568528207.jpg"/>
          <p:cNvPicPr>
            <a:picLocks noChangeAspect="1"/>
          </p:cNvPicPr>
          <p:nvPr/>
        </p:nvPicPr>
        <p:blipFill>
          <a:blip r:embed="rId3"/>
          <a:stretch>
            <a:fillRect/>
          </a:stretch>
        </p:blipFill>
        <p:spPr>
          <a:xfrm>
            <a:off x="6908800" y="0"/>
            <a:ext cx="3251200" cy="2438400"/>
          </a:xfrm>
          <a:prstGeom prst="rect">
            <a:avLst/>
          </a:prstGeom>
        </p:spPr>
      </p:pic>
      <p:pic>
        <p:nvPicPr>
          <p:cNvPr id="18" name="Рисунок 17" descr="BISS109_JPG-1_i.jpg"/>
          <p:cNvPicPr>
            <a:picLocks noChangeAspect="1"/>
          </p:cNvPicPr>
          <p:nvPr/>
        </p:nvPicPr>
        <p:blipFill>
          <a:blip r:embed="rId4"/>
          <a:stretch>
            <a:fillRect/>
          </a:stretch>
        </p:blipFill>
        <p:spPr>
          <a:xfrm>
            <a:off x="0" y="0"/>
            <a:ext cx="2946400" cy="2381250"/>
          </a:xfrm>
          <a:prstGeom prst="rect">
            <a:avLst/>
          </a:prstGeom>
        </p:spPr>
      </p:pic>
      <p:pic>
        <p:nvPicPr>
          <p:cNvPr id="19" name="Рисунок 18" descr="NEWGRANNYWILEMAN_450X300.jpg"/>
          <p:cNvPicPr>
            <a:picLocks noChangeAspect="1"/>
          </p:cNvPicPr>
          <p:nvPr/>
        </p:nvPicPr>
        <p:blipFill>
          <a:blip r:embed="rId5"/>
          <a:stretch>
            <a:fillRect/>
          </a:stretch>
        </p:blipFill>
        <p:spPr>
          <a:xfrm>
            <a:off x="6451600" y="4419600"/>
            <a:ext cx="3708400"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660400" y="381000"/>
            <a:ext cx="2709333" cy="6604000"/>
          </a:xfrm>
        </p:spPr>
        <p:txBody>
          <a:bodyPr/>
          <a:lstStyle/>
          <a:p>
            <a:endParaRPr lang="ru-RU" dirty="0"/>
          </a:p>
        </p:txBody>
      </p:sp>
      <p:sp>
        <p:nvSpPr>
          <p:cNvPr id="6" name="Заголовок 1"/>
          <p:cNvSpPr>
            <a:spLocks noGrp="1"/>
          </p:cNvSpPr>
          <p:nvPr>
            <p:ph sz="half" idx="1"/>
          </p:nvPr>
        </p:nvSpPr>
        <p:spPr/>
        <p:txBody>
          <a:bodyPr>
            <a:normAutofit fontScale="85000" lnSpcReduction="20000"/>
          </a:bodyPr>
          <a:lstStyle/>
          <a:p>
            <a:pPr algn="ctr">
              <a:buNone/>
            </a:pPr>
            <a:endParaRPr lang="en-US" dirty="0" smtClean="0">
              <a:solidFill>
                <a:srgbClr val="7030A0"/>
              </a:solidFill>
            </a:endParaRPr>
          </a:p>
          <a:p>
            <a:pPr algn="ctr">
              <a:buNone/>
            </a:pPr>
            <a:r>
              <a:rPr lang="en-US" i="1" dirty="0" smtClean="0">
                <a:solidFill>
                  <a:srgbClr val="7030A0"/>
                </a:solidFill>
                <a:latin typeface="Times New Roman" pitchFamily="18" charset="0"/>
                <a:cs typeface="Times New Roman" pitchFamily="18" charset="0"/>
              </a:rPr>
              <a:t>One </a:t>
            </a:r>
            <a:r>
              <a:rPr lang="en-US" i="1" dirty="0" smtClean="0">
                <a:solidFill>
                  <a:srgbClr val="7030A0"/>
                </a:solidFill>
                <a:latin typeface="Times New Roman" pitchFamily="18" charset="0"/>
                <a:cs typeface="Times New Roman" pitchFamily="18" charset="0"/>
              </a:rPr>
              <a:t>of the most famous English </a:t>
            </a:r>
            <a:r>
              <a:rPr lang="en-US" i="1" dirty="0" smtClean="0">
                <a:solidFill>
                  <a:srgbClr val="7030A0"/>
                </a:solidFill>
                <a:latin typeface="Times New Roman" pitchFamily="18" charset="0"/>
                <a:cs typeface="Times New Roman" pitchFamily="18" charset="0"/>
              </a:rPr>
              <a:t>family traditions </a:t>
            </a:r>
            <a:r>
              <a:rPr lang="en-US" i="1" dirty="0" smtClean="0">
                <a:solidFill>
                  <a:srgbClr val="7030A0"/>
                </a:solidFill>
                <a:latin typeface="Times New Roman" pitchFamily="18" charset="0"/>
                <a:cs typeface="Times New Roman" pitchFamily="18" charset="0"/>
              </a:rPr>
              <a:t>is 5 o’clock tea.</a:t>
            </a:r>
          </a:p>
          <a:p>
            <a:pPr algn="ctr">
              <a:buNone/>
            </a:pPr>
            <a:r>
              <a:rPr lang="en-US" i="1" dirty="0" smtClean="0">
                <a:solidFill>
                  <a:srgbClr val="7030A0"/>
                </a:solidFill>
                <a:latin typeface="Times New Roman" pitchFamily="18" charset="0"/>
                <a:cs typeface="Times New Roman" pitchFamily="18" charset="0"/>
              </a:rPr>
              <a:t>Afternoon tea can hardly be called a meal, it is a sort of meeting when family come in for a chat and they have a cup of tea with cake or biscuit.</a:t>
            </a:r>
          </a:p>
          <a:p>
            <a:pPr algn="ctr">
              <a:buNone/>
            </a:pPr>
            <a:r>
              <a:rPr lang="en-US" i="1" dirty="0" smtClean="0">
                <a:solidFill>
                  <a:srgbClr val="7030A0"/>
                </a:solidFill>
                <a:latin typeface="Times New Roman" pitchFamily="18" charset="0"/>
                <a:cs typeface="Times New Roman" pitchFamily="18" charset="0"/>
              </a:rPr>
              <a:t>5 o’clock tea is not usually served at the table though Englishmen don’t find it convenient.</a:t>
            </a:r>
          </a:p>
          <a:p>
            <a:pPr algn="ctr">
              <a:buNone/>
            </a:pPr>
            <a:r>
              <a:rPr lang="en-US" i="1" dirty="0" smtClean="0">
                <a:solidFill>
                  <a:srgbClr val="7030A0"/>
                </a:solidFill>
                <a:latin typeface="Times New Roman" pitchFamily="18" charset="0"/>
                <a:cs typeface="Times New Roman" pitchFamily="18" charset="0"/>
              </a:rPr>
              <a:t>Each person has a cup and saucer and a spoon in his hands.</a:t>
            </a:r>
          </a:p>
          <a:p>
            <a:pPr algn="ctr">
              <a:buNone/>
            </a:pPr>
            <a:r>
              <a:rPr lang="en-US" i="1" dirty="0" smtClean="0">
                <a:solidFill>
                  <a:srgbClr val="7030A0"/>
                </a:solidFill>
                <a:latin typeface="Times New Roman" pitchFamily="18" charset="0"/>
                <a:cs typeface="Times New Roman" pitchFamily="18" charset="0"/>
              </a:rPr>
              <a:t>Strong tea is mostly drunk with sugar and cream or milk – such tea is known as English tea.</a:t>
            </a:r>
          </a:p>
          <a:p>
            <a:pPr algn="ctr">
              <a:buNone/>
            </a:pPr>
            <a:r>
              <a:rPr lang="en-US" i="1" dirty="0" smtClean="0">
                <a:solidFill>
                  <a:srgbClr val="7030A0"/>
                </a:solidFill>
                <a:latin typeface="Times New Roman" pitchFamily="18" charset="0"/>
                <a:cs typeface="Times New Roman" pitchFamily="18" charset="0"/>
              </a:rPr>
              <a:t>Tea with lemon is called Russian tea in England.</a:t>
            </a:r>
            <a:endParaRPr lang="ru-RU" i="1" dirty="0">
              <a:solidFill>
                <a:srgbClr val="7030A0"/>
              </a:solidFill>
              <a:latin typeface="Times New Roman" pitchFamily="18" charset="0"/>
              <a:cs typeface="Times New Roman" pitchFamily="18" charset="0"/>
            </a:endParaRPr>
          </a:p>
        </p:txBody>
      </p:sp>
      <p:pic>
        <p:nvPicPr>
          <p:cNvPr id="7" name="Рисунок 6" descr="3067.jpg"/>
          <p:cNvPicPr>
            <a:picLocks noChangeAspect="1"/>
          </p:cNvPicPr>
          <p:nvPr/>
        </p:nvPicPr>
        <p:blipFill>
          <a:blip r:embed="rId2"/>
          <a:stretch>
            <a:fillRect/>
          </a:stretch>
        </p:blipFill>
        <p:spPr>
          <a:xfrm>
            <a:off x="203200" y="228600"/>
            <a:ext cx="3810000" cy="2857500"/>
          </a:xfrm>
          <a:prstGeom prst="rect">
            <a:avLst/>
          </a:prstGeom>
        </p:spPr>
      </p:pic>
      <p:pic>
        <p:nvPicPr>
          <p:cNvPr id="8" name="Рисунок 7" descr="1303939993.jpg"/>
          <p:cNvPicPr>
            <a:picLocks noChangeAspect="1"/>
          </p:cNvPicPr>
          <p:nvPr/>
        </p:nvPicPr>
        <p:blipFill>
          <a:blip r:embed="rId3"/>
          <a:stretch>
            <a:fillRect/>
          </a:stretch>
        </p:blipFill>
        <p:spPr>
          <a:xfrm>
            <a:off x="736600" y="3124200"/>
            <a:ext cx="2857500" cy="4324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595120" y="304800"/>
            <a:ext cx="8331200" cy="609600"/>
          </a:xfrm>
        </p:spPr>
        <p:txBody>
          <a:bodyPr>
            <a:normAutofit/>
          </a:bodyPr>
          <a:lstStyle/>
          <a:p>
            <a:r>
              <a:rPr lang="ru-RU" sz="900" dirty="0" smtClean="0"/>
              <a:t/>
            </a:r>
            <a:br>
              <a:rPr lang="ru-RU" sz="900" dirty="0" smtClean="0"/>
            </a:br>
            <a:r>
              <a:rPr lang="ru-RU" sz="900" dirty="0" smtClean="0"/>
              <a:t/>
            </a:r>
            <a:br>
              <a:rPr lang="ru-RU" sz="900" dirty="0" smtClean="0"/>
            </a:br>
            <a:endParaRPr lang="ru-RU" sz="900" dirty="0">
              <a:latin typeface="Times New Roman" pitchFamily="18" charset="0"/>
              <a:cs typeface="Times New Roman" pitchFamily="18" charset="0"/>
            </a:endParaRPr>
          </a:p>
        </p:txBody>
      </p:sp>
      <p:sp>
        <p:nvSpPr>
          <p:cNvPr id="11" name="Содержимое 10"/>
          <p:cNvSpPr>
            <a:spLocks noGrp="1"/>
          </p:cNvSpPr>
          <p:nvPr>
            <p:ph sz="half" idx="1"/>
          </p:nvPr>
        </p:nvSpPr>
        <p:spPr>
          <a:xfrm>
            <a:off x="1595120" y="1219201"/>
            <a:ext cx="3713480" cy="5655732"/>
          </a:xfrm>
        </p:spPr>
        <p:txBody>
          <a:bodyPr>
            <a:noAutofit/>
          </a:bodyPr>
          <a:lstStyle/>
          <a:p>
            <a:pPr algn="ctr">
              <a:buNone/>
            </a:pPr>
            <a:r>
              <a:rPr lang="en-US" sz="1600" b="1" i="1" dirty="0" smtClean="0">
                <a:solidFill>
                  <a:schemeClr val="accent2">
                    <a:lumMod val="50000"/>
                  </a:schemeClr>
                </a:solidFill>
                <a:latin typeface="Times New Roman" pitchFamily="18" charset="0"/>
                <a:cs typeface="Times New Roman" pitchFamily="18" charset="0"/>
              </a:rPr>
              <a:t>One of the classic examples of family traditions of the modern era is the family traditions of the present royal family of Great Britain. One of such family traditions enjoin upon male members of the present British royal family to serve in the armed forces. A BBC report has announced on 12 June 2003 that </a:t>
            </a:r>
            <a:r>
              <a:rPr lang="en-US" sz="1600" b="1" i="1" dirty="0" smtClean="0">
                <a:solidFill>
                  <a:schemeClr val="accent2">
                    <a:lumMod val="50000"/>
                  </a:schemeClr>
                </a:solidFill>
                <a:latin typeface="Times New Roman" pitchFamily="18" charset="0"/>
                <a:cs typeface="Times New Roman" pitchFamily="18" charset="0"/>
              </a:rPr>
              <a:t>“Prince </a:t>
            </a:r>
            <a:r>
              <a:rPr lang="en-US" sz="1600" b="1" i="1" dirty="0" err="1" smtClean="0">
                <a:solidFill>
                  <a:schemeClr val="accent2">
                    <a:lumMod val="50000"/>
                  </a:schemeClr>
                </a:solidFill>
                <a:latin typeface="Times New Roman" pitchFamily="18" charset="0"/>
                <a:cs typeface="Times New Roman" pitchFamily="18" charset="0"/>
              </a:rPr>
              <a:t>Harry’s</a:t>
            </a:r>
            <a:r>
              <a:rPr lang="en-US" sz="1600" b="1" i="1" dirty="0" smtClean="0">
                <a:solidFill>
                  <a:schemeClr val="accent2">
                    <a:lumMod val="50000"/>
                  </a:schemeClr>
                </a:solidFill>
                <a:latin typeface="Times New Roman" pitchFamily="18" charset="0"/>
                <a:cs typeface="Times New Roman" pitchFamily="18" charset="0"/>
              </a:rPr>
              <a:t> decision to join the Army means he will follow a long family tradition of serving the military.” Before him, his uncle, Prince Andrew, had joined the Navy in 1979. Prince </a:t>
            </a:r>
            <a:r>
              <a:rPr lang="en-US" sz="1600" b="1" i="1" dirty="0" err="1" smtClean="0">
                <a:solidFill>
                  <a:schemeClr val="accent2">
                    <a:lumMod val="50000"/>
                  </a:schemeClr>
                </a:solidFill>
                <a:latin typeface="Times New Roman" pitchFamily="18" charset="0"/>
                <a:cs typeface="Times New Roman" pitchFamily="18" charset="0"/>
              </a:rPr>
              <a:t>Harry’s</a:t>
            </a:r>
            <a:r>
              <a:rPr lang="en-US" sz="1600" b="1" i="1" dirty="0" smtClean="0">
                <a:solidFill>
                  <a:schemeClr val="accent2">
                    <a:lumMod val="50000"/>
                  </a:schemeClr>
                </a:solidFill>
                <a:latin typeface="Times New Roman" pitchFamily="18" charset="0"/>
                <a:cs typeface="Times New Roman" pitchFamily="18" charset="0"/>
              </a:rPr>
              <a:t> other uncle, Prince Edward had joined the Royal Marines as a second </a:t>
            </a:r>
            <a:r>
              <a:rPr lang="en-US" sz="1600" b="1" i="1" dirty="0" err="1" smtClean="0">
                <a:solidFill>
                  <a:schemeClr val="accent2">
                    <a:lumMod val="50000"/>
                  </a:schemeClr>
                </a:solidFill>
                <a:latin typeface="Times New Roman" pitchFamily="18" charset="0"/>
                <a:cs typeface="Times New Roman" pitchFamily="18" charset="0"/>
              </a:rPr>
              <a:t>lieutenantin</a:t>
            </a:r>
            <a:r>
              <a:rPr lang="en-US" sz="1600" b="1" i="1" dirty="0" smtClean="0">
                <a:solidFill>
                  <a:schemeClr val="accent2">
                    <a:lumMod val="50000"/>
                  </a:schemeClr>
                </a:solidFill>
                <a:latin typeface="Times New Roman" pitchFamily="18" charset="0"/>
                <a:cs typeface="Times New Roman" pitchFamily="18" charset="0"/>
              </a:rPr>
              <a:t> 1983. Prince </a:t>
            </a:r>
            <a:r>
              <a:rPr lang="en-US" sz="1600" b="1" i="1" dirty="0" err="1" smtClean="0">
                <a:solidFill>
                  <a:schemeClr val="accent2">
                    <a:lumMod val="50000"/>
                  </a:schemeClr>
                </a:solidFill>
                <a:latin typeface="Times New Roman" pitchFamily="18" charset="0"/>
                <a:cs typeface="Times New Roman" pitchFamily="18" charset="0"/>
              </a:rPr>
              <a:t>Harry’s</a:t>
            </a:r>
            <a:r>
              <a:rPr lang="en-US" sz="1600" b="1" i="1" dirty="0" smtClean="0">
                <a:solidFill>
                  <a:schemeClr val="accent2">
                    <a:lumMod val="50000"/>
                  </a:schemeClr>
                </a:solidFill>
                <a:latin typeface="Times New Roman" pitchFamily="18" charset="0"/>
                <a:cs typeface="Times New Roman" pitchFamily="18" charset="0"/>
              </a:rPr>
              <a:t> father, the Prince of Wales, was appointed in 1969 as colonel-in-chief of the Royal Regiment of Wales. </a:t>
            </a:r>
            <a:r>
              <a:rPr lang="en-US" sz="1600" b="1" i="1" dirty="0" err="1" smtClean="0">
                <a:solidFill>
                  <a:schemeClr val="accent2">
                    <a:lumMod val="50000"/>
                  </a:schemeClr>
                </a:solidFill>
                <a:latin typeface="Times New Roman" pitchFamily="18" charset="0"/>
                <a:cs typeface="Times New Roman" pitchFamily="18" charset="0"/>
              </a:rPr>
              <a:t>Harry’s</a:t>
            </a:r>
            <a:r>
              <a:rPr lang="en-US" sz="1600" b="1" i="1" dirty="0" smtClean="0">
                <a:solidFill>
                  <a:schemeClr val="accent2">
                    <a:lumMod val="50000"/>
                  </a:schemeClr>
                </a:solidFill>
                <a:latin typeface="Times New Roman" pitchFamily="18" charset="0"/>
                <a:cs typeface="Times New Roman" pitchFamily="18" charset="0"/>
              </a:rPr>
              <a:t> grandfather, the Duke of Edinburgh, had joined the Navy in 1939, and had also served in the World War II.</a:t>
            </a:r>
            <a:endParaRPr lang="ru-RU" sz="1600" b="1" i="1" dirty="0">
              <a:solidFill>
                <a:schemeClr val="accent2">
                  <a:lumMod val="50000"/>
                </a:schemeClr>
              </a:solidFill>
              <a:latin typeface="Times New Roman" pitchFamily="18" charset="0"/>
              <a:cs typeface="Times New Roman" pitchFamily="18" charset="0"/>
            </a:endParaRPr>
          </a:p>
        </p:txBody>
      </p:sp>
      <p:pic>
        <p:nvPicPr>
          <p:cNvPr id="14" name="Содержимое 13" descr="загруженное.jpg"/>
          <p:cNvPicPr>
            <a:picLocks noGrp="1" noChangeAspect="1"/>
          </p:cNvPicPr>
          <p:nvPr>
            <p:ph sz="half" idx="2"/>
          </p:nvPr>
        </p:nvPicPr>
        <p:blipFill>
          <a:blip r:embed="rId2"/>
          <a:stretch>
            <a:fillRect/>
          </a:stretch>
        </p:blipFill>
        <p:spPr>
          <a:xfrm>
            <a:off x="6299200" y="1066800"/>
            <a:ext cx="3352800" cy="2933700"/>
          </a:xfrm>
        </p:spPr>
      </p:pic>
      <p:sp>
        <p:nvSpPr>
          <p:cNvPr id="13" name="TextBox 12"/>
          <p:cNvSpPr txBox="1"/>
          <p:nvPr/>
        </p:nvSpPr>
        <p:spPr>
          <a:xfrm>
            <a:off x="1727200" y="304800"/>
            <a:ext cx="7848600" cy="1015663"/>
          </a:xfrm>
          <a:prstGeom prst="rect">
            <a:avLst/>
          </a:prstGeom>
          <a:noFill/>
        </p:spPr>
        <p:txBody>
          <a:bodyPr wrap="square" rtlCol="0">
            <a:spAutoFit/>
          </a:bodyPr>
          <a:lstStyle/>
          <a:p>
            <a:pPr algn="ctr"/>
            <a:r>
              <a:rPr lang="en-US" sz="3600" b="1" i="1" u="sng" dirty="0">
                <a:solidFill>
                  <a:srgbClr val="00B050"/>
                </a:solidFill>
              </a:rPr>
              <a:t>Classic examples of family traditions</a:t>
            </a:r>
          </a:p>
          <a:p>
            <a:pPr algn="ctr"/>
            <a:endParaRPr lang="ru-RU" dirty="0"/>
          </a:p>
        </p:txBody>
      </p:sp>
      <p:pic>
        <p:nvPicPr>
          <p:cNvPr id="15" name="Рисунок 14" descr="5672234290_5e8b940380_o.jpg"/>
          <p:cNvPicPr>
            <a:picLocks noChangeAspect="1"/>
          </p:cNvPicPr>
          <p:nvPr/>
        </p:nvPicPr>
        <p:blipFill>
          <a:blip r:embed="rId3" cstate="print"/>
          <a:stretch>
            <a:fillRect/>
          </a:stretch>
        </p:blipFill>
        <p:spPr>
          <a:xfrm>
            <a:off x="5918200" y="4114800"/>
            <a:ext cx="4038600" cy="32308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8000" y="2590800"/>
            <a:ext cx="9144000" cy="1270000"/>
          </a:xfrm>
        </p:spPr>
        <p:txBody>
          <a:bodyPr>
            <a:noAutofit/>
          </a:bodyPr>
          <a:lstStyle/>
          <a:p>
            <a:r>
              <a:rPr lang="en-US" sz="10000" i="1" dirty="0" smtClean="0">
                <a:effectLst>
                  <a:outerShdw blurRad="38100" dist="38100" dir="2700000" algn="tl">
                    <a:srgbClr val="000000">
                      <a:alpha val="43137"/>
                    </a:srgbClr>
                  </a:outerShdw>
                </a:effectLst>
                <a:latin typeface="Times New Roman" pitchFamily="18" charset="0"/>
                <a:cs typeface="Times New Roman" pitchFamily="18" charset="0"/>
              </a:rPr>
              <a:t>France</a:t>
            </a:r>
            <a:endParaRPr lang="ru-RU" sz="100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simya.jpg"/>
          <p:cNvPicPr>
            <a:picLocks noChangeAspect="1"/>
          </p:cNvPicPr>
          <p:nvPr/>
        </p:nvPicPr>
        <p:blipFill>
          <a:blip r:embed="rId2"/>
          <a:stretch>
            <a:fillRect/>
          </a:stretch>
        </p:blipFill>
        <p:spPr>
          <a:xfrm>
            <a:off x="5892800" y="0"/>
            <a:ext cx="4267200" cy="2844800"/>
          </a:xfrm>
          <a:prstGeom prst="rect">
            <a:avLst/>
          </a:prstGeom>
        </p:spPr>
      </p:pic>
      <p:pic>
        <p:nvPicPr>
          <p:cNvPr id="7" name="Рисунок 6" descr="Nem5-4-semia-pre.jpg"/>
          <p:cNvPicPr>
            <a:picLocks noChangeAspect="1"/>
          </p:cNvPicPr>
          <p:nvPr/>
        </p:nvPicPr>
        <p:blipFill>
          <a:blip r:embed="rId3"/>
          <a:stretch>
            <a:fillRect/>
          </a:stretch>
        </p:blipFill>
        <p:spPr>
          <a:xfrm>
            <a:off x="0" y="3918124"/>
            <a:ext cx="4546600" cy="3701876"/>
          </a:xfrm>
          <a:prstGeom prst="rect">
            <a:avLst/>
          </a:prstGeom>
        </p:spPr>
      </p:pic>
      <p:pic>
        <p:nvPicPr>
          <p:cNvPr id="8" name="Рисунок 7" descr="0batki_i_ditu_ukrtvir.info_-580x444.jpg"/>
          <p:cNvPicPr>
            <a:picLocks noChangeAspect="1"/>
          </p:cNvPicPr>
          <p:nvPr/>
        </p:nvPicPr>
        <p:blipFill>
          <a:blip r:embed="rId4"/>
          <a:stretch>
            <a:fillRect/>
          </a:stretch>
        </p:blipFill>
        <p:spPr>
          <a:xfrm>
            <a:off x="6375400" y="4419600"/>
            <a:ext cx="3143250" cy="2406212"/>
          </a:xfrm>
          <a:prstGeom prst="rect">
            <a:avLst/>
          </a:prstGeom>
        </p:spPr>
      </p:pic>
      <p:pic>
        <p:nvPicPr>
          <p:cNvPr id="9" name="Рисунок 8" descr="images.jpg"/>
          <p:cNvPicPr>
            <a:picLocks noChangeAspect="1"/>
          </p:cNvPicPr>
          <p:nvPr/>
        </p:nvPicPr>
        <p:blipFill>
          <a:blip r:embed="rId5"/>
          <a:stretch>
            <a:fillRect/>
          </a:stretch>
        </p:blipFill>
        <p:spPr>
          <a:xfrm>
            <a:off x="0" y="1"/>
            <a:ext cx="3251200" cy="31891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565400" y="304800"/>
            <a:ext cx="6858000" cy="609599"/>
          </a:xfrm>
        </p:spPr>
        <p:txBody>
          <a:bodyPr/>
          <a:lstStyle/>
          <a:p>
            <a:r>
              <a:rPr lang="en-US" b="0" dirty="0" smtClean="0"/>
              <a:t> </a:t>
            </a:r>
            <a:r>
              <a:rPr lang="en-US" i="1" dirty="0" smtClean="0">
                <a:solidFill>
                  <a:srgbClr val="FFC000"/>
                </a:solidFill>
              </a:rPr>
              <a:t>French family </a:t>
            </a:r>
            <a:r>
              <a:rPr lang="en-US" i="1" dirty="0" smtClean="0">
                <a:solidFill>
                  <a:srgbClr val="FFC000"/>
                </a:solidFill>
              </a:rPr>
              <a:t>traditions</a:t>
            </a:r>
            <a:r>
              <a:rPr lang="ru-RU" i="1" dirty="0" smtClean="0">
                <a:solidFill>
                  <a:srgbClr val="FFC000"/>
                </a:solidFill>
              </a:rPr>
              <a:t>:</a:t>
            </a:r>
            <a:endParaRPr lang="ru-RU" dirty="0">
              <a:solidFill>
                <a:srgbClr val="FFC000"/>
              </a:solidFill>
            </a:endParaRPr>
          </a:p>
        </p:txBody>
      </p:sp>
      <p:sp>
        <p:nvSpPr>
          <p:cNvPr id="4" name="Подзаголовок 3"/>
          <p:cNvSpPr>
            <a:spLocks noGrp="1"/>
          </p:cNvSpPr>
          <p:nvPr>
            <p:ph type="subTitle" idx="1"/>
          </p:nvPr>
        </p:nvSpPr>
        <p:spPr>
          <a:xfrm>
            <a:off x="2540000" y="1295400"/>
            <a:ext cx="6858000" cy="5787847"/>
          </a:xfrm>
        </p:spPr>
        <p:txBody>
          <a:bodyPr/>
          <a:lstStyle/>
          <a:p>
            <a:r>
              <a:rPr lang="ru-RU" i="1" dirty="0" smtClean="0"/>
              <a:t>1)</a:t>
            </a:r>
            <a:r>
              <a:rPr lang="en-US" b="0" i="1" dirty="0" smtClean="0"/>
              <a:t> First </a:t>
            </a:r>
            <a:r>
              <a:rPr lang="en-US" b="0" i="1" dirty="0" smtClean="0"/>
              <a:t>week of January : " </a:t>
            </a:r>
            <a:r>
              <a:rPr lang="en-US" b="0" i="1" dirty="0" err="1" smtClean="0"/>
              <a:t>galette</a:t>
            </a:r>
            <a:r>
              <a:rPr lang="en-US" b="0" i="1" dirty="0" smtClean="0"/>
              <a:t> des </a:t>
            </a:r>
            <a:r>
              <a:rPr lang="en-US" b="0" i="1" dirty="0" err="1" smtClean="0"/>
              <a:t>Rois</a:t>
            </a:r>
            <a:r>
              <a:rPr lang="en-US" b="0" i="1" dirty="0" smtClean="0"/>
              <a:t> ", a crusty cake filled with almond-paste, celebrating the visit of the kings to Jesus ; there is a small object (" la </a:t>
            </a:r>
            <a:r>
              <a:rPr lang="en-US" b="0" i="1" dirty="0" err="1" smtClean="0"/>
              <a:t>fève</a:t>
            </a:r>
            <a:r>
              <a:rPr lang="en-US" b="0" i="1" dirty="0" smtClean="0"/>
              <a:t> ") in it : if you have it in your portion, you are the King/Queen and you choose a Queen/King among the others by giving him/her a paper crown, which is given with the cake</a:t>
            </a:r>
            <a:r>
              <a:rPr lang="en-US" b="0" i="1" dirty="0" smtClean="0"/>
              <a:t>.</a:t>
            </a:r>
            <a:endParaRPr lang="ru-RU" b="0" i="1" dirty="0" smtClean="0"/>
          </a:p>
          <a:p>
            <a:r>
              <a:rPr lang="ru-RU" b="0" i="1" dirty="0" smtClean="0"/>
              <a:t>2)</a:t>
            </a:r>
            <a:r>
              <a:rPr lang="en-US" b="0" i="1" dirty="0" smtClean="0"/>
              <a:t> November </a:t>
            </a:r>
            <a:r>
              <a:rPr lang="en-US" b="0" i="1" dirty="0" smtClean="0"/>
              <a:t>first </a:t>
            </a:r>
            <a:r>
              <a:rPr lang="en-US" b="0" i="1" dirty="0" smtClean="0"/>
              <a:t>("Toussaint") : you bring flowers (chrysanthemum) on the grave of the beloved </a:t>
            </a:r>
            <a:r>
              <a:rPr lang="en-US" b="0" i="1" dirty="0" smtClean="0"/>
              <a:t>ones.</a:t>
            </a:r>
            <a:endParaRPr lang="en-US" b="0" i="1" dirty="0" smtClean="0"/>
          </a:p>
          <a:p>
            <a:endParaRPr lang="en-US" b="0" dirty="0" smtClean="0"/>
          </a:p>
        </p:txBody>
      </p:sp>
      <p:pic>
        <p:nvPicPr>
          <p:cNvPr id="5" name="Рисунок 4" descr="Galette-des-Rois-15-©-French-Moments1.jpg"/>
          <p:cNvPicPr>
            <a:picLocks noChangeAspect="1"/>
          </p:cNvPicPr>
          <p:nvPr/>
        </p:nvPicPr>
        <p:blipFill>
          <a:blip r:embed="rId2" cstate="print"/>
          <a:stretch>
            <a:fillRect/>
          </a:stretch>
        </p:blipFill>
        <p:spPr>
          <a:xfrm>
            <a:off x="3708400" y="3962400"/>
            <a:ext cx="4470400" cy="3352800"/>
          </a:xfrm>
          <a:prstGeom prst="rect">
            <a:avLst/>
          </a:prstGeom>
        </p:spPr>
      </p:pic>
      <p:pic>
        <p:nvPicPr>
          <p:cNvPr id="6" name="Рисунок 5" descr="pominki12.JPG"/>
          <p:cNvPicPr>
            <a:picLocks noChangeAspect="1"/>
          </p:cNvPicPr>
          <p:nvPr/>
        </p:nvPicPr>
        <p:blipFill>
          <a:blip r:embed="rId3"/>
          <a:stretch>
            <a:fillRect/>
          </a:stretch>
        </p:blipFill>
        <p:spPr>
          <a:xfrm>
            <a:off x="127000" y="152400"/>
            <a:ext cx="2413000" cy="180862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94000" y="2590800"/>
            <a:ext cx="9144000" cy="1554480"/>
          </a:xfrm>
        </p:spPr>
        <p:txBody>
          <a:bodyPr>
            <a:noAutofit/>
          </a:bodyPr>
          <a:lstStyle/>
          <a:p>
            <a:r>
              <a:rPr lang="en-US" sz="10000" b="1" i="1" dirty="0" smtClean="0">
                <a:latin typeface="Times New Roman" pitchFamily="18" charset="0"/>
                <a:cs typeface="Times New Roman" pitchFamily="18" charset="0"/>
              </a:rPr>
              <a:t>China</a:t>
            </a:r>
            <a:endParaRPr lang="ru-RU" sz="10000" b="1" i="1" dirty="0">
              <a:latin typeface="Times New Roman" pitchFamily="18" charset="0"/>
              <a:cs typeface="Times New Roman" pitchFamily="18" charset="0"/>
            </a:endParaRPr>
          </a:p>
        </p:txBody>
      </p:sp>
      <p:pic>
        <p:nvPicPr>
          <p:cNvPr id="5" name="Рисунок 4" descr="cn.jpg"/>
          <p:cNvPicPr>
            <a:picLocks noChangeAspect="1"/>
          </p:cNvPicPr>
          <p:nvPr/>
        </p:nvPicPr>
        <p:blipFill>
          <a:blip r:embed="rId2"/>
          <a:stretch>
            <a:fillRect/>
          </a:stretch>
        </p:blipFill>
        <p:spPr>
          <a:xfrm>
            <a:off x="0" y="0"/>
            <a:ext cx="3509963" cy="2514600"/>
          </a:xfrm>
          <a:prstGeom prst="rect">
            <a:avLst/>
          </a:prstGeom>
        </p:spPr>
      </p:pic>
      <p:pic>
        <p:nvPicPr>
          <p:cNvPr id="6" name="Рисунок 5" descr="23.jpg"/>
          <p:cNvPicPr>
            <a:picLocks noChangeAspect="1"/>
          </p:cNvPicPr>
          <p:nvPr/>
        </p:nvPicPr>
        <p:blipFill>
          <a:blip r:embed="rId3"/>
          <a:stretch>
            <a:fillRect/>
          </a:stretch>
        </p:blipFill>
        <p:spPr>
          <a:xfrm>
            <a:off x="0" y="4764066"/>
            <a:ext cx="3860800" cy="2855934"/>
          </a:xfrm>
          <a:prstGeom prst="rect">
            <a:avLst/>
          </a:prstGeom>
        </p:spPr>
      </p:pic>
      <p:pic>
        <p:nvPicPr>
          <p:cNvPr id="7" name="Рисунок 6" descr="p_83120_1_gallerybig.jpg"/>
          <p:cNvPicPr>
            <a:picLocks noChangeAspect="1"/>
          </p:cNvPicPr>
          <p:nvPr/>
        </p:nvPicPr>
        <p:blipFill>
          <a:blip r:embed="rId4"/>
          <a:stretch>
            <a:fillRect/>
          </a:stretch>
        </p:blipFill>
        <p:spPr>
          <a:xfrm>
            <a:off x="6527800" y="0"/>
            <a:ext cx="3632200" cy="2329220"/>
          </a:xfrm>
          <a:prstGeom prst="rect">
            <a:avLst/>
          </a:prstGeom>
        </p:spPr>
      </p:pic>
      <p:pic>
        <p:nvPicPr>
          <p:cNvPr id="8" name="Рисунок 7" descr="63963986===================-.jpg"/>
          <p:cNvPicPr>
            <a:picLocks noChangeAspect="1"/>
          </p:cNvPicPr>
          <p:nvPr/>
        </p:nvPicPr>
        <p:blipFill>
          <a:blip r:embed="rId5"/>
          <a:stretch>
            <a:fillRect/>
          </a:stretch>
        </p:blipFill>
        <p:spPr>
          <a:xfrm>
            <a:off x="6070600" y="4800600"/>
            <a:ext cx="4089400" cy="28193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800" y="3657600"/>
            <a:ext cx="9228667" cy="3408680"/>
          </a:xfrm>
        </p:spPr>
        <p:txBody>
          <a:bodyPr>
            <a:noAutofit/>
          </a:bodyPr>
          <a:lstStyle/>
          <a:p>
            <a:pPr algn="ctr"/>
            <a:r>
              <a:rPr lang="en-US" sz="2400" b="1" i="1" dirty="0" smtClean="0">
                <a:solidFill>
                  <a:srgbClr val="00B050"/>
                </a:solidFill>
                <a:latin typeface="Times New Roman" pitchFamily="18" charset="0"/>
                <a:cs typeface="Times New Roman" pitchFamily="18" charset="0"/>
              </a:rPr>
              <a:t>The Chinese are really into the traditional family values like, respecting your elders, family first, dinner around the table, celebrating holidays together with extended families. </a:t>
            </a:r>
            <a:br>
              <a:rPr lang="en-US" sz="2400" b="1" i="1" dirty="0" smtClean="0">
                <a:solidFill>
                  <a:srgbClr val="00B050"/>
                </a:solidFill>
                <a:latin typeface="Times New Roman" pitchFamily="18" charset="0"/>
                <a:cs typeface="Times New Roman" pitchFamily="18" charset="0"/>
              </a:rPr>
            </a:br>
            <a:r>
              <a:rPr lang="en-US" sz="2400" b="1" i="1" dirty="0" smtClean="0">
                <a:solidFill>
                  <a:srgbClr val="00B050"/>
                </a:solidFill>
                <a:latin typeface="Times New Roman" pitchFamily="18" charset="0"/>
                <a:cs typeface="Times New Roman" pitchFamily="18" charset="0"/>
              </a:rPr>
              <a:t>It is really common for the parents to live with their children once they are old. This is changing, as richer families tend to just go to better retirement homes or hire a live-in maid. </a:t>
            </a:r>
            <a:br>
              <a:rPr lang="en-US" sz="2400" b="1" i="1" dirty="0" smtClean="0">
                <a:solidFill>
                  <a:srgbClr val="00B050"/>
                </a:solidFill>
                <a:latin typeface="Times New Roman" pitchFamily="18" charset="0"/>
                <a:cs typeface="Times New Roman" pitchFamily="18" charset="0"/>
              </a:rPr>
            </a:br>
            <a:r>
              <a:rPr lang="en-US" sz="2400" b="1" i="1" dirty="0" smtClean="0">
                <a:solidFill>
                  <a:srgbClr val="00B050"/>
                </a:solidFill>
                <a:latin typeface="Times New Roman" pitchFamily="18" charset="0"/>
                <a:cs typeface="Times New Roman" pitchFamily="18" charset="0"/>
              </a:rPr>
              <a:t>It's also tradition to burn paper money to your ancestors to prepare them for their after life.</a:t>
            </a:r>
            <a:endParaRPr lang="ru-RU" sz="2400" b="1" i="1" dirty="0">
              <a:solidFill>
                <a:srgbClr val="00B050"/>
              </a:solidFill>
              <a:latin typeface="Times New Roman" pitchFamily="18" charset="0"/>
              <a:cs typeface="Times New Roman" pitchFamily="18" charset="0"/>
            </a:endParaRPr>
          </a:p>
        </p:txBody>
      </p:sp>
      <p:pic>
        <p:nvPicPr>
          <p:cNvPr id="3" name="Рисунок 2" descr="6870545d9cfbe1e0cf93c2a70ba0561f.jpg"/>
          <p:cNvPicPr>
            <a:picLocks noChangeAspect="1"/>
          </p:cNvPicPr>
          <p:nvPr/>
        </p:nvPicPr>
        <p:blipFill>
          <a:blip r:embed="rId2"/>
          <a:stretch>
            <a:fillRect/>
          </a:stretch>
        </p:blipFill>
        <p:spPr>
          <a:xfrm>
            <a:off x="431800" y="381000"/>
            <a:ext cx="4405699" cy="3276600"/>
          </a:xfrm>
          <a:prstGeom prst="rect">
            <a:avLst/>
          </a:prstGeom>
        </p:spPr>
      </p:pic>
      <p:pic>
        <p:nvPicPr>
          <p:cNvPr id="4" name="Рисунок 3" descr="20120801113313_2.jpg"/>
          <p:cNvPicPr>
            <a:picLocks noChangeAspect="1"/>
          </p:cNvPicPr>
          <p:nvPr/>
        </p:nvPicPr>
        <p:blipFill>
          <a:blip r:embed="rId3"/>
          <a:stretch>
            <a:fillRect/>
          </a:stretch>
        </p:blipFill>
        <p:spPr>
          <a:xfrm>
            <a:off x="5080000" y="381000"/>
            <a:ext cx="4762500" cy="3276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Яркая">
  <a:themeElements>
    <a:clrScheme name="Другая 1">
      <a:dk1>
        <a:sysClr val="windowText" lastClr="000000"/>
      </a:dk1>
      <a:lt1>
        <a:sysClr val="window" lastClr="F4F4F4"/>
      </a:lt1>
      <a:dk2>
        <a:srgbClr val="FFCA0C"/>
      </a:dk2>
      <a:lt2>
        <a:srgbClr val="FFFF00"/>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4F4F4"/>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Апекс">
  <a:themeElements>
    <a:clrScheme name="Другая 2">
      <a:dk1>
        <a:srgbClr val="FF0000"/>
      </a:dk1>
      <a:lt1>
        <a:srgbClr val="FFFF00"/>
      </a:lt1>
      <a:dk2>
        <a:srgbClr val="E29AC5"/>
      </a:dk2>
      <a:lt2>
        <a:srgbClr val="C9C2D1"/>
      </a:lt2>
      <a:accent1>
        <a:srgbClr val="A6D0DE"/>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Эркер">
  <a:themeElements>
    <a:clrScheme name="Другая 3">
      <a:dk1>
        <a:srgbClr val="7030A0"/>
      </a:dk1>
      <a:lt1>
        <a:srgbClr val="FFFF00"/>
      </a:lt1>
      <a:dk2>
        <a:srgbClr val="FF0000"/>
      </a:dk2>
      <a:lt2>
        <a:srgbClr val="FFFF00"/>
      </a:lt2>
      <a:accent1>
        <a:srgbClr val="72A376"/>
      </a:accent1>
      <a:accent2>
        <a:srgbClr val="B0CCB0"/>
      </a:accent2>
      <a:accent3>
        <a:srgbClr val="A8CDD7"/>
      </a:accent3>
      <a:accent4>
        <a:srgbClr val="00B0F0"/>
      </a:accent4>
      <a:accent5>
        <a:srgbClr val="00B0F0"/>
      </a:accent5>
      <a:accent6>
        <a:srgbClr val="E8B7B7"/>
      </a:accent6>
      <a:hlink>
        <a:srgbClr val="00B0F0"/>
      </a:hlink>
      <a:folHlink>
        <a:srgbClr val="90363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Поток">
  <a:themeElements>
    <a:clrScheme name="Другая 2">
      <a:dk1>
        <a:srgbClr val="FF0000"/>
      </a:dk1>
      <a:lt1>
        <a:srgbClr val="FFFF00"/>
      </a:lt1>
      <a:dk2>
        <a:srgbClr val="E29AC5"/>
      </a:dk2>
      <a:lt2>
        <a:srgbClr val="C9C2D1"/>
      </a:lt2>
      <a:accent1>
        <a:srgbClr val="A6D0DE"/>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Литейная">
  <a:themeElements>
    <a:clrScheme name="Другая 3">
      <a:dk1>
        <a:srgbClr val="7030A0"/>
      </a:dk1>
      <a:lt1>
        <a:srgbClr val="FFFF00"/>
      </a:lt1>
      <a:dk2>
        <a:srgbClr val="FF0000"/>
      </a:dk2>
      <a:lt2>
        <a:srgbClr val="FFFF00"/>
      </a:lt2>
      <a:accent1>
        <a:srgbClr val="72A376"/>
      </a:accent1>
      <a:accent2>
        <a:srgbClr val="B0CCB0"/>
      </a:accent2>
      <a:accent3>
        <a:srgbClr val="A8CDD7"/>
      </a:accent3>
      <a:accent4>
        <a:srgbClr val="00B0F0"/>
      </a:accent4>
      <a:accent5>
        <a:srgbClr val="00B0F0"/>
      </a:accent5>
      <a:accent6>
        <a:srgbClr val="E8B7B7"/>
      </a:accent6>
      <a:hlink>
        <a:srgbClr val="00B0F0"/>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1408</TotalTime>
  <Words>195</Words>
  <Application>Microsoft Office PowerPoint</Application>
  <PresentationFormat>Произвольный</PresentationFormat>
  <Paragraphs>26</Paragraphs>
  <Slides>11</Slides>
  <Notes>0</Notes>
  <HiddenSlides>0</HiddenSlides>
  <MMClips>0</MMClips>
  <ScaleCrop>false</ScaleCrop>
  <HeadingPairs>
    <vt:vector size="6" baseType="variant">
      <vt:variant>
        <vt:lpstr>Использованные шрифты</vt:lpstr>
      </vt:variant>
      <vt:variant>
        <vt:i4>44</vt:i4>
      </vt:variant>
      <vt:variant>
        <vt:lpstr>Тема</vt:lpstr>
      </vt:variant>
      <vt:variant>
        <vt:i4>6</vt:i4>
      </vt:variant>
      <vt:variant>
        <vt:lpstr>Заголовки слайдов</vt:lpstr>
      </vt:variant>
      <vt:variant>
        <vt:i4>11</vt:i4>
      </vt:variant>
    </vt:vector>
  </HeadingPairs>
  <TitlesOfParts>
    <vt:vector size="61" baseType="lpstr">
      <vt:lpstr>Times New Roman</vt:lpstr>
      <vt:lpstr>Arial</vt:lpstr>
      <vt:lpstr>Calibri</vt:lpstr>
      <vt:lpstr>Tw Cen MT</vt:lpstr>
      <vt:lpstr>Wingdings 2</vt:lpstr>
      <vt:lpstr>Algerian</vt:lpstr>
      <vt:lpstr>Albertus MT</vt:lpstr>
      <vt:lpstr>Blackadder ITC</vt:lpstr>
      <vt:lpstr>Bauhaus 93</vt:lpstr>
      <vt:lpstr>Arial Unicode MS</vt:lpstr>
      <vt:lpstr>Calisto MT</vt:lpstr>
      <vt:lpstr>Palace Script MT</vt:lpstr>
      <vt:lpstr>Harlow Solid Italic</vt:lpstr>
      <vt:lpstr>Cooper Black</vt:lpstr>
      <vt:lpstr>Lucida Calligraphy</vt:lpstr>
      <vt:lpstr>Engravers MT</vt:lpstr>
      <vt:lpstr>Forte</vt:lpstr>
      <vt:lpstr>Elephant</vt:lpstr>
      <vt:lpstr>Chiller</vt:lpstr>
      <vt:lpstr>Copperplate Gothic Bold</vt:lpstr>
      <vt:lpstr>Castellar</vt:lpstr>
      <vt:lpstr>Arial Black</vt:lpstr>
      <vt:lpstr>Bodoni MT</vt:lpstr>
      <vt:lpstr>georgia</vt:lpstr>
      <vt:lpstr>Goudy Stout</vt:lpstr>
      <vt:lpstr>Bernard MT Condensed</vt:lpstr>
      <vt:lpstr>Broadway</vt:lpstr>
      <vt:lpstr>Juice ITC</vt:lpstr>
      <vt:lpstr>Bodoni Poster</vt:lpstr>
      <vt:lpstr>Colonna MT</vt:lpstr>
      <vt:lpstr>Copperplate32bc</vt:lpstr>
      <vt:lpstr>Britannic Bold</vt:lpstr>
      <vt:lpstr>Californian FB</vt:lpstr>
      <vt:lpstr>Corbel</vt:lpstr>
      <vt:lpstr>Estrangelo Edessa</vt:lpstr>
      <vt:lpstr>Gill Sans Ultra Bold</vt:lpstr>
      <vt:lpstr>Bodoni MT Black</vt:lpstr>
      <vt:lpstr>Bodoni</vt:lpstr>
      <vt:lpstr>Century Gothic</vt:lpstr>
      <vt:lpstr>Brush Script MT</vt:lpstr>
      <vt:lpstr>Century</vt:lpstr>
      <vt:lpstr>Bodoni MT Condensed</vt:lpstr>
      <vt:lpstr>Agency FB</vt:lpstr>
      <vt:lpstr>Bookman Old Style</vt:lpstr>
      <vt:lpstr>Яркая</vt:lpstr>
      <vt:lpstr>Солнцестояние</vt:lpstr>
      <vt:lpstr>Апекс</vt:lpstr>
      <vt:lpstr>Эркер</vt:lpstr>
      <vt:lpstr>Поток</vt:lpstr>
      <vt:lpstr>Литейная</vt:lpstr>
      <vt:lpstr>Project work Helen Mulyarevich Form 11-A Lityn school №1 </vt:lpstr>
      <vt:lpstr>Family Traditions</vt:lpstr>
      <vt:lpstr>  </vt:lpstr>
      <vt:lpstr>Слайд 4</vt:lpstr>
      <vt:lpstr>  </vt:lpstr>
      <vt:lpstr>France</vt:lpstr>
      <vt:lpstr> French family traditions:</vt:lpstr>
      <vt:lpstr>China</vt:lpstr>
      <vt:lpstr>The Chinese are really into the traditional family values like, respecting your elders, family first, dinner around the table, celebrating holidays together with extended families.  It is really common for the parents to live with their children once they are old. This is changing, as richer families tend to just go to better retirement homes or hire a live-in maid.  It's also tradition to burn paper money to your ancestors to prepare them for their after life.</vt:lpstr>
      <vt:lpstr>There is nothing better than a full of love and happiness to every family! In spite of everything I love and respect family traditions of my country and other countries too, because that is what brings us all together!</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User</cp:lastModifiedBy>
  <cp:revision>50</cp:revision>
  <dcterms:created xsi:type="dcterms:W3CDTF">2004-05-06T09:28:21Z</dcterms:created>
  <dcterms:modified xsi:type="dcterms:W3CDTF">2013-12-02T20:20:03Z</dcterms:modified>
</cp:coreProperties>
</file>