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666" y="-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2" y="0"/>
            <a:ext cx="9932332" cy="5143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4" y="-16133"/>
            <a:ext cx="3679116" cy="47038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8" y="-16133"/>
            <a:ext cx="3505200" cy="17346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7" y="2031357"/>
            <a:ext cx="3313355" cy="127662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7" y="3315810"/>
            <a:ext cx="3309803" cy="945472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5" y="1137621"/>
            <a:ext cx="2133600" cy="563236"/>
          </a:xfrm>
        </p:spPr>
        <p:txBody>
          <a:bodyPr anchor="b"/>
          <a:lstStyle>
            <a:lvl1pPr algn="l">
              <a:defRPr sz="2400"/>
            </a:lvl1pPr>
          </a:lstStyle>
          <a:p>
            <a:fld id="{7F478766-4A43-4FEC-BF5F-CD70361EF2B4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90" y="4566214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1" y="4289975"/>
            <a:ext cx="2831593" cy="273844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7" y="4289975"/>
            <a:ext cx="643666" cy="27384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DEB478F-89C8-471F-B9AA-40AB7A673C68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90" y="4566214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8766-4A43-4FEC-BF5F-CD70361EF2B4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478F-89C8-471F-B9AA-40AB7A673C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2" y="772610"/>
            <a:ext cx="1484453" cy="3585258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772610"/>
            <a:ext cx="5423705" cy="358525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8766-4A43-4FEC-BF5F-CD70361EF2B4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478F-89C8-471F-B9AA-40AB7A673C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8766-4A43-4FEC-BF5F-CD70361EF2B4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478F-89C8-471F-B9AA-40AB7A673C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6" y="2175622"/>
            <a:ext cx="6637468" cy="1021556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8" y="3200400"/>
            <a:ext cx="6637467" cy="114031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8766-4A43-4FEC-BF5F-CD70361EF2B4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478F-89C8-471F-B9AA-40AB7A673C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8766-4A43-4FEC-BF5F-CD70361EF2B4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478F-89C8-471F-B9AA-40AB7A673C6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7" y="1735074"/>
            <a:ext cx="3419856" cy="26197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3" y="1735073"/>
            <a:ext cx="3419856" cy="26197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0" y="1737007"/>
            <a:ext cx="305714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2" y="2231022"/>
            <a:ext cx="3419856" cy="21268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9" y="1737007"/>
            <a:ext cx="3055717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3" y="2231022"/>
            <a:ext cx="3419856" cy="21268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8766-4A43-4FEC-BF5F-CD70361EF2B4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478F-89C8-471F-B9AA-40AB7A673C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8766-4A43-4FEC-BF5F-CD70361EF2B4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478F-89C8-471F-B9AA-40AB7A673C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8766-4A43-4FEC-BF5F-CD70361EF2B4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478F-89C8-471F-B9AA-40AB7A673C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2" y="0"/>
            <a:ext cx="9932332" cy="5143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4" y="-16133"/>
            <a:ext cx="3679116" cy="47038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8" y="-16133"/>
            <a:ext cx="3505200" cy="46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8766-4A43-4FEC-BF5F-CD70361EF2B4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478F-89C8-471F-B9AA-40AB7A673C68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451413"/>
            <a:ext cx="3562258" cy="423633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642396"/>
            <a:ext cx="3090441" cy="3863051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90" y="4566214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9" y="4293627"/>
            <a:ext cx="3493664" cy="273844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1993077"/>
            <a:ext cx="3304572" cy="109736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3102746"/>
            <a:ext cx="3298784" cy="113842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2" y="0"/>
            <a:ext cx="9932332" cy="5143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4" y="-16133"/>
            <a:ext cx="3679116" cy="47038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8" y="-16133"/>
            <a:ext cx="3505200" cy="46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451413"/>
            <a:ext cx="3562258" cy="4236334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90" y="4566214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3" y="1995678"/>
            <a:ext cx="3300985" cy="109728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9" y="520346"/>
            <a:ext cx="3359623" cy="4101084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1" y="3099817"/>
            <a:ext cx="3300572" cy="113967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8766-4A43-4FEC-BF5F-CD70361EF2B4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9" y="4293627"/>
            <a:ext cx="3493664" cy="273844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478F-89C8-471F-B9AA-40AB7A673C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799" y="0"/>
            <a:ext cx="9932332" cy="5143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250117"/>
            <a:ext cx="8229600" cy="463923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4" y="-16132"/>
            <a:ext cx="3679116" cy="52443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8" y="-16133"/>
            <a:ext cx="3505200" cy="46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1" y="770748"/>
            <a:ext cx="7024745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4" y="1742740"/>
            <a:ext cx="6777317" cy="26317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168369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F478766-4A43-4FEC-BF5F-CD70361EF2B4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4389120"/>
            <a:ext cx="350215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5" y="168369"/>
            <a:ext cx="13321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DEB478F-89C8-471F-B9AA-40AB7A673C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4800" dirty="0" smtClean="0"/>
              <a:t>House of my dream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200" dirty="0" smtClean="0"/>
              <a:t>Roman </a:t>
            </a:r>
            <a:r>
              <a:rPr lang="en-US" sz="1200" dirty="0" err="1" smtClean="0"/>
              <a:t>Kotenko</a:t>
            </a:r>
            <a:endParaRPr lang="en-US" sz="1200" dirty="0" smtClean="0"/>
          </a:p>
          <a:p>
            <a:pPr algn="r"/>
            <a:r>
              <a:rPr lang="en-US" sz="1200" dirty="0" smtClean="0"/>
              <a:t>11 ‘C’ grade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15919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Conclusion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8580" indent="0" algn="just">
              <a:buNone/>
            </a:pPr>
            <a:r>
              <a:rPr lang="en-US" sz="3600" dirty="0" smtClean="0"/>
              <a:t>So, I don’t want a huge </a:t>
            </a:r>
            <a:r>
              <a:rPr lang="en-US" sz="3600" dirty="0" smtClean="0"/>
              <a:t>three-</a:t>
            </a:r>
            <a:r>
              <a:rPr lang="en-US" sz="3600" dirty="0" err="1" smtClean="0"/>
              <a:t>storey</a:t>
            </a:r>
            <a:r>
              <a:rPr lang="en-US" sz="3600" dirty="0" smtClean="0"/>
              <a:t> </a:t>
            </a:r>
            <a:r>
              <a:rPr lang="en-US" sz="3600" dirty="0" smtClean="0"/>
              <a:t>mansion, but I want a comfortable house which I’ll just feel happy to live in.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438102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Introduction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 algn="just">
              <a:buNone/>
            </a:pPr>
            <a:r>
              <a:rPr lang="en-US" sz="3600" dirty="0" smtClean="0"/>
              <a:t>Everybody wants to live in a perfect house. I would like to tell you about the house of my dream. My favorite style is futuristic, so the interior should match it.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038680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Bedroom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en-US" sz="3200" dirty="0" smtClean="0"/>
              <a:t>As for me, the most important room in the house is, of course, bedroom. Even ancient people thought that a healthy man is the man who sleeps enough.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336328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753600" cy="5619750"/>
          </a:xfrm>
        </p:spPr>
      </p:pic>
    </p:spTree>
    <p:extLst>
      <p:ext uri="{BB962C8B-B14F-4D97-AF65-F5344CB8AC3E}">
        <p14:creationId xmlns:p14="http://schemas.microsoft.com/office/powerpoint/2010/main" val="39609503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Living room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8580" indent="0" algn="just">
              <a:buNone/>
            </a:pPr>
            <a:r>
              <a:rPr lang="en-US" sz="3600" dirty="0" smtClean="0"/>
              <a:t>Happy man is entertained man, so my living room should contain a big screen TV and a cozy sofa to relax after a hard day.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75997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444" y="-704850"/>
            <a:ext cx="9245599" cy="6096000"/>
          </a:xfrm>
        </p:spPr>
      </p:pic>
    </p:spTree>
    <p:extLst>
      <p:ext uri="{BB962C8B-B14F-4D97-AF65-F5344CB8AC3E}">
        <p14:creationId xmlns:p14="http://schemas.microsoft.com/office/powerpoint/2010/main" val="2639104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Dining room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" indent="0" algn="just">
              <a:buNone/>
            </a:pPr>
            <a:r>
              <a:rPr lang="en-US" sz="4000" dirty="0" smtClean="0"/>
              <a:t>The way to male’s heart passes through his stomach, so every square inch of my dining room should be brilliantly perfect.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9373973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1009650"/>
            <a:ext cx="9220200" cy="6675426"/>
          </a:xfrm>
        </p:spPr>
      </p:pic>
    </p:spTree>
    <p:extLst>
      <p:ext uri="{BB962C8B-B14F-4D97-AF65-F5344CB8AC3E}">
        <p14:creationId xmlns:p14="http://schemas.microsoft.com/office/powerpoint/2010/main" val="23174016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91200" y="-95250"/>
            <a:ext cx="2376545" cy="628650"/>
          </a:xfrm>
        </p:spPr>
        <p:txBody>
          <a:bodyPr>
            <a:normAutofit fontScale="90000"/>
          </a:bodyPr>
          <a:lstStyle/>
          <a:p>
            <a:pPr algn="r"/>
            <a:r>
              <a:rPr lang="en-US" sz="3600" dirty="0" smtClean="0"/>
              <a:t>Bathroom</a:t>
            </a:r>
            <a:endParaRPr lang="ru-RU" sz="36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14350"/>
            <a:ext cx="8077200" cy="4308088"/>
          </a:xfrm>
        </p:spPr>
      </p:pic>
    </p:spTree>
    <p:extLst>
      <p:ext uri="{BB962C8B-B14F-4D97-AF65-F5344CB8AC3E}">
        <p14:creationId xmlns:p14="http://schemas.microsoft.com/office/powerpoint/2010/main" val="3414885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42</TotalTime>
  <Words>162</Words>
  <Application>Microsoft Office PowerPoint</Application>
  <PresentationFormat>Экран (16:9)</PresentationFormat>
  <Paragraphs>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Остин</vt:lpstr>
      <vt:lpstr>House of my dream</vt:lpstr>
      <vt:lpstr>Introduction</vt:lpstr>
      <vt:lpstr>Bedroom</vt:lpstr>
      <vt:lpstr>Презентация PowerPoint</vt:lpstr>
      <vt:lpstr>Living room</vt:lpstr>
      <vt:lpstr>Презентация PowerPoint</vt:lpstr>
      <vt:lpstr>Dining room</vt:lpstr>
      <vt:lpstr>Презентация PowerPoint</vt:lpstr>
      <vt:lpstr>Bathroom</vt:lpstr>
      <vt:lpstr>Conclusion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House of my dream</dc:title>
  <dc:creator>Roman</dc:creator>
  <cp:lastModifiedBy>Roman</cp:lastModifiedBy>
  <cp:revision>18</cp:revision>
  <dcterms:created xsi:type="dcterms:W3CDTF">2013-10-23T18:07:47Z</dcterms:created>
  <dcterms:modified xsi:type="dcterms:W3CDTF">2013-10-24T10:48:12Z</dcterms:modified>
</cp:coreProperties>
</file>