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70F0E9-8517-4605-B6E8-FA74705CD8E3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9BFDCB-C85E-4F0C-B263-03EF443BBA1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Визначення статі  різних організмів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Це пояснюється тим, що </a:t>
            </a:r>
            <a:r>
              <a:rPr lang="uk-UA" sz="2800" dirty="0" err="1" smtClean="0"/>
              <a:t>алельні</a:t>
            </a:r>
            <a:r>
              <a:rPr lang="uk-UA" sz="2800" dirty="0" smtClean="0"/>
              <a:t> гени, які зумовлюють руде або чорне забарвлення шерсті, розташовані лише в Х-хромосомі. Жодна з алелей не домінує над іншою. Тому кішки, гетерозиготні за цим геном, мають черепахове забарвлення шерсті, на відміну від котів, у яких </a:t>
            </a:r>
            <a:r>
              <a:rPr lang="en-US" sz="2800" dirty="0" smtClean="0"/>
              <a:t>Y-</a:t>
            </a:r>
            <a:r>
              <a:rPr lang="uk-UA" sz="2800" dirty="0" smtClean="0"/>
              <a:t>хромосома його позбавлена.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Рисунок 3" descr="Human_male_chromosomes_artwork-SP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05064"/>
            <a:ext cx="669674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7" name="Місце для вмісту 6" descr="212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4059238" cy="2688388"/>
          </a:xfrm>
        </p:spPr>
      </p:pic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59936" cy="583264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У людини </a:t>
            </a:r>
            <a:r>
              <a:rPr lang="uk-UA" dirty="0" err="1" smtClean="0"/>
              <a:t>зчеплено</a:t>
            </a:r>
            <a:r>
              <a:rPr lang="uk-UA" dirty="0" smtClean="0"/>
              <a:t> зі статтю успадковується майже 150 ознак, зокрема деякі захворювання (дальтонізм, гемофілія тощо). Дальтонізм (нездатність розпізнавати деякі кольори) визначається рецесивною алеллю, розташованою в </a:t>
            </a:r>
            <a:r>
              <a:rPr lang="en-US" dirty="0" smtClean="0"/>
              <a:t>X- </a:t>
            </a:r>
            <a:r>
              <a:rPr lang="uk-UA" dirty="0" smtClean="0"/>
              <a:t>і відсутньою в </a:t>
            </a:r>
            <a:r>
              <a:rPr lang="en-US" dirty="0" smtClean="0"/>
              <a:t>Y-</a:t>
            </a:r>
            <a:r>
              <a:rPr lang="uk-UA" dirty="0" smtClean="0"/>
              <a:t>хромосомі. Тому чоловік, який має цю алель, хворіє на дальтонізм. У жінок це захворювання виявляється лише в особин, гомозиготних за рецесивною алеллю; гетерозиготні жінки </a:t>
            </a:r>
            <a:r>
              <a:rPr lang="uk-UA" dirty="0" err="1" smtClean="0"/>
              <a:t>фенотипно</a:t>
            </a:r>
            <a:r>
              <a:rPr lang="uk-UA" dirty="0" smtClean="0"/>
              <a:t> здорові, хоча і є носіями цієї алелі.</a:t>
            </a:r>
            <a:br>
              <a:rPr lang="uk-UA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9" name="Рисунок 8" descr="rabstol_ru_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21088"/>
            <a:ext cx="3115056" cy="2115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59936" cy="533129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Так само успадковується і гемофілія (нездатність крові зсідатися, внаслідок чого людина може загинути навіть за незначних ушкоджень кровоносних судин). Як правило, рецесивна алель, яка зумовлює це захворювання, передається з покоління в покоління гетерозиготними жінками-носіями, оскільки гомозиготні за цією алеллю жінки хворіють на гемофілію і не доживають до репродуктивного віку.</a:t>
            </a:r>
          </a:p>
          <a:p>
            <a:endParaRPr lang="uk-UA" dirty="0"/>
          </a:p>
        </p:txBody>
      </p:sp>
      <p:pic>
        <p:nvPicPr>
          <p:cNvPr id="5" name="Місце для вмісту 4" descr="hemophilia-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4059238" cy="2088231"/>
          </a:xfrm>
          <a:prstGeom prst="rect">
            <a:avLst/>
          </a:prstGeom>
        </p:spPr>
      </p:pic>
      <p:pic>
        <p:nvPicPr>
          <p:cNvPr id="7" name="Рисунок 6" descr="gemofil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56992"/>
            <a:ext cx="3429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uk-UA" dirty="0" smtClean="0"/>
              <a:t>Форми визначення статі</a:t>
            </a:r>
            <a:endParaRPr lang="uk-UA" dirty="0"/>
          </a:p>
        </p:txBody>
      </p:sp>
      <p:pic>
        <p:nvPicPr>
          <p:cNvPr id="5" name="Місце для вмісту 4" descr="300px-Evolsex-dia2a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3456384" cy="2384905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Існують три форми визначення статі:</a:t>
            </a:r>
            <a:br>
              <a:rPr lang="uk-UA" dirty="0" smtClean="0"/>
            </a:br>
            <a:r>
              <a:rPr lang="uk-UA" dirty="0" smtClean="0"/>
              <a:t>1. </a:t>
            </a:r>
            <a:r>
              <a:rPr lang="uk-UA" dirty="0" err="1" smtClean="0"/>
              <a:t>Прогамне</a:t>
            </a:r>
            <a:r>
              <a:rPr lang="uk-UA" dirty="0" smtClean="0"/>
              <a:t>, коли стать визначається ще до запліднення, тобто, коли характер жіночої статевої клітини визначає стать у потомства.</a:t>
            </a:r>
            <a:br>
              <a:rPr lang="uk-UA" dirty="0" smtClean="0"/>
            </a:br>
            <a:r>
              <a:rPr lang="uk-UA" dirty="0" smtClean="0"/>
              <a:t>2. </a:t>
            </a:r>
            <a:r>
              <a:rPr lang="uk-UA" dirty="0" err="1" smtClean="0"/>
              <a:t>Епігамне-стать</a:t>
            </a:r>
            <a:r>
              <a:rPr lang="uk-UA" dirty="0" smtClean="0"/>
              <a:t> визначається після запліднення під впливом зовнішніх умов.</a:t>
            </a:r>
            <a:br>
              <a:rPr lang="uk-UA" dirty="0" smtClean="0"/>
            </a:br>
            <a:r>
              <a:rPr lang="uk-UA" dirty="0" smtClean="0"/>
              <a:t>3. </a:t>
            </a:r>
            <a:r>
              <a:rPr lang="uk-UA" dirty="0" err="1" smtClean="0"/>
              <a:t>Сингамне-стать</a:t>
            </a:r>
            <a:r>
              <a:rPr lang="uk-UA" dirty="0" smtClean="0"/>
              <a:t> визначається в момент запліднення.</a:t>
            </a:r>
            <a:endParaRPr lang="uk-UA" dirty="0"/>
          </a:p>
        </p:txBody>
      </p:sp>
      <p:pic>
        <p:nvPicPr>
          <p:cNvPr id="6" name="Рисунок 5" descr="Ultrasound_in_Pregnan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861048"/>
            <a:ext cx="3588591" cy="2396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59936" cy="5043264"/>
          </a:xfrm>
        </p:spPr>
        <p:txBody>
          <a:bodyPr/>
          <a:lstStyle/>
          <a:p>
            <a:r>
              <a:rPr lang="ru-RU" dirty="0" smtClean="0"/>
              <a:t>Як </a:t>
            </a:r>
            <a:r>
              <a:rPr lang="ru-RU" dirty="0" err="1" smtClean="0"/>
              <a:t>визначається</a:t>
            </a:r>
            <a:r>
              <a:rPr lang="ru-RU" dirty="0" smtClean="0"/>
              <a:t> стать тих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—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найцікавіших</a:t>
            </a:r>
            <a:r>
              <a:rPr lang="ru-RU" dirty="0" smtClean="0"/>
              <a:t> проблем </a:t>
            </a:r>
            <a:r>
              <a:rPr lang="ru-RU" dirty="0" err="1" smtClean="0"/>
              <a:t>біології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7" name="Місце для вмісту 6" descr="f_10726044113597374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4281" y="764704"/>
            <a:ext cx="3894861" cy="4773599"/>
          </a:xfr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509120"/>
            <a:ext cx="2361351" cy="1671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r>
              <a:rPr lang="uk-UA" dirty="0" smtClean="0"/>
              <a:t>Статеві хромосоми</a:t>
            </a:r>
            <a:endParaRPr lang="uk-UA" dirty="0"/>
          </a:p>
        </p:txBody>
      </p:sp>
      <p:pic>
        <p:nvPicPr>
          <p:cNvPr id="5" name="Місце для вмісту 4" descr="i_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744416" cy="4608512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Ще наприкінці </a:t>
            </a:r>
            <a:r>
              <a:rPr lang="en-US" dirty="0" smtClean="0"/>
              <a:t>XIX </a:t>
            </a:r>
            <a:r>
              <a:rPr lang="uk-UA" dirty="0" smtClean="0"/>
              <a:t>століття вчені звернули увагу на те, що хромосомні набори самців і самок різняться за будовою хромосом однієї з пар. У диплоїдних соматичних (нестатевих) клітинах самок багатьох видів тварин хромосоми всіх пар подібні за будовою, тоді як у самців хромосоми однієї з пар різні. Такі хромосоми, як ви пам'ятаєте, називають статевими хромосомами.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uk-UA" dirty="0" smtClean="0"/>
              <a:t>Формування статті</a:t>
            </a:r>
            <a:endParaRPr lang="uk-UA" dirty="0"/>
          </a:p>
        </p:txBody>
      </p:sp>
      <p:pic>
        <p:nvPicPr>
          <p:cNvPr id="5" name="Місце для вмісту 4" descr="image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744416" cy="2852888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Оскільки під час мейозу гомологічні хромосоми розходяться до різних гамет, то у особин однієї статі формується лише один тип гамет (</a:t>
            </a:r>
            <a:r>
              <a:rPr lang="uk-UA" dirty="0" err="1" smtClean="0"/>
              <a:t>гомогаметна</a:t>
            </a:r>
            <a:r>
              <a:rPr lang="uk-UA" dirty="0" smtClean="0"/>
              <a:t> стать), тоді як у особин протилежної — два (</a:t>
            </a:r>
            <a:r>
              <a:rPr lang="uk-UA" dirty="0" err="1" smtClean="0"/>
              <a:t>гетерогаметна</a:t>
            </a:r>
            <a:r>
              <a:rPr lang="uk-UA" dirty="0" smtClean="0"/>
              <a:t> стать). У багатьох групах організмів </a:t>
            </a:r>
            <a:r>
              <a:rPr lang="uk-UA" dirty="0" err="1" smtClean="0"/>
              <a:t>гомогаметною</a:t>
            </a:r>
            <a:r>
              <a:rPr lang="uk-UA" dirty="0" smtClean="0"/>
              <a:t> статтю є жіноча, а </a:t>
            </a:r>
            <a:r>
              <a:rPr lang="uk-UA" dirty="0" err="1" smtClean="0"/>
              <a:t>гетерогаметною</a:t>
            </a:r>
            <a:r>
              <a:rPr lang="uk-UA" dirty="0" smtClean="0"/>
              <a:t> — чоловіча (мухи, клопи, жуки, ссавці, більшість видів риб, деякі земноводні та дводомні рослини тощо), а в інших навпаки (метелики, плазуни, птахи, деякі риби і земноводні).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 descr="13.1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276872"/>
            <a:ext cx="3024336" cy="39987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Calibri" pitchFamily="34" charset="0"/>
              </a:rPr>
              <a:t>У деяких видів особини різних статей відрізняються за кількістю статевих хромосом. Так, у коників у диплоїдному наборі самки є обидві статеві хромосоми, а самця — лише одна.</a:t>
            </a:r>
            <a:br>
              <a:rPr lang="uk-UA" sz="2000" b="1" dirty="0" smtClean="0">
                <a:latin typeface="Calibri" pitchFamily="34" charset="0"/>
              </a:rPr>
            </a:br>
            <a:r>
              <a:rPr lang="uk-UA" sz="2000" b="1" dirty="0" smtClean="0">
                <a:latin typeface="Calibri" pitchFamily="34" charset="0"/>
              </a:rPr>
              <a:t>Отже, у більшості роздільностатевих організмів стать майбутньої особини визначається в момент запліднення і залежить від того, скільки і які зі статевих хромосом поєднуються в зиготі</a:t>
            </a:r>
            <a:r>
              <a:rPr lang="uk-UA" sz="1800" b="1" dirty="0" smtClean="0"/>
              <a:t/>
            </a:r>
            <a:br>
              <a:rPr lang="uk-UA" sz="1800" b="1" dirty="0" smtClean="0"/>
            </a:br>
            <a:endParaRPr lang="uk-UA" sz="1800" b="1" dirty="0"/>
          </a:p>
        </p:txBody>
      </p:sp>
      <p:pic>
        <p:nvPicPr>
          <p:cNvPr id="7" name="Рисунок 6" descr="13.2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41691"/>
            <a:ext cx="3091209" cy="406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r>
              <a:rPr lang="uk-UA" dirty="0" smtClean="0"/>
              <a:t>Але крім хромосомного, існують й інші механізми визначення статі організмів. У деяких безхребетних тварин (наприклад, коловерток, багатощетинкового черв'яка </a:t>
            </a:r>
            <a:r>
              <a:rPr lang="uk-UA" dirty="0" err="1" smtClean="0"/>
              <a:t>динофілюса</a:t>
            </a:r>
            <a:r>
              <a:rPr lang="uk-UA" dirty="0" smtClean="0"/>
              <a:t>) стать майбутньої особини визначається ще до моменту запліднення. Ці тварини можуть утворювати яйцеклітини двох типів: великі, багаті на жовток, і дрібні, з невеликим запасом поживних речовин. З яйцеклітин першого типу розвиваються лише самки, а з другого — самці.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7" name="Місце для вмісту 6" descr="13.3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2664296" cy="5328592"/>
          </a:xfrm>
        </p:spPr>
      </p:pic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59936" cy="533129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У певних організмів на формування статі майбутньої особини можуть впливати біологічно активні речовини. Наприклад, у морської червоподібної тварини </a:t>
            </a:r>
            <a:r>
              <a:rPr lang="uk-UA" dirty="0" err="1" smtClean="0"/>
              <a:t>бонелії</a:t>
            </a:r>
            <a:r>
              <a:rPr lang="uk-UA" dirty="0" smtClean="0"/>
              <a:t>, личинки, які прикріплюються до поверхні дна, розвиваються в великих (до 1 м завдовжки) самок. А ті з них, які потрапляють на хоботок самки, під впливом її гормонів перетворюються на карликових самців (1-3 мм завдовжки)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7" name="Місце для вмісту 6" descr="Bombus-terrestris-www_fotocommunity_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4059238" cy="2687496"/>
          </a:xfrm>
        </p:spPr>
      </p:pic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59936" cy="5475312"/>
          </a:xfrm>
        </p:spPr>
        <p:txBody>
          <a:bodyPr/>
          <a:lstStyle/>
          <a:p>
            <a:r>
              <a:rPr lang="uk-UA" dirty="0" smtClean="0"/>
              <a:t>У таких суспільних комах, як медоносна бджола, джмелі, мурашки, самки утворюють яйця двох типів: запліднені та незапліднені (партеногенетичні). З яєць першого типу розвиваються самки, а з другого — самці.</a:t>
            </a:r>
            <a:endParaRPr lang="uk-UA" dirty="0"/>
          </a:p>
        </p:txBody>
      </p:sp>
      <p:pic>
        <p:nvPicPr>
          <p:cNvPr id="8" name="Рисунок 7" descr="b4731ade94_128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645023"/>
            <a:ext cx="4032448" cy="274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7" name="Місце для вмісту 6" descr="13.5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2880320" cy="5994549"/>
          </a:xfrm>
        </p:spPr>
      </p:pic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139952" y="476672"/>
            <a:ext cx="4568184" cy="5832648"/>
          </a:xfrm>
        </p:spPr>
        <p:txBody>
          <a:bodyPr>
            <a:normAutofit fontScale="77500" lnSpcReduction="20000"/>
          </a:bodyPr>
          <a:lstStyle/>
          <a:p>
            <a:r>
              <a:rPr lang="uk-UA" sz="2700" dirty="0" smtClean="0"/>
              <a:t>Існують деякі ознаки, на характер успадкування яких впливає стать організму. Це пояснюється неоднаковим складом генів у </a:t>
            </a:r>
            <a:r>
              <a:rPr lang="en-US" sz="2700" dirty="0" smtClean="0"/>
              <a:t>X- </a:t>
            </a:r>
            <a:r>
              <a:rPr lang="uk-UA" sz="2700" dirty="0" smtClean="0"/>
              <a:t>та У-хромосом, про що ми згадували раніше. У </a:t>
            </a:r>
            <a:r>
              <a:rPr lang="uk-UA" sz="2700" dirty="0" err="1" smtClean="0"/>
              <a:t>Х-хромосомі</a:t>
            </a:r>
            <a:r>
              <a:rPr lang="uk-UA" sz="2700" dirty="0" smtClean="0"/>
              <a:t> є ділянки з генами, яких немає в </a:t>
            </a:r>
            <a:r>
              <a:rPr lang="en-US" sz="2700" dirty="0" smtClean="0"/>
              <a:t>Y-</a:t>
            </a:r>
            <a:r>
              <a:rPr lang="uk-UA" sz="2700" dirty="0" smtClean="0"/>
              <a:t>хромосомі через її менші розміри, хоча в ній можуть бути деякі гени, яких немає в </a:t>
            </a:r>
            <a:r>
              <a:rPr lang="uk-UA" sz="2700" dirty="0" err="1" smtClean="0"/>
              <a:t>Х-хромосомі</a:t>
            </a:r>
            <a:r>
              <a:rPr lang="uk-UA" sz="2700" dirty="0" smtClean="0"/>
              <a:t> (наприклад, ген, який зумовлює наявність або відсутність волосин по краю вушної раковини людини).</a:t>
            </a:r>
          </a:p>
          <a:p>
            <a:r>
              <a:rPr lang="uk-UA" sz="2700" dirty="0" smtClean="0"/>
              <a:t>У кішок </a:t>
            </a:r>
            <a:r>
              <a:rPr lang="uk-UA" sz="2700" dirty="0" err="1" smtClean="0"/>
              <a:t>зчеплено</a:t>
            </a:r>
            <a:r>
              <a:rPr lang="uk-UA" sz="2700" dirty="0" smtClean="0"/>
              <a:t> зі статтю успадковуються певні види забарвлення шерсті. Відомо, що коти майже ніколи не мають черепахового забарвлення (руді та чорні плями на білому тлі) (мал. 52): вони бувають або з темними плямами, або рудими.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697</Words>
  <Application>Microsoft Office PowerPoint</Application>
  <PresentationFormat>Екран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Папір</vt:lpstr>
      <vt:lpstr>Визначення статі  різних організмів</vt:lpstr>
      <vt:lpstr> </vt:lpstr>
      <vt:lpstr>Статеві хромосоми</vt:lpstr>
      <vt:lpstr>Формування статті</vt:lpstr>
      <vt:lpstr>У деяких видів особини різних статей відрізняються за кількістю статевих хромосом. Так, у коників у диплоїдному наборі самки є обидві статеві хромосоми, а самця — лише одна. Отже, у більшості роздільностатевих організмів стать майбутньої особини визначається в момент запліднення і залежить від того, скільки і які зі статевих хромосом поєднуються в зиготі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Форми визначення статі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статі  різних організмів</dc:title>
  <dc:creator>Користувач Windows</dc:creator>
  <cp:lastModifiedBy>Користувач Windows</cp:lastModifiedBy>
  <cp:revision>7</cp:revision>
  <dcterms:created xsi:type="dcterms:W3CDTF">2013-11-16T19:16:43Z</dcterms:created>
  <dcterms:modified xsi:type="dcterms:W3CDTF">2014-05-09T22:10:27Z</dcterms:modified>
</cp:coreProperties>
</file>