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7" r:id="rId4"/>
    <p:sldId id="258"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29.05.2014</a:t>
            </a:fld>
            <a:endParaRPr lang="ru-R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19B0651-EE4F-4900-A07F-96A6BFA9D0F0}" type="slidenum">
              <a:rPr lang="ru-RU" smtClean="0"/>
              <a:t>‹#›</a:t>
            </a:fld>
            <a:endParaRPr lang="ru-R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ru-R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8"/>
          <p:cNvSpPr>
            <a:spLocks noGrp="1"/>
          </p:cNvSpPr>
          <p:nvPr>
            <p:ph type="dt" sz="half" idx="10"/>
          </p:nvPr>
        </p:nvSpPr>
        <p:spPr/>
        <p:txBody>
          <a:bodyPr/>
          <a:lstStyle>
            <a:lvl1pPr>
              <a:defRPr>
                <a:solidFill>
                  <a:srgbClr val="FFFFFF"/>
                </a:solidFill>
              </a:defRPr>
            </a:lvl1pPr>
          </a:lstStyle>
          <a:p>
            <a:fld id="{B4C71EC6-210F-42DE-9C53-41977AD35B3D}" type="datetimeFigureOut">
              <a:rPr lang="ru-RU" smtClean="0"/>
              <a:t>29.05.2014</a:t>
            </a:fld>
            <a:endParaRPr lang="ru-R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19B0651-EE4F-4900-A07F-96A6BFA9D0F0}" type="slidenum">
              <a:rPr lang="ru-RU" smtClean="0"/>
              <a:t>‹#›</a:t>
            </a:fld>
            <a:endParaRPr lang="ru-R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ru-R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29.05.2014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71EC6-210F-42DE-9C53-41977AD35B3D}" type="datetimeFigureOut">
              <a:rPr lang="ru-RU" smtClean="0"/>
              <a:t>29.05.2014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29.05.2014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19B0651-EE4F-4900-A07F-96A6BFA9D0F0}" type="slidenum">
              <a:rPr lang="ru-RU" smtClean="0"/>
              <a:t>‹#›</a:t>
            </a:fld>
            <a:endParaRPr lang="ru-R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ru-RU" smtClean="0"/>
              <a:t>Образец заголовка</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ru-RU" smtClean="0"/>
              <a:t>Образец 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4C71EC6-210F-42DE-9C53-41977AD35B3D}" type="datetimeFigureOut">
              <a:rPr lang="ru-RU" smtClean="0"/>
              <a:t>29.05.2014</a:t>
            </a:fld>
            <a:endParaRPr lang="ru-R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ru-R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title"/>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188640"/>
            <a:ext cx="8496944" cy="6247864"/>
          </a:xfrm>
          <a:prstGeom prst="rect">
            <a:avLst/>
          </a:prstGeom>
          <a:noFill/>
        </p:spPr>
        <p:txBody>
          <a:bodyPr wrap="square" rtlCol="0">
            <a:spAutoFit/>
          </a:bodyPr>
          <a:lstStyle/>
          <a:p>
            <a:r>
              <a:rPr lang="en-US" sz="8000" b="1" dirty="0" smtClean="0">
                <a:solidFill>
                  <a:srgbClr val="00B050"/>
                </a:solidFill>
              </a:rPr>
              <a:t>Project in English</a:t>
            </a:r>
            <a:endParaRPr lang="en-US" sz="8000" b="1" dirty="0">
              <a:solidFill>
                <a:srgbClr val="00B050"/>
              </a:solidFill>
            </a:endParaRPr>
          </a:p>
          <a:p>
            <a:r>
              <a:rPr lang="en-US" sz="8000" b="1" dirty="0">
                <a:solidFill>
                  <a:srgbClr val="00B050"/>
                </a:solidFill>
              </a:rPr>
              <a:t>About </a:t>
            </a:r>
            <a:r>
              <a:rPr lang="en-US" sz="8000" b="1" dirty="0" err="1">
                <a:solidFill>
                  <a:srgbClr val="00B050"/>
                </a:solidFill>
              </a:rPr>
              <a:t>Kharkiv</a:t>
            </a:r>
            <a:endParaRPr lang="en-US" sz="8000" b="1" dirty="0">
              <a:solidFill>
                <a:srgbClr val="00B050"/>
              </a:solidFill>
            </a:endParaRPr>
          </a:p>
          <a:p>
            <a:r>
              <a:rPr lang="en-US" sz="8000" b="1" dirty="0" err="1">
                <a:solidFill>
                  <a:srgbClr val="00B050"/>
                </a:solidFill>
              </a:rPr>
              <a:t>Grechanaya</a:t>
            </a:r>
            <a:r>
              <a:rPr lang="en-US" sz="8000" b="1" dirty="0">
                <a:solidFill>
                  <a:srgbClr val="00B050"/>
                </a:solidFill>
              </a:rPr>
              <a:t> Julia</a:t>
            </a:r>
          </a:p>
          <a:p>
            <a:r>
              <a:rPr lang="en-US" sz="8000" b="1" dirty="0">
                <a:solidFill>
                  <a:srgbClr val="00B050"/>
                </a:solidFill>
              </a:rPr>
              <a:t>From 6-A</a:t>
            </a:r>
          </a:p>
          <a:p>
            <a:r>
              <a:rPr lang="en-US" sz="8000" b="1" dirty="0">
                <a:solidFill>
                  <a:srgbClr val="00B050"/>
                </a:solidFill>
              </a:rPr>
              <a:t>School 55</a:t>
            </a:r>
            <a:endParaRPr lang="ru-RU" sz="8000" b="1" dirty="0">
              <a:solidFill>
                <a:srgbClr val="00B050"/>
              </a:solidFill>
            </a:endParaRPr>
          </a:p>
        </p:txBody>
      </p:sp>
    </p:spTree>
    <p:extLst>
      <p:ext uri="{BB962C8B-B14F-4D97-AF65-F5344CB8AC3E}">
        <p14:creationId xmlns:p14="http://schemas.microsoft.com/office/powerpoint/2010/main" val="21535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4">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4">
                                            <p:txEl>
                                              <p:pRg st="2" end="2"/>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4">
                                            <p:txEl>
                                              <p:pRg st="3" end="3"/>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4">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92D050"/>
                </a:solidFill>
              </a:rPr>
              <a:t>Map of Ukraine with </a:t>
            </a:r>
            <a:r>
              <a:rPr lang="en-US" dirty="0" err="1">
                <a:solidFill>
                  <a:srgbClr val="92D050"/>
                </a:solidFill>
              </a:rPr>
              <a:t>Kharkiv</a:t>
            </a:r>
            <a:r>
              <a:rPr lang="en-US" dirty="0">
                <a:solidFill>
                  <a:srgbClr val="92D050"/>
                </a:solidFill>
              </a:rPr>
              <a:t> highlighted</a:t>
            </a:r>
            <a:endParaRPr lang="ru-RU" dirty="0">
              <a:solidFill>
                <a:srgbClr val="92D05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2276872"/>
            <a:ext cx="4988506"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45794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45720" indent="0">
              <a:buNone/>
            </a:pPr>
            <a:r>
              <a:rPr lang="en-US" dirty="0" err="1"/>
              <a:t>Kharkiv</a:t>
            </a:r>
            <a:r>
              <a:rPr lang="en-US" dirty="0"/>
              <a:t> </a:t>
            </a:r>
            <a:r>
              <a:rPr lang="en-US" dirty="0" smtClean="0"/>
              <a:t>or </a:t>
            </a:r>
            <a:r>
              <a:rPr lang="en-US" dirty="0"/>
              <a:t>Kharkov </a:t>
            </a:r>
            <a:r>
              <a:rPr lang="en-US" dirty="0" smtClean="0"/>
              <a:t>is </a:t>
            </a:r>
            <a:r>
              <a:rPr lang="en-US" dirty="0"/>
              <a:t>the second-largest city of Ukraine. Located in the north-east of the country, it is the largest city of the </a:t>
            </a:r>
            <a:r>
              <a:rPr lang="en-US" dirty="0" err="1"/>
              <a:t>Slobozhanshchyna</a:t>
            </a:r>
            <a:r>
              <a:rPr lang="en-US" dirty="0"/>
              <a:t> historical region. By its territorial expansion on September 6, 2012 the city increased its area from about 310 to 350 square </a:t>
            </a:r>
            <a:r>
              <a:rPr lang="en-US" dirty="0" err="1"/>
              <a:t>kilometres</a:t>
            </a:r>
            <a:r>
              <a:rPr lang="en-US" dirty="0"/>
              <a:t> </a:t>
            </a:r>
            <a:endParaRPr lang="en-US" dirty="0" smtClean="0"/>
          </a:p>
          <a:p>
            <a:pPr marL="45720" indent="0">
              <a:buNone/>
            </a:pPr>
            <a:endParaRPr lang="en-US" dirty="0"/>
          </a:p>
          <a:p>
            <a:pPr marL="45720" indent="0">
              <a:buNone/>
            </a:pPr>
            <a:r>
              <a:rPr lang="en-US" dirty="0"/>
              <a:t>The city was founded in 1654 and was a major </a:t>
            </a:r>
            <a:r>
              <a:rPr lang="en-US" dirty="0" err="1"/>
              <a:t>centre</a:t>
            </a:r>
            <a:r>
              <a:rPr lang="en-US" dirty="0"/>
              <a:t> of Ukrainian culture in the Russian Empire. </a:t>
            </a:r>
            <a:r>
              <a:rPr lang="en-US" dirty="0" err="1"/>
              <a:t>Kharkiv</a:t>
            </a:r>
            <a:r>
              <a:rPr lang="en-US" dirty="0"/>
              <a:t> was the first city in Ukraine to acknowledge Soviet power in December 1917 and it was the capital of the Ukrainian Soviet Socialist Republic until January 1935, when the capital was moved to Kiev. </a:t>
            </a:r>
            <a:r>
              <a:rPr lang="en-US" dirty="0" err="1"/>
              <a:t>Kharkiv</a:t>
            </a:r>
            <a:r>
              <a:rPr lang="en-US" dirty="0"/>
              <a:t> is the administrative </a:t>
            </a:r>
            <a:r>
              <a:rPr lang="en-US" dirty="0" err="1"/>
              <a:t>centre</a:t>
            </a:r>
            <a:r>
              <a:rPr lang="en-US" dirty="0"/>
              <a:t> of the </a:t>
            </a:r>
            <a:r>
              <a:rPr lang="en-US" dirty="0" err="1"/>
              <a:t>Kharkiv</a:t>
            </a:r>
            <a:r>
              <a:rPr lang="en-US" dirty="0"/>
              <a:t> Oblast and of the surrounding </a:t>
            </a:r>
            <a:r>
              <a:rPr lang="en-US" dirty="0" err="1"/>
              <a:t>Kharkiv</a:t>
            </a:r>
            <a:r>
              <a:rPr lang="en-US" dirty="0"/>
              <a:t> district, at the same time having a special status within the country</a:t>
            </a:r>
            <a:r>
              <a:rPr lang="en-US" dirty="0" smtClean="0"/>
              <a:t>.</a:t>
            </a:r>
            <a:endParaRPr lang="ru-RU" dirty="0"/>
          </a:p>
        </p:txBody>
      </p:sp>
      <p:sp>
        <p:nvSpPr>
          <p:cNvPr id="2" name="Заголовок 1"/>
          <p:cNvSpPr>
            <a:spLocks noGrp="1"/>
          </p:cNvSpPr>
          <p:nvPr>
            <p:ph type="title"/>
          </p:nvPr>
        </p:nvSpPr>
        <p:spPr>
          <a:xfrm>
            <a:off x="381000" y="355847"/>
            <a:ext cx="6711280" cy="1054394"/>
          </a:xfrm>
        </p:spPr>
        <p:txBody>
          <a:bodyPr/>
          <a:lstStyle/>
          <a:p>
            <a:r>
              <a:rPr lang="en-US" sz="5400" dirty="0" err="1">
                <a:solidFill>
                  <a:srgbClr val="92D050"/>
                </a:solidFill>
              </a:rPr>
              <a:t>Kharkiv</a:t>
            </a:r>
            <a:endParaRPr lang="ru-RU" sz="5400" dirty="0">
              <a:solidFill>
                <a:srgbClr val="92D05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88640"/>
            <a:ext cx="1861319" cy="124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08270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628800"/>
            <a:ext cx="5844524" cy="366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3385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476672"/>
            <a:ext cx="9144000" cy="646331"/>
          </a:xfrm>
          <a:prstGeom prst="rect">
            <a:avLst/>
          </a:prstGeom>
          <a:noFill/>
        </p:spPr>
        <p:txBody>
          <a:bodyPr wrap="square" rtlCol="0">
            <a:spAutoFit/>
          </a:bodyPr>
          <a:lstStyle/>
          <a:p>
            <a:pPr algn="ctr"/>
            <a:r>
              <a:rPr lang="en-US" sz="3600" dirty="0" err="1">
                <a:solidFill>
                  <a:srgbClr val="00B050"/>
                </a:solidFill>
              </a:rPr>
              <a:t>Proletarskaya</a:t>
            </a:r>
            <a:r>
              <a:rPr lang="en-US" sz="3600" dirty="0">
                <a:solidFill>
                  <a:srgbClr val="00B050"/>
                </a:solidFill>
              </a:rPr>
              <a:t> Street</a:t>
            </a:r>
            <a:endParaRPr lang="ru-RU" sz="3600" dirty="0">
              <a:solidFill>
                <a:srgbClr val="00B050"/>
              </a:solidFill>
            </a:endParaRPr>
          </a:p>
        </p:txBody>
      </p:sp>
    </p:spTree>
    <p:extLst>
      <p:ext uri="{BB962C8B-B14F-4D97-AF65-F5344CB8AC3E}">
        <p14:creationId xmlns:p14="http://schemas.microsoft.com/office/powerpoint/2010/main" val="50233430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92D050"/>
                </a:solidFill>
              </a:rPr>
              <a:t>Coat of arms of </a:t>
            </a:r>
            <a:r>
              <a:rPr lang="en-US" dirty="0" err="1">
                <a:solidFill>
                  <a:srgbClr val="92D050"/>
                </a:solidFill>
              </a:rPr>
              <a:t>Kharkiv</a:t>
            </a:r>
            <a:endParaRPr lang="ru-RU" dirty="0">
              <a:solidFill>
                <a:srgbClr val="92D050"/>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772816"/>
            <a:ext cx="4176464"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46478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dirty="0"/>
              <a:t>F</a:t>
            </a:r>
            <a:r>
              <a:rPr lang="en-US" dirty="0" smtClean="0"/>
              <a:t>reedom </a:t>
            </a:r>
            <a:r>
              <a:rPr lang="en-US" dirty="0"/>
              <a:t>Square</a:t>
            </a:r>
            <a:endParaRPr lang="ru-RU" dirty="0"/>
          </a:p>
        </p:txBody>
      </p:sp>
      <p:sp>
        <p:nvSpPr>
          <p:cNvPr id="2" name="Заголовок 1"/>
          <p:cNvSpPr>
            <a:spLocks noGrp="1"/>
          </p:cNvSpPr>
          <p:nvPr>
            <p:ph type="title"/>
          </p:nvPr>
        </p:nvSpPr>
        <p:spPr/>
        <p:txBody>
          <a:bodyPr/>
          <a:lstStyle/>
          <a:p>
            <a:r>
              <a:rPr lang="en-US" dirty="0">
                <a:solidFill>
                  <a:srgbClr val="92D050"/>
                </a:solidFill>
              </a:rPr>
              <a:t>Famous Places in </a:t>
            </a:r>
            <a:r>
              <a:rPr lang="en-US" dirty="0" err="1" smtClean="0">
                <a:solidFill>
                  <a:srgbClr val="92D050"/>
                </a:solidFill>
              </a:rPr>
              <a:t>Kharkiv</a:t>
            </a:r>
            <a:endParaRPr lang="ru-RU" dirty="0">
              <a:solidFill>
                <a:srgbClr val="92D05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448570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80112" y="1916832"/>
            <a:ext cx="1944216" cy="369332"/>
          </a:xfrm>
          <a:prstGeom prst="rect">
            <a:avLst/>
          </a:prstGeom>
          <a:noFill/>
        </p:spPr>
        <p:txBody>
          <a:bodyPr wrap="square" rtlCol="0">
            <a:spAutoFit/>
          </a:bodyPr>
          <a:lstStyle/>
          <a:p>
            <a:r>
              <a:rPr lang="en-US" dirty="0"/>
              <a:t>Gorky Park</a:t>
            </a:r>
            <a:endParaRPr lang="ru-RU"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005" y="2492896"/>
            <a:ext cx="2608861" cy="391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82812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146"/>
                                        </p:tgtEl>
                                      </p:cBhvr>
                                    </p:animEffect>
                                    <p:animScale>
                                      <p:cBhvr>
                                        <p:cTn id="7" dur="250" autoRev="1" fill="hold"/>
                                        <p:tgtEl>
                                          <p:spTgt spid="614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6147"/>
                                        </p:tgtEl>
                                      </p:cBhvr>
                                    </p:animEffect>
                                    <p:animScale>
                                      <p:cBhvr>
                                        <p:cTn id="12" dur="250" autoRev="1" fill="hold"/>
                                        <p:tgtEl>
                                          <p:spTgt spid="614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a:solidFill>
                  <a:srgbClr val="92D050"/>
                </a:solidFill>
              </a:rPr>
              <a:t>Famous Places in </a:t>
            </a:r>
            <a:r>
              <a:rPr lang="en-US" dirty="0" err="1">
                <a:solidFill>
                  <a:srgbClr val="92D050"/>
                </a:solidFill>
              </a:rPr>
              <a:t>Kharkiv</a:t>
            </a:r>
            <a:endParaRPr lang="ru-RU" dirty="0">
              <a:solidFill>
                <a:srgbClr val="92D05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524" y="2901136"/>
            <a:ext cx="2664296" cy="247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1700808"/>
            <a:ext cx="2448272" cy="1200329"/>
          </a:xfrm>
          <a:prstGeom prst="rect">
            <a:avLst/>
          </a:prstGeom>
          <a:noFill/>
        </p:spPr>
        <p:txBody>
          <a:bodyPr wrap="square" rtlCol="0">
            <a:spAutoFit/>
          </a:bodyPr>
          <a:lstStyle/>
          <a:p>
            <a:r>
              <a:rPr lang="en-US" dirty="0"/>
              <a:t>Memorial to 23 August 1943, the end of German occupation during World War II</a:t>
            </a:r>
            <a:endParaRPr lang="ru-R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207896"/>
            <a:ext cx="20955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07904" y="1700808"/>
            <a:ext cx="2016224" cy="369332"/>
          </a:xfrm>
          <a:prstGeom prst="rect">
            <a:avLst/>
          </a:prstGeom>
          <a:noFill/>
        </p:spPr>
        <p:txBody>
          <a:bodyPr wrap="square" rtlCol="0">
            <a:spAutoFit/>
          </a:bodyPr>
          <a:lstStyle/>
          <a:p>
            <a:r>
              <a:rPr lang="en-US" dirty="0"/>
              <a:t>Train station</a:t>
            </a:r>
            <a:endParaRPr lang="ru-RU" dirty="0"/>
          </a:p>
        </p:txBody>
      </p:sp>
      <p:sp>
        <p:nvSpPr>
          <p:cNvPr id="6" name="TextBox 5"/>
          <p:cNvSpPr txBox="1"/>
          <p:nvPr/>
        </p:nvSpPr>
        <p:spPr>
          <a:xfrm>
            <a:off x="6372946" y="1721928"/>
            <a:ext cx="2304256" cy="369332"/>
          </a:xfrm>
          <a:prstGeom prst="rect">
            <a:avLst/>
          </a:prstGeom>
          <a:noFill/>
        </p:spPr>
        <p:txBody>
          <a:bodyPr wrap="square" rtlCol="0">
            <a:spAutoFit/>
          </a:bodyPr>
          <a:lstStyle/>
          <a:p>
            <a:r>
              <a:rPr lang="en-US" dirty="0"/>
              <a:t>Mirror stream</a:t>
            </a:r>
            <a:endParaRPr lang="ru-RU"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207896"/>
            <a:ext cx="2737797" cy="4526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581128"/>
            <a:ext cx="2774523" cy="208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75856" y="4150822"/>
            <a:ext cx="2304256" cy="369332"/>
          </a:xfrm>
          <a:prstGeom prst="rect">
            <a:avLst/>
          </a:prstGeom>
          <a:noFill/>
        </p:spPr>
        <p:txBody>
          <a:bodyPr wrap="square" rtlCol="0">
            <a:spAutoFit/>
          </a:bodyPr>
          <a:lstStyle/>
          <a:p>
            <a:r>
              <a:rPr lang="en-US" dirty="0"/>
              <a:t>Love statue</a:t>
            </a:r>
            <a:endParaRPr lang="ru-RU" dirty="0"/>
          </a:p>
        </p:txBody>
      </p:sp>
    </p:spTree>
    <p:extLst>
      <p:ext uri="{BB962C8B-B14F-4D97-AF65-F5344CB8AC3E}">
        <p14:creationId xmlns:p14="http://schemas.microsoft.com/office/powerpoint/2010/main" val="142146099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027"/>
                                        </p:tgtEl>
                                        <p:attrNameLst>
                                          <p:attrName>r</p:attrName>
                                        </p:attrNameLst>
                                      </p:cBhvr>
                                    </p:animRot>
                                    <p:animRot by="-240000">
                                      <p:cBhvr>
                                        <p:cTn id="15" dur="200" fill="hold">
                                          <p:stCondLst>
                                            <p:cond delay="200"/>
                                          </p:stCondLst>
                                        </p:cTn>
                                        <p:tgtEl>
                                          <p:spTgt spid="1027"/>
                                        </p:tgtEl>
                                        <p:attrNameLst>
                                          <p:attrName>r</p:attrName>
                                        </p:attrNameLst>
                                      </p:cBhvr>
                                    </p:animRot>
                                    <p:animRot by="240000">
                                      <p:cBhvr>
                                        <p:cTn id="16" dur="200" fill="hold">
                                          <p:stCondLst>
                                            <p:cond delay="400"/>
                                          </p:stCondLst>
                                        </p:cTn>
                                        <p:tgtEl>
                                          <p:spTgt spid="1027"/>
                                        </p:tgtEl>
                                        <p:attrNameLst>
                                          <p:attrName>r</p:attrName>
                                        </p:attrNameLst>
                                      </p:cBhvr>
                                    </p:animRot>
                                    <p:animRot by="-240000">
                                      <p:cBhvr>
                                        <p:cTn id="17" dur="200" fill="hold">
                                          <p:stCondLst>
                                            <p:cond delay="600"/>
                                          </p:stCondLst>
                                        </p:cTn>
                                        <p:tgtEl>
                                          <p:spTgt spid="1027"/>
                                        </p:tgtEl>
                                        <p:attrNameLst>
                                          <p:attrName>r</p:attrName>
                                        </p:attrNameLst>
                                      </p:cBhvr>
                                    </p:animRot>
                                    <p:animRot by="120000">
                                      <p:cBhvr>
                                        <p:cTn id="18" dur="200" fill="hold">
                                          <p:stCondLst>
                                            <p:cond delay="800"/>
                                          </p:stCondLst>
                                        </p:cTn>
                                        <p:tgtEl>
                                          <p:spTgt spid="102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1030"/>
                                        </p:tgtEl>
                                        <p:attrNameLst>
                                          <p:attrName>r</p:attrName>
                                        </p:attrNameLst>
                                      </p:cBhvr>
                                    </p:animRot>
                                    <p:animRot by="-240000">
                                      <p:cBhvr>
                                        <p:cTn id="23" dur="200" fill="hold">
                                          <p:stCondLst>
                                            <p:cond delay="200"/>
                                          </p:stCondLst>
                                        </p:cTn>
                                        <p:tgtEl>
                                          <p:spTgt spid="1030"/>
                                        </p:tgtEl>
                                        <p:attrNameLst>
                                          <p:attrName>r</p:attrName>
                                        </p:attrNameLst>
                                      </p:cBhvr>
                                    </p:animRot>
                                    <p:animRot by="240000">
                                      <p:cBhvr>
                                        <p:cTn id="24" dur="200" fill="hold">
                                          <p:stCondLst>
                                            <p:cond delay="400"/>
                                          </p:stCondLst>
                                        </p:cTn>
                                        <p:tgtEl>
                                          <p:spTgt spid="1030"/>
                                        </p:tgtEl>
                                        <p:attrNameLst>
                                          <p:attrName>r</p:attrName>
                                        </p:attrNameLst>
                                      </p:cBhvr>
                                    </p:animRot>
                                    <p:animRot by="-240000">
                                      <p:cBhvr>
                                        <p:cTn id="25" dur="200" fill="hold">
                                          <p:stCondLst>
                                            <p:cond delay="600"/>
                                          </p:stCondLst>
                                        </p:cTn>
                                        <p:tgtEl>
                                          <p:spTgt spid="1030"/>
                                        </p:tgtEl>
                                        <p:attrNameLst>
                                          <p:attrName>r</p:attrName>
                                        </p:attrNameLst>
                                      </p:cBhvr>
                                    </p:animRot>
                                    <p:animRot by="120000">
                                      <p:cBhvr>
                                        <p:cTn id="26" dur="200" fill="hold">
                                          <p:stCondLst>
                                            <p:cond delay="800"/>
                                          </p:stCondLst>
                                        </p:cTn>
                                        <p:tgtEl>
                                          <p:spTgt spid="103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1029"/>
                                        </p:tgtEl>
                                        <p:attrNameLst>
                                          <p:attrName>r</p:attrName>
                                        </p:attrNameLst>
                                      </p:cBhvr>
                                    </p:animRot>
                                    <p:animRot by="-240000">
                                      <p:cBhvr>
                                        <p:cTn id="31" dur="200" fill="hold">
                                          <p:stCondLst>
                                            <p:cond delay="200"/>
                                          </p:stCondLst>
                                        </p:cTn>
                                        <p:tgtEl>
                                          <p:spTgt spid="1029"/>
                                        </p:tgtEl>
                                        <p:attrNameLst>
                                          <p:attrName>r</p:attrName>
                                        </p:attrNameLst>
                                      </p:cBhvr>
                                    </p:animRot>
                                    <p:animRot by="240000">
                                      <p:cBhvr>
                                        <p:cTn id="32" dur="200" fill="hold">
                                          <p:stCondLst>
                                            <p:cond delay="400"/>
                                          </p:stCondLst>
                                        </p:cTn>
                                        <p:tgtEl>
                                          <p:spTgt spid="1029"/>
                                        </p:tgtEl>
                                        <p:attrNameLst>
                                          <p:attrName>r</p:attrName>
                                        </p:attrNameLst>
                                      </p:cBhvr>
                                    </p:animRot>
                                    <p:animRot by="-240000">
                                      <p:cBhvr>
                                        <p:cTn id="33" dur="200" fill="hold">
                                          <p:stCondLst>
                                            <p:cond delay="600"/>
                                          </p:stCondLst>
                                        </p:cTn>
                                        <p:tgtEl>
                                          <p:spTgt spid="1029"/>
                                        </p:tgtEl>
                                        <p:attrNameLst>
                                          <p:attrName>r</p:attrName>
                                        </p:attrNameLst>
                                      </p:cBhvr>
                                    </p:animRot>
                                    <p:animRot by="120000">
                                      <p:cBhvr>
                                        <p:cTn id="34" dur="200" fill="hold">
                                          <p:stCondLst>
                                            <p:cond delay="800"/>
                                          </p:stCondLst>
                                        </p:cTn>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a:solidFill>
                  <a:srgbClr val="92D050"/>
                </a:solidFill>
              </a:rPr>
              <a:t>Famous Places in </a:t>
            </a:r>
            <a:r>
              <a:rPr lang="en-US" dirty="0" err="1">
                <a:solidFill>
                  <a:srgbClr val="92D050"/>
                </a:solidFill>
              </a:rPr>
              <a:t>Kharkiv</a:t>
            </a:r>
            <a:endParaRPr lang="ru-RU" dirty="0">
              <a:solidFill>
                <a:srgbClr val="92D05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934" y="2079868"/>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1700808"/>
            <a:ext cx="2376264" cy="369332"/>
          </a:xfrm>
          <a:prstGeom prst="rect">
            <a:avLst/>
          </a:prstGeom>
          <a:noFill/>
        </p:spPr>
        <p:txBody>
          <a:bodyPr wrap="square" rtlCol="0">
            <a:spAutoFit/>
          </a:bodyPr>
          <a:lstStyle/>
          <a:p>
            <a:r>
              <a:rPr lang="ru-RU" dirty="0" smtClean="0"/>
              <a:t>С</a:t>
            </a:r>
            <a:r>
              <a:rPr lang="en-US" dirty="0" err="1" smtClean="0"/>
              <a:t>ascade</a:t>
            </a:r>
            <a:endParaRPr lang="ru-R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581" y="2348880"/>
            <a:ext cx="2899209" cy="422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84168" y="1885474"/>
            <a:ext cx="2808312" cy="369332"/>
          </a:xfrm>
          <a:prstGeom prst="rect">
            <a:avLst/>
          </a:prstGeom>
          <a:noFill/>
        </p:spPr>
        <p:txBody>
          <a:bodyPr wrap="square" rtlCol="0">
            <a:spAutoFit/>
          </a:bodyPr>
          <a:lstStyle/>
          <a:p>
            <a:r>
              <a:rPr lang="en-US" dirty="0"/>
              <a:t>Monument to Motherland</a:t>
            </a:r>
            <a:endParaRPr lang="ru-RU" dirty="0"/>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4547078"/>
            <a:ext cx="3021417" cy="2014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03848" y="4060432"/>
            <a:ext cx="2232248" cy="369332"/>
          </a:xfrm>
          <a:prstGeom prst="rect">
            <a:avLst/>
          </a:prstGeom>
          <a:noFill/>
        </p:spPr>
        <p:txBody>
          <a:bodyPr wrap="square" rtlCol="0">
            <a:spAutoFit/>
          </a:bodyPr>
          <a:lstStyle/>
          <a:p>
            <a:r>
              <a:rPr lang="en-US" dirty="0"/>
              <a:t>The Eternal Flame</a:t>
            </a:r>
            <a:endParaRPr lang="ru-RU" dirty="0"/>
          </a:p>
        </p:txBody>
      </p:sp>
    </p:spTree>
    <p:extLst>
      <p:ext uri="{BB962C8B-B14F-4D97-AF65-F5344CB8AC3E}">
        <p14:creationId xmlns:p14="http://schemas.microsoft.com/office/powerpoint/2010/main" val="245665028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0"/>
                                        </p:tgtEl>
                                        <p:attrNameLst>
                                          <p:attrName>r</p:attrName>
                                        </p:attrNameLst>
                                      </p:cBhvr>
                                    </p:animRot>
                                    <p:animRot by="-240000">
                                      <p:cBhvr>
                                        <p:cTn id="7" dur="200" fill="hold">
                                          <p:stCondLst>
                                            <p:cond delay="200"/>
                                          </p:stCondLst>
                                        </p:cTn>
                                        <p:tgtEl>
                                          <p:spTgt spid="2050"/>
                                        </p:tgtEl>
                                        <p:attrNameLst>
                                          <p:attrName>r</p:attrName>
                                        </p:attrNameLst>
                                      </p:cBhvr>
                                    </p:animRot>
                                    <p:animRot by="240000">
                                      <p:cBhvr>
                                        <p:cTn id="8" dur="200" fill="hold">
                                          <p:stCondLst>
                                            <p:cond delay="400"/>
                                          </p:stCondLst>
                                        </p:cTn>
                                        <p:tgtEl>
                                          <p:spTgt spid="2050"/>
                                        </p:tgtEl>
                                        <p:attrNameLst>
                                          <p:attrName>r</p:attrName>
                                        </p:attrNameLst>
                                      </p:cBhvr>
                                    </p:animRot>
                                    <p:animRot by="-240000">
                                      <p:cBhvr>
                                        <p:cTn id="9" dur="200" fill="hold">
                                          <p:stCondLst>
                                            <p:cond delay="600"/>
                                          </p:stCondLst>
                                        </p:cTn>
                                        <p:tgtEl>
                                          <p:spTgt spid="2050"/>
                                        </p:tgtEl>
                                        <p:attrNameLst>
                                          <p:attrName>r</p:attrName>
                                        </p:attrNameLst>
                                      </p:cBhvr>
                                    </p:animRot>
                                    <p:animRot by="120000">
                                      <p:cBhvr>
                                        <p:cTn id="10" dur="200" fill="hold">
                                          <p:stCondLst>
                                            <p:cond delay="800"/>
                                          </p:stCondLst>
                                        </p:cTn>
                                        <p:tgtEl>
                                          <p:spTgt spid="205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2052"/>
                                        </p:tgtEl>
                                        <p:attrNameLst>
                                          <p:attrName>r</p:attrName>
                                        </p:attrNameLst>
                                      </p:cBhvr>
                                    </p:animRot>
                                    <p:animRot by="-240000">
                                      <p:cBhvr>
                                        <p:cTn id="15" dur="200" fill="hold">
                                          <p:stCondLst>
                                            <p:cond delay="200"/>
                                          </p:stCondLst>
                                        </p:cTn>
                                        <p:tgtEl>
                                          <p:spTgt spid="2052"/>
                                        </p:tgtEl>
                                        <p:attrNameLst>
                                          <p:attrName>r</p:attrName>
                                        </p:attrNameLst>
                                      </p:cBhvr>
                                    </p:animRot>
                                    <p:animRot by="240000">
                                      <p:cBhvr>
                                        <p:cTn id="16" dur="200" fill="hold">
                                          <p:stCondLst>
                                            <p:cond delay="400"/>
                                          </p:stCondLst>
                                        </p:cTn>
                                        <p:tgtEl>
                                          <p:spTgt spid="2052"/>
                                        </p:tgtEl>
                                        <p:attrNameLst>
                                          <p:attrName>r</p:attrName>
                                        </p:attrNameLst>
                                      </p:cBhvr>
                                    </p:animRot>
                                    <p:animRot by="-240000">
                                      <p:cBhvr>
                                        <p:cTn id="17" dur="200" fill="hold">
                                          <p:stCondLst>
                                            <p:cond delay="600"/>
                                          </p:stCondLst>
                                        </p:cTn>
                                        <p:tgtEl>
                                          <p:spTgt spid="2052"/>
                                        </p:tgtEl>
                                        <p:attrNameLst>
                                          <p:attrName>r</p:attrName>
                                        </p:attrNameLst>
                                      </p:cBhvr>
                                    </p:animRot>
                                    <p:animRot by="120000">
                                      <p:cBhvr>
                                        <p:cTn id="18" dur="200" fill="hold">
                                          <p:stCondLst>
                                            <p:cond delay="800"/>
                                          </p:stCondLst>
                                        </p:cTn>
                                        <p:tgtEl>
                                          <p:spTgt spid="205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2051"/>
                                        </p:tgtEl>
                                        <p:attrNameLst>
                                          <p:attrName>r</p:attrName>
                                        </p:attrNameLst>
                                      </p:cBhvr>
                                    </p:animRot>
                                    <p:animRot by="-240000">
                                      <p:cBhvr>
                                        <p:cTn id="23" dur="200" fill="hold">
                                          <p:stCondLst>
                                            <p:cond delay="200"/>
                                          </p:stCondLst>
                                        </p:cTn>
                                        <p:tgtEl>
                                          <p:spTgt spid="2051"/>
                                        </p:tgtEl>
                                        <p:attrNameLst>
                                          <p:attrName>r</p:attrName>
                                        </p:attrNameLst>
                                      </p:cBhvr>
                                    </p:animRot>
                                    <p:animRot by="240000">
                                      <p:cBhvr>
                                        <p:cTn id="24" dur="200" fill="hold">
                                          <p:stCondLst>
                                            <p:cond delay="400"/>
                                          </p:stCondLst>
                                        </p:cTn>
                                        <p:tgtEl>
                                          <p:spTgt spid="2051"/>
                                        </p:tgtEl>
                                        <p:attrNameLst>
                                          <p:attrName>r</p:attrName>
                                        </p:attrNameLst>
                                      </p:cBhvr>
                                    </p:animRot>
                                    <p:animRot by="-240000">
                                      <p:cBhvr>
                                        <p:cTn id="25" dur="200" fill="hold">
                                          <p:stCondLst>
                                            <p:cond delay="600"/>
                                          </p:stCondLst>
                                        </p:cTn>
                                        <p:tgtEl>
                                          <p:spTgt spid="2051"/>
                                        </p:tgtEl>
                                        <p:attrNameLst>
                                          <p:attrName>r</p:attrName>
                                        </p:attrNameLst>
                                      </p:cBhvr>
                                    </p:animRot>
                                    <p:animRot by="120000">
                                      <p:cBhvr>
                                        <p:cTn id="26" dur="200" fill="hold">
                                          <p:stCondLst>
                                            <p:cond delay="800"/>
                                          </p:stCondLst>
                                        </p:cTn>
                                        <p:tgtEl>
                                          <p:spTgt spid="20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Autofit/>
          </a:bodyPr>
          <a:lstStyle/>
          <a:p>
            <a:pPr marL="45720" indent="0">
              <a:buNone/>
            </a:pPr>
            <a:r>
              <a:rPr lang="en-US" sz="6600" dirty="0" smtClean="0"/>
              <a:t>GRECHANAYA JULIA</a:t>
            </a:r>
          </a:p>
          <a:p>
            <a:pPr marL="45720" indent="0">
              <a:buNone/>
            </a:pPr>
            <a:r>
              <a:rPr lang="en-US" sz="6600" dirty="0" smtClean="0"/>
              <a:t>FROM 6-A</a:t>
            </a:r>
          </a:p>
          <a:p>
            <a:pPr marL="45720" indent="0">
              <a:buNone/>
            </a:pPr>
            <a:r>
              <a:rPr lang="en-US" sz="6600" dirty="0"/>
              <a:t>THANK YOU FOR YOUR </a:t>
            </a:r>
            <a:r>
              <a:rPr lang="en-US" sz="6600" dirty="0" smtClean="0"/>
              <a:t>ATTENTION!!!</a:t>
            </a:r>
            <a:endParaRPr lang="ru-RU" sz="6600" dirty="0"/>
          </a:p>
        </p:txBody>
      </p:sp>
      <p:sp>
        <p:nvSpPr>
          <p:cNvPr id="3" name="Заголовок 2"/>
          <p:cNvSpPr>
            <a:spLocks noGrp="1"/>
          </p:cNvSpPr>
          <p:nvPr>
            <p:ph type="title"/>
          </p:nvPr>
        </p:nvSpPr>
        <p:spPr/>
        <p:txBody>
          <a:bodyPr/>
          <a:lstStyle/>
          <a:p>
            <a:r>
              <a:rPr lang="en-US" sz="6600" dirty="0" smtClean="0">
                <a:solidFill>
                  <a:srgbClr val="92D050"/>
                </a:solidFill>
              </a:rPr>
              <a:t>THE END</a:t>
            </a:r>
            <a:endParaRPr lang="ru-RU" sz="6600" dirty="0">
              <a:solidFill>
                <a:srgbClr val="92D050"/>
              </a:solidFill>
            </a:endParaRPr>
          </a:p>
        </p:txBody>
      </p:sp>
    </p:spTree>
    <p:extLst>
      <p:ext uri="{BB962C8B-B14F-4D97-AF65-F5344CB8AC3E}">
        <p14:creationId xmlns:p14="http://schemas.microsoft.com/office/powerpoint/2010/main" val="423880928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2">
                                            <p:txEl>
                                              <p:pRg st="0" end="0"/>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2">
                                            <p:txEl>
                                              <p:pRg st="1" end="1"/>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2">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Сетка">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71</TotalTime>
  <Words>216</Words>
  <Application>Microsoft Office PowerPoint</Application>
  <PresentationFormat>Экран (4:3)</PresentationFormat>
  <Paragraphs>28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Сетка</vt:lpstr>
      <vt:lpstr>Презентация PowerPoint</vt:lpstr>
      <vt:lpstr>Map of Ukraine with Kharkiv highlighted</vt:lpstr>
      <vt:lpstr>Kharkiv</vt:lpstr>
      <vt:lpstr>Презентация PowerPoint</vt:lpstr>
      <vt:lpstr>Coat of arms of Kharkiv</vt:lpstr>
      <vt:lpstr>Famous Places in Kharkiv</vt:lpstr>
      <vt:lpstr>Famous Places in Kharkiv</vt:lpstr>
      <vt:lpstr>Famous Places in Kharkiv</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Юля</dc:creator>
  <cp:lastModifiedBy>Юля</cp:lastModifiedBy>
  <cp:revision>8</cp:revision>
  <dcterms:created xsi:type="dcterms:W3CDTF">2014-05-29T14:36:44Z</dcterms:created>
  <dcterms:modified xsi:type="dcterms:W3CDTF">2014-05-29T16:16:24Z</dcterms:modified>
</cp:coreProperties>
</file>