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A3-7C46-4A51-A535-5655CF862F5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7A85-4592-4DDB-BB6B-420B2594D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A3-7C46-4A51-A535-5655CF862F5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7A85-4592-4DDB-BB6B-420B2594D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A3-7C46-4A51-A535-5655CF862F5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7A85-4592-4DDB-BB6B-420B2594D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A3-7C46-4A51-A535-5655CF862F5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7A85-4592-4DDB-BB6B-420B2594D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A3-7C46-4A51-A535-5655CF862F5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7A85-4592-4DDB-BB6B-420B2594D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A3-7C46-4A51-A535-5655CF862F5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7A85-4592-4DDB-BB6B-420B2594D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A3-7C46-4A51-A535-5655CF862F5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7A85-4592-4DDB-BB6B-420B2594D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A3-7C46-4A51-A535-5655CF862F5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7A85-4592-4DDB-BB6B-420B2594D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A3-7C46-4A51-A535-5655CF862F5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7A85-4592-4DDB-BB6B-420B2594D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A3-7C46-4A51-A535-5655CF862F5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B7A85-4592-4DDB-BB6B-420B2594DF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60A3-7C46-4A51-A535-5655CF862F5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CB7A85-4592-4DDB-BB6B-420B2594DF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5260A3-7C46-4A51-A535-5655CF862F5C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CB7A85-4592-4DDB-BB6B-420B2594DF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Computer </a:t>
            </a:r>
            <a:r>
              <a:rPr lang="en-US" dirty="0" smtClean="0"/>
              <a:t>und Internet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chrome</a:t>
            </a:r>
            <a:endParaRPr lang="ru-RU" dirty="0"/>
          </a:p>
        </p:txBody>
      </p:sp>
      <p:pic>
        <p:nvPicPr>
          <p:cNvPr id="4" name="Содержимое 3" descr="logo-google-chrom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Safari</a:t>
            </a:r>
            <a:endParaRPr lang="ru-RU" dirty="0"/>
          </a:p>
        </p:txBody>
      </p:sp>
      <p:pic>
        <p:nvPicPr>
          <p:cNvPr id="4" name="Содержимое 3" descr="safari-logo-l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000" y="2143453"/>
            <a:ext cx="3600000" cy="3972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Bing</a:t>
            </a:r>
            <a:endParaRPr lang="ru-RU" dirty="0"/>
          </a:p>
        </p:txBody>
      </p:sp>
      <p:pic>
        <p:nvPicPr>
          <p:cNvPr id="4" name="Содержимое 3" descr="1390140043_b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071678"/>
            <a:ext cx="5048271" cy="3604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</a:t>
            </a:r>
            <a:endParaRPr lang="ru-RU" dirty="0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2214554"/>
            <a:ext cx="3357586" cy="3654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Statistiken</a:t>
            </a:r>
            <a:endParaRPr lang="ru-RU" dirty="0"/>
          </a:p>
        </p:txBody>
      </p:sp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7512944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Google</a:t>
            </a:r>
            <a:endParaRPr lang="ru-RU" dirty="0"/>
          </a:p>
        </p:txBody>
      </p:sp>
      <p:pic>
        <p:nvPicPr>
          <p:cNvPr id="4" name="Содержимое 3" descr="google-log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14488"/>
            <a:ext cx="702309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Jandex</a:t>
            </a:r>
            <a:endParaRPr lang="ru-RU" dirty="0"/>
          </a:p>
        </p:txBody>
      </p:sp>
      <p:pic>
        <p:nvPicPr>
          <p:cNvPr id="4" name="Содержимое 3" descr="yandex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928802"/>
            <a:ext cx="8229600" cy="43686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Yahoo</a:t>
            </a:r>
            <a:endParaRPr lang="ru-RU" dirty="0"/>
          </a:p>
        </p:txBody>
      </p:sp>
      <p:pic>
        <p:nvPicPr>
          <p:cNvPr id="4" name="Содержимое 3" descr="3839326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098" y="1935163"/>
            <a:ext cx="769980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Rambler</a:t>
            </a:r>
            <a:endParaRPr lang="ru-RU" dirty="0"/>
          </a:p>
        </p:txBody>
      </p:sp>
      <p:pic>
        <p:nvPicPr>
          <p:cNvPr id="4" name="Содержимое 3" descr="b5271a5aeb4c5ee84733d823ca0ba4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857364"/>
            <a:ext cx="3929082" cy="38635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MSN</a:t>
            </a:r>
            <a:endParaRPr lang="ru-RU" dirty="0"/>
          </a:p>
        </p:txBody>
      </p:sp>
      <p:pic>
        <p:nvPicPr>
          <p:cNvPr id="4" name="Содержимое 3" descr="msn-log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285992"/>
            <a:ext cx="8229600" cy="3273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Computer</a:t>
            </a:r>
            <a:endParaRPr lang="ru-RU" dirty="0"/>
          </a:p>
        </p:txBody>
      </p:sp>
      <p:pic>
        <p:nvPicPr>
          <p:cNvPr id="4" name="Содержимое 3" descr="1345135287_1344932660_komputer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214554"/>
            <a:ext cx="5500726" cy="40485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Bing</a:t>
            </a:r>
            <a:endParaRPr lang="ru-RU" dirty="0"/>
          </a:p>
        </p:txBody>
      </p:sp>
      <p:pic>
        <p:nvPicPr>
          <p:cNvPr id="4" name="Содержимое 3" descr="Bing-logo-orange-RG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214554"/>
            <a:ext cx="7061441" cy="27131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Statistikum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ChangeAspect="1"/>
          </p:cNvGraphicFramePr>
          <p:nvPr>
            <p:ph idx="1"/>
          </p:nvPr>
        </p:nvGraphicFramePr>
        <p:xfrm>
          <a:off x="785786" y="1285860"/>
          <a:ext cx="7725182" cy="5154149"/>
        </p:xfrm>
        <a:graphic>
          <a:graphicData uri="http://schemas.openxmlformats.org/presentationml/2006/ole">
            <p:oleObj spid="_x0000_s3075" name="Диаграмма" r:id="rId3" imgW="6096224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Pro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</a:t>
            </a:r>
            <a:r>
              <a:rPr lang="en-US" dirty="0" err="1" smtClean="0"/>
              <a:t>hilft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unseren</a:t>
            </a:r>
            <a:r>
              <a:rPr lang="en-US" dirty="0" smtClean="0"/>
              <a:t> </a:t>
            </a:r>
            <a:r>
              <a:rPr lang="en-US" dirty="0" err="1" smtClean="0"/>
              <a:t>Freunden</a:t>
            </a:r>
            <a:r>
              <a:rPr lang="en-US" dirty="0" smtClean="0"/>
              <a:t> </a:t>
            </a:r>
            <a:r>
              <a:rPr lang="en-US" dirty="0" err="1" smtClean="0"/>
              <a:t>kommunizieren</a:t>
            </a:r>
            <a:endParaRPr lang="en-US" dirty="0" smtClean="0"/>
          </a:p>
          <a:p>
            <a:r>
              <a:rPr lang="en-US" dirty="0" smtClean="0"/>
              <a:t>Es </a:t>
            </a:r>
            <a:r>
              <a:rPr lang="en-US" dirty="0" err="1" smtClean="0"/>
              <a:t>hilft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unsere</a:t>
            </a:r>
            <a:r>
              <a:rPr lang="en-US" dirty="0" smtClean="0"/>
              <a:t> </a:t>
            </a:r>
            <a:r>
              <a:rPr lang="en-US" dirty="0" err="1" smtClean="0"/>
              <a:t>Hausaufgaben</a:t>
            </a:r>
            <a:r>
              <a:rPr lang="en-US" dirty="0" smtClean="0"/>
              <a:t> </a:t>
            </a:r>
            <a:r>
              <a:rPr lang="en-US" dirty="0" err="1" smtClean="0"/>
              <a:t>machen</a:t>
            </a:r>
            <a:endParaRPr lang="en-US" dirty="0" smtClean="0"/>
          </a:p>
          <a:p>
            <a:r>
              <a:rPr lang="de-DE" dirty="0" smtClean="0"/>
              <a:t>Wir können auf Video-Chat sprechen</a:t>
            </a:r>
            <a:endParaRPr lang="uk-UA" dirty="0" smtClean="0"/>
          </a:p>
          <a:p>
            <a:r>
              <a:rPr lang="en-US" dirty="0" smtClean="0"/>
              <a:t>Es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ru-RU" dirty="0" smtClean="0"/>
              <a:t> </a:t>
            </a:r>
            <a:r>
              <a:rPr lang="en-US" dirty="0" err="1" smtClean="0"/>
              <a:t>nützlichen</a:t>
            </a:r>
            <a:r>
              <a:rPr lang="en-US" dirty="0" smtClean="0"/>
              <a:t> </a:t>
            </a:r>
            <a:r>
              <a:rPr lang="en-US" dirty="0" err="1" smtClean="0"/>
              <a:t>Informationen</a:t>
            </a:r>
            <a:endParaRPr lang="ru-RU" dirty="0" smtClean="0"/>
          </a:p>
          <a:p>
            <a:r>
              <a:rPr lang="de-DE" dirty="0" smtClean="0"/>
              <a:t>Internet macht unser Leben leichter</a:t>
            </a:r>
            <a:endParaRPr lang="uk-UA" dirty="0" smtClean="0"/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green-plus-sign-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5000636"/>
            <a:ext cx="1487896" cy="1482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Contra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Menschen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uk-UA" dirty="0" smtClean="0"/>
              <a:t> </a:t>
            </a:r>
            <a:r>
              <a:rPr lang="en-US" dirty="0" err="1" smtClean="0"/>
              <a:t>a</a:t>
            </a:r>
            <a:r>
              <a:rPr lang="en-US" dirty="0" err="1" smtClean="0"/>
              <a:t>bhängig</a:t>
            </a:r>
            <a:endParaRPr lang="uk-UA" dirty="0" smtClean="0"/>
          </a:p>
          <a:p>
            <a:r>
              <a:rPr lang="en-US" dirty="0" smtClean="0"/>
              <a:t>Es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dumme</a:t>
            </a:r>
            <a:r>
              <a:rPr lang="en-US" dirty="0" smtClean="0"/>
              <a:t>  </a:t>
            </a:r>
            <a:r>
              <a:rPr lang="en-US" dirty="0" err="1" smtClean="0"/>
              <a:t>Anzeigen</a:t>
            </a:r>
            <a:endParaRPr lang="en-US" dirty="0" smtClean="0"/>
          </a:p>
          <a:p>
            <a:r>
              <a:rPr lang="en-US" dirty="0" smtClean="0"/>
              <a:t>Es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schädlich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unsere</a:t>
            </a:r>
            <a:r>
              <a:rPr lang="en-US" dirty="0" smtClean="0"/>
              <a:t> </a:t>
            </a:r>
            <a:r>
              <a:rPr lang="en-US" dirty="0" err="1" smtClean="0"/>
              <a:t>Gesundheit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Internet </a:t>
            </a:r>
            <a:r>
              <a:rPr lang="en-US" dirty="0" err="1" smtClean="0"/>
              <a:t>macht</a:t>
            </a:r>
            <a:r>
              <a:rPr lang="en-US" dirty="0" smtClean="0"/>
              <a:t> </a:t>
            </a:r>
            <a:r>
              <a:rPr lang="en-US" dirty="0" err="1" smtClean="0"/>
              <a:t>uns</a:t>
            </a:r>
            <a:r>
              <a:rPr lang="en-US" dirty="0" smtClean="0"/>
              <a:t> </a:t>
            </a:r>
            <a:r>
              <a:rPr lang="en-US" dirty="0" err="1" smtClean="0"/>
              <a:t>faul</a:t>
            </a:r>
            <a:endParaRPr lang="en-US" dirty="0" smtClean="0"/>
          </a:p>
          <a:p>
            <a:r>
              <a:rPr lang="en-US" dirty="0" smtClean="0"/>
              <a:t>Es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Viren</a:t>
            </a:r>
            <a:endParaRPr lang="ru-RU" dirty="0"/>
          </a:p>
        </p:txBody>
      </p:sp>
      <p:pic>
        <p:nvPicPr>
          <p:cNvPr id="4" name="Рисунок 3" descr="мин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072074"/>
            <a:ext cx="1496251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der erste Computer wurde 1950 von Akademiker </a:t>
            </a:r>
            <a:r>
              <a:rPr lang="de-DE" dirty="0" err="1" smtClean="0"/>
              <a:t>Lebedev</a:t>
            </a:r>
            <a:r>
              <a:rPr lang="de-DE" dirty="0" smtClean="0"/>
              <a:t> geschaffen</a:t>
            </a:r>
            <a:endParaRPr lang="ru-RU" dirty="0"/>
          </a:p>
        </p:txBody>
      </p:sp>
      <p:pic>
        <p:nvPicPr>
          <p:cNvPr id="4" name="Содержимое 3" descr="zuse_z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643182"/>
            <a:ext cx="5286412" cy="38326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Pro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389120"/>
          </a:xfrm>
        </p:spPr>
        <p:txBody>
          <a:bodyPr/>
          <a:lstStyle/>
          <a:p>
            <a:r>
              <a:rPr lang="de-DE" dirty="0" smtClean="0"/>
              <a:t>Er kann schnell rechnen und programmieren</a:t>
            </a:r>
          </a:p>
          <a:p>
            <a:r>
              <a:rPr lang="de-DE" dirty="0" smtClean="0"/>
              <a:t>Im Berufsleben wird fast nur mit Computern gearbeitet.</a:t>
            </a:r>
          </a:p>
          <a:p>
            <a:r>
              <a:rPr lang="de-DE" dirty="0" smtClean="0"/>
              <a:t>Man kann fast alles damit erledigen, z.B</a:t>
            </a:r>
            <a:r>
              <a:rPr lang="de-DE" dirty="0" smtClean="0"/>
              <a:t>.  kann </a:t>
            </a:r>
            <a:r>
              <a:rPr lang="de-DE" dirty="0" smtClean="0"/>
              <a:t>man verschiedene Programme ausarbeiten.</a:t>
            </a:r>
          </a:p>
          <a:p>
            <a:r>
              <a:rPr lang="de-DE" dirty="0" smtClean="0"/>
              <a:t>Sie helfen die Fremdsprachen erlernen.</a:t>
            </a:r>
          </a:p>
          <a:p>
            <a:r>
              <a:rPr lang="en-US" dirty="0" err="1" smtClean="0"/>
              <a:t>Der</a:t>
            </a:r>
            <a:r>
              <a:rPr lang="en-US" dirty="0" smtClean="0"/>
              <a:t> Computer </a:t>
            </a:r>
            <a:r>
              <a:rPr lang="en-US" dirty="0" err="1" smtClean="0"/>
              <a:t>arbeitet</a:t>
            </a:r>
            <a:r>
              <a:rPr lang="en-US" dirty="0" smtClean="0"/>
              <a:t> </a:t>
            </a:r>
            <a:r>
              <a:rPr lang="en-US" dirty="0" err="1" smtClean="0"/>
              <a:t>schnell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de-DE" dirty="0" smtClean="0"/>
              <a:t>Der </a:t>
            </a:r>
            <a:r>
              <a:rPr lang="de-DE" dirty="0" err="1" smtClean="0"/>
              <a:t>gröβte</a:t>
            </a:r>
            <a:r>
              <a:rPr lang="de-DE" dirty="0" smtClean="0"/>
              <a:t> Vorteil ist der Preis von den Computers, sie sind immer billiger</a:t>
            </a:r>
            <a:r>
              <a:rPr lang="ru-RU" dirty="0" smtClean="0"/>
              <a:t>.</a:t>
            </a:r>
            <a:endParaRPr lang="en-US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ru-RU" dirty="0"/>
          </a:p>
        </p:txBody>
      </p:sp>
      <p:pic>
        <p:nvPicPr>
          <p:cNvPr id="4" name="Рисунок 3" descr="green-plus-sign-m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375096"/>
            <a:ext cx="1487896" cy="1482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Contra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/>
          <a:lstStyle/>
          <a:p>
            <a:r>
              <a:rPr lang="de-DE" dirty="0" smtClean="0"/>
              <a:t>Die Kinder verbringen sehr viel Zeit vor dem Bildschirm.</a:t>
            </a:r>
          </a:p>
          <a:p>
            <a:r>
              <a:rPr lang="de-DE" dirty="0" smtClean="0"/>
              <a:t>Sie arbeiten weniger mit dem </a:t>
            </a:r>
            <a:r>
              <a:rPr lang="de-DE" dirty="0" smtClean="0"/>
              <a:t>Computer</a:t>
            </a:r>
            <a:r>
              <a:rPr lang="de-DE" dirty="0" smtClean="0"/>
              <a:t>, sondern spielen lieber.</a:t>
            </a:r>
          </a:p>
          <a:p>
            <a:r>
              <a:rPr lang="de-DE" dirty="0" smtClean="0"/>
              <a:t>Sie bevorzugen lieber am Computer zu spielen, als sich mit Freunden zu treffen.</a:t>
            </a:r>
          </a:p>
          <a:p>
            <a:r>
              <a:rPr lang="de-DE" dirty="0" smtClean="0"/>
              <a:t>Computer fügen der Gesundheit der Jugendlichen aber auch Schaden zu: Schlafstörungen, Sehschwäche</a:t>
            </a:r>
            <a:r>
              <a:rPr lang="de-DE" smtClean="0"/>
              <a:t>, </a:t>
            </a:r>
            <a:r>
              <a:rPr lang="de-DE" smtClean="0"/>
              <a:t>Kopfschmerzen</a:t>
            </a:r>
            <a:r>
              <a:rPr lang="de-DE" dirty="0" smtClean="0"/>
              <a:t>.</a:t>
            </a:r>
            <a:endParaRPr lang="ru-RU" dirty="0"/>
          </a:p>
        </p:txBody>
      </p:sp>
      <p:pic>
        <p:nvPicPr>
          <p:cNvPr id="4" name="Рисунок 3" descr="мин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5143512"/>
            <a:ext cx="1496251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Durch Computer kann man Internet benutzen.</a:t>
            </a:r>
            <a:endParaRPr lang="ru-RU" dirty="0"/>
          </a:p>
        </p:txBody>
      </p:sp>
      <p:pic>
        <p:nvPicPr>
          <p:cNvPr id="4" name="Содержимое 3" descr="internet-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2500306"/>
            <a:ext cx="4857784" cy="33397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Internet</a:t>
            </a:r>
            <a:br>
              <a:rPr lang="en-US" dirty="0" smtClean="0"/>
            </a:br>
            <a:r>
              <a:rPr lang="en-US" dirty="0" smtClean="0"/>
              <a:t>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 ist das World Wide Web, das Millionen von Menschen verbindet</a:t>
            </a:r>
            <a:endParaRPr lang="ru-RU" dirty="0"/>
          </a:p>
        </p:txBody>
      </p:sp>
      <p:pic>
        <p:nvPicPr>
          <p:cNvPr id="4" name="Рисунок 3" descr="communication inter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786058"/>
            <a:ext cx="4762533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Internet Explorer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43966" y="5715016"/>
            <a:ext cx="500034" cy="60958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5148.internet explorer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714488"/>
            <a:ext cx="6715152" cy="4476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Mozilla Firefox</a:t>
            </a:r>
            <a:endParaRPr lang="ru-RU" dirty="0"/>
          </a:p>
        </p:txBody>
      </p:sp>
      <p:pic>
        <p:nvPicPr>
          <p:cNvPr id="4" name="Содержимое 3" descr="firefo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3980" y="1935163"/>
            <a:ext cx="453603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</TotalTime>
  <Words>215</Words>
  <Application>Microsoft Office PowerPoint</Application>
  <PresentationFormat>Экран (4:3)</PresentationFormat>
  <Paragraphs>45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Поток</vt:lpstr>
      <vt:lpstr>Диаграмма</vt:lpstr>
      <vt:lpstr>Computer und Internet</vt:lpstr>
      <vt:lpstr>Computer</vt:lpstr>
      <vt:lpstr>der erste Computer wurde 1950 von Akademiker Lebedev geschaffen</vt:lpstr>
      <vt:lpstr>Pro</vt:lpstr>
      <vt:lpstr>Contra</vt:lpstr>
      <vt:lpstr>Durch Computer kann man Internet benutzen.</vt:lpstr>
      <vt:lpstr>Internet -</vt:lpstr>
      <vt:lpstr>Internet Explorer</vt:lpstr>
      <vt:lpstr>Mozilla Firefox</vt:lpstr>
      <vt:lpstr>Google chrome</vt:lpstr>
      <vt:lpstr>Safari</vt:lpstr>
      <vt:lpstr>Bing</vt:lpstr>
      <vt:lpstr>Opera</vt:lpstr>
      <vt:lpstr>Statistiken</vt:lpstr>
      <vt:lpstr>Google</vt:lpstr>
      <vt:lpstr>Jandex</vt:lpstr>
      <vt:lpstr>Yahoo</vt:lpstr>
      <vt:lpstr>Rambler</vt:lpstr>
      <vt:lpstr>MSN</vt:lpstr>
      <vt:lpstr>Bing</vt:lpstr>
      <vt:lpstr>Statistikum</vt:lpstr>
      <vt:lpstr>Pro</vt:lpstr>
      <vt:lpstr>Contra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 und Internet</dc:title>
  <dc:creator>SashaK</dc:creator>
  <cp:lastModifiedBy>SashaK</cp:lastModifiedBy>
  <cp:revision>13</cp:revision>
  <dcterms:created xsi:type="dcterms:W3CDTF">2014-02-10T13:34:34Z</dcterms:created>
  <dcterms:modified xsi:type="dcterms:W3CDTF">2014-02-14T08:37:50Z</dcterms:modified>
</cp:coreProperties>
</file>