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61" d="100"/>
          <a:sy n="61" d="100"/>
        </p:scale>
        <p:origin x="-47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FA922-1CD9-4F10-AF64-D80DE46D2083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59B24FC-1830-4B52-B997-8644A6C2C5A0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2400" dirty="0"/>
            <a:t>Моносахариди</a:t>
          </a:r>
        </a:p>
      </dgm:t>
    </dgm:pt>
    <dgm:pt modelId="{C3FC1840-8B46-4324-9837-CAD4845C4CE1}" type="parTrans" cxnId="{BEB907F3-7B0B-43FA-A318-8AAE22B2F64B}">
      <dgm:prSet/>
      <dgm:spPr/>
      <dgm:t>
        <a:bodyPr/>
        <a:lstStyle/>
        <a:p>
          <a:endParaRPr lang="uk-UA"/>
        </a:p>
      </dgm:t>
    </dgm:pt>
    <dgm:pt modelId="{BB988981-7B0B-4F0D-B5DE-406572CB2F2A}" type="sibTrans" cxnId="{BEB907F3-7B0B-43FA-A318-8AAE22B2F64B}">
      <dgm:prSet/>
      <dgm:spPr/>
      <dgm:t>
        <a:bodyPr/>
        <a:lstStyle/>
        <a:p>
          <a:endParaRPr lang="uk-UA"/>
        </a:p>
      </dgm:t>
    </dgm:pt>
    <dgm:pt modelId="{78FC1490-78BC-4F63-A614-D3DB6100870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2400" dirty="0" err="1"/>
            <a:t>Гектози</a:t>
          </a:r>
          <a:endParaRPr lang="uk-UA" sz="2400" dirty="0"/>
        </a:p>
      </dgm:t>
    </dgm:pt>
    <dgm:pt modelId="{02E7EDC7-3F7C-42DB-9C0E-387C52021F7B}" type="parTrans" cxnId="{A038A069-0412-4640-B03C-C2EBDB1C4544}">
      <dgm:prSet/>
      <dgm:spPr/>
      <dgm:t>
        <a:bodyPr/>
        <a:lstStyle/>
        <a:p>
          <a:endParaRPr lang="uk-UA" dirty="0"/>
        </a:p>
      </dgm:t>
    </dgm:pt>
    <dgm:pt modelId="{9B2D91CA-3AF1-41DB-9E2B-70E201F37C22}" type="sibTrans" cxnId="{A038A069-0412-4640-B03C-C2EBDB1C4544}">
      <dgm:prSet/>
      <dgm:spPr/>
      <dgm:t>
        <a:bodyPr/>
        <a:lstStyle/>
        <a:p>
          <a:endParaRPr lang="uk-UA"/>
        </a:p>
      </dgm:t>
    </dgm:pt>
    <dgm:pt modelId="{9D761E4F-035C-4071-B679-9EC0508B93F9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/>
            <a:t>Глюкоза</a:t>
          </a:r>
        </a:p>
      </dgm:t>
    </dgm:pt>
    <dgm:pt modelId="{40ADBC89-895E-486F-9821-9A74F1CE53B7}" type="parTrans" cxnId="{C5017CFC-8337-466C-A5D6-C47C2E19249B}">
      <dgm:prSet/>
      <dgm:spPr/>
      <dgm:t>
        <a:bodyPr/>
        <a:lstStyle/>
        <a:p>
          <a:endParaRPr lang="uk-UA"/>
        </a:p>
      </dgm:t>
    </dgm:pt>
    <dgm:pt modelId="{68E11648-2807-4228-BE8F-8D76C64452FB}" type="sibTrans" cxnId="{C5017CFC-8337-466C-A5D6-C47C2E19249B}">
      <dgm:prSet/>
      <dgm:spPr/>
      <dgm:t>
        <a:bodyPr/>
        <a:lstStyle/>
        <a:p>
          <a:endParaRPr lang="uk-UA"/>
        </a:p>
      </dgm:t>
    </dgm:pt>
    <dgm:pt modelId="{CC7352D4-C75F-4A25-A91D-C37484AB629E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/>
            <a:t>Фруктоза</a:t>
          </a:r>
        </a:p>
      </dgm:t>
    </dgm:pt>
    <dgm:pt modelId="{5BC8596A-3E35-4652-A8C7-14786183A0F1}" type="parTrans" cxnId="{D9E5C64A-45F1-457D-9A8C-4299FAD03479}">
      <dgm:prSet/>
      <dgm:spPr/>
      <dgm:t>
        <a:bodyPr/>
        <a:lstStyle/>
        <a:p>
          <a:endParaRPr lang="uk-UA"/>
        </a:p>
      </dgm:t>
    </dgm:pt>
    <dgm:pt modelId="{5DE77CC2-5170-4AE1-9BD7-2303ACAA07E1}" type="sibTrans" cxnId="{D9E5C64A-45F1-457D-9A8C-4299FAD03479}">
      <dgm:prSet/>
      <dgm:spPr/>
      <dgm:t>
        <a:bodyPr/>
        <a:lstStyle/>
        <a:p>
          <a:endParaRPr lang="uk-UA"/>
        </a:p>
      </dgm:t>
    </dgm:pt>
    <dgm:pt modelId="{E4A88132-DF82-4B31-9A0B-44A68157F74B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2400" dirty="0"/>
            <a:t>Пентози</a:t>
          </a:r>
        </a:p>
      </dgm:t>
    </dgm:pt>
    <dgm:pt modelId="{D51F2423-58F2-4FD5-94D1-F47DA54DCB6C}" type="parTrans" cxnId="{C61952FB-4EE9-4F1E-92DF-A3B1351608E6}">
      <dgm:prSet/>
      <dgm:spPr/>
      <dgm:t>
        <a:bodyPr/>
        <a:lstStyle/>
        <a:p>
          <a:endParaRPr lang="uk-UA"/>
        </a:p>
      </dgm:t>
    </dgm:pt>
    <dgm:pt modelId="{AA5C51EF-253A-417E-BDBC-76407E7B63B6}" type="sibTrans" cxnId="{C61952FB-4EE9-4F1E-92DF-A3B1351608E6}">
      <dgm:prSet/>
      <dgm:spPr/>
      <dgm:t>
        <a:bodyPr/>
        <a:lstStyle/>
        <a:p>
          <a:endParaRPr lang="uk-UA"/>
        </a:p>
      </dgm:t>
    </dgm:pt>
    <dgm:pt modelId="{5F95EA9E-C3EF-4481-A374-D4C60E6F50F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/>
            <a:t>Рибоза</a:t>
          </a:r>
        </a:p>
      </dgm:t>
    </dgm:pt>
    <dgm:pt modelId="{85DB3E2B-215C-472B-A37C-E63C66DD4BBE}" type="parTrans" cxnId="{AE14AF63-998B-4DE8-8663-2BC4A9D83D28}">
      <dgm:prSet/>
      <dgm:spPr/>
      <dgm:t>
        <a:bodyPr/>
        <a:lstStyle/>
        <a:p>
          <a:endParaRPr lang="uk-UA"/>
        </a:p>
      </dgm:t>
    </dgm:pt>
    <dgm:pt modelId="{7A557E91-D632-465C-974F-343FE4E2F54B}" type="sibTrans" cxnId="{AE14AF63-998B-4DE8-8663-2BC4A9D83D28}">
      <dgm:prSet/>
      <dgm:spPr/>
      <dgm:t>
        <a:bodyPr/>
        <a:lstStyle/>
        <a:p>
          <a:endParaRPr lang="uk-UA"/>
        </a:p>
      </dgm:t>
    </dgm:pt>
    <dgm:pt modelId="{1319916C-87C1-4556-B5FD-844CFC3A977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/>
            <a:t>Дезоксирибоза</a:t>
          </a:r>
        </a:p>
      </dgm:t>
    </dgm:pt>
    <dgm:pt modelId="{C7CD93E5-F212-4F39-BF72-1B1AB6750EFB}" type="parTrans" cxnId="{278D5098-C7F7-44E5-8D03-9D9B9148884B}">
      <dgm:prSet/>
      <dgm:spPr/>
      <dgm:t>
        <a:bodyPr/>
        <a:lstStyle/>
        <a:p>
          <a:endParaRPr lang="uk-UA"/>
        </a:p>
      </dgm:t>
    </dgm:pt>
    <dgm:pt modelId="{9A9F39B9-9D68-40EB-B15B-98303372CB89}" type="sibTrans" cxnId="{278D5098-C7F7-44E5-8D03-9D9B9148884B}">
      <dgm:prSet/>
      <dgm:spPr/>
      <dgm:t>
        <a:bodyPr/>
        <a:lstStyle/>
        <a:p>
          <a:endParaRPr lang="uk-UA"/>
        </a:p>
      </dgm:t>
    </dgm:pt>
    <dgm:pt modelId="{C951CCEB-AAB9-4B62-9EE5-5393974CF42E}" type="pres">
      <dgm:prSet presAssocID="{93DFA922-1CD9-4F10-AF64-D80DE46D208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5C94B4-D25A-4248-8BE0-67A8DABD88C0}" type="pres">
      <dgm:prSet presAssocID="{459B24FC-1830-4B52-B997-8644A6C2C5A0}" presName="root1" presStyleCnt="0"/>
      <dgm:spPr/>
      <dgm:t>
        <a:bodyPr/>
        <a:lstStyle/>
        <a:p>
          <a:endParaRPr lang="uk-UA"/>
        </a:p>
      </dgm:t>
    </dgm:pt>
    <dgm:pt modelId="{7DB1A7C5-0797-4A74-BDFD-F187EAB42116}" type="pres">
      <dgm:prSet presAssocID="{459B24FC-1830-4B52-B997-8644A6C2C5A0}" presName="LevelOneTextNode" presStyleLbl="node0" presStyleIdx="0" presStyleCnt="1" custScaleX="11323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5771102-5282-4931-8DD5-9B55B6EBE9E3}" type="pres">
      <dgm:prSet presAssocID="{459B24FC-1830-4B52-B997-8644A6C2C5A0}" presName="level2hierChild" presStyleCnt="0"/>
      <dgm:spPr/>
      <dgm:t>
        <a:bodyPr/>
        <a:lstStyle/>
        <a:p>
          <a:endParaRPr lang="uk-UA"/>
        </a:p>
      </dgm:t>
    </dgm:pt>
    <dgm:pt modelId="{D83E818A-01BA-4325-9567-DF68F76ADEE5}" type="pres">
      <dgm:prSet presAssocID="{02E7EDC7-3F7C-42DB-9C0E-387C52021F7B}" presName="conn2-1" presStyleLbl="parChTrans1D2" presStyleIdx="0" presStyleCnt="2"/>
      <dgm:spPr/>
      <dgm:t>
        <a:bodyPr/>
        <a:lstStyle/>
        <a:p>
          <a:endParaRPr lang="uk-UA"/>
        </a:p>
      </dgm:t>
    </dgm:pt>
    <dgm:pt modelId="{4D88EAAA-C235-415E-A3F2-EFBC8D5F6E83}" type="pres">
      <dgm:prSet presAssocID="{02E7EDC7-3F7C-42DB-9C0E-387C52021F7B}" presName="connTx" presStyleLbl="parChTrans1D2" presStyleIdx="0" presStyleCnt="2"/>
      <dgm:spPr/>
      <dgm:t>
        <a:bodyPr/>
        <a:lstStyle/>
        <a:p>
          <a:endParaRPr lang="uk-UA"/>
        </a:p>
      </dgm:t>
    </dgm:pt>
    <dgm:pt modelId="{0B584D19-C785-4A6D-A807-AC4BD6C8A7A9}" type="pres">
      <dgm:prSet presAssocID="{78FC1490-78BC-4F63-A614-D3DB61008702}" presName="root2" presStyleCnt="0"/>
      <dgm:spPr/>
      <dgm:t>
        <a:bodyPr/>
        <a:lstStyle/>
        <a:p>
          <a:endParaRPr lang="uk-UA"/>
        </a:p>
      </dgm:t>
    </dgm:pt>
    <dgm:pt modelId="{8720CE83-4B79-47C0-B122-D6EAC79169DB}" type="pres">
      <dgm:prSet presAssocID="{78FC1490-78BC-4F63-A614-D3DB6100870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67AFBB2-5DF5-40B9-BA34-EF3157A76AC5}" type="pres">
      <dgm:prSet presAssocID="{78FC1490-78BC-4F63-A614-D3DB61008702}" presName="level3hierChild" presStyleCnt="0"/>
      <dgm:spPr/>
      <dgm:t>
        <a:bodyPr/>
        <a:lstStyle/>
        <a:p>
          <a:endParaRPr lang="uk-UA"/>
        </a:p>
      </dgm:t>
    </dgm:pt>
    <dgm:pt modelId="{6880B05B-357F-47F0-B5D3-B06CBA12469D}" type="pres">
      <dgm:prSet presAssocID="{40ADBC89-895E-486F-9821-9A74F1CE53B7}" presName="conn2-1" presStyleLbl="parChTrans1D3" presStyleIdx="0" presStyleCnt="4"/>
      <dgm:spPr/>
      <dgm:t>
        <a:bodyPr/>
        <a:lstStyle/>
        <a:p>
          <a:endParaRPr lang="uk-UA"/>
        </a:p>
      </dgm:t>
    </dgm:pt>
    <dgm:pt modelId="{4AA47A71-3DAF-4578-A007-31796BABEEFB}" type="pres">
      <dgm:prSet presAssocID="{40ADBC89-895E-486F-9821-9A74F1CE53B7}" presName="connTx" presStyleLbl="parChTrans1D3" presStyleIdx="0" presStyleCnt="4"/>
      <dgm:spPr/>
      <dgm:t>
        <a:bodyPr/>
        <a:lstStyle/>
        <a:p>
          <a:endParaRPr lang="uk-UA"/>
        </a:p>
      </dgm:t>
    </dgm:pt>
    <dgm:pt modelId="{23413681-24C0-46C3-8D96-55B034CDF401}" type="pres">
      <dgm:prSet presAssocID="{9D761E4F-035C-4071-B679-9EC0508B93F9}" presName="root2" presStyleCnt="0"/>
      <dgm:spPr/>
      <dgm:t>
        <a:bodyPr/>
        <a:lstStyle/>
        <a:p>
          <a:endParaRPr lang="uk-UA"/>
        </a:p>
      </dgm:t>
    </dgm:pt>
    <dgm:pt modelId="{1F70AD91-C11D-431B-8049-183781D55822}" type="pres">
      <dgm:prSet presAssocID="{9D761E4F-035C-4071-B679-9EC0508B93F9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172355E-83B9-4AA8-9EF4-5A128BDFC2C3}" type="pres">
      <dgm:prSet presAssocID="{9D761E4F-035C-4071-B679-9EC0508B93F9}" presName="level3hierChild" presStyleCnt="0"/>
      <dgm:spPr/>
      <dgm:t>
        <a:bodyPr/>
        <a:lstStyle/>
        <a:p>
          <a:endParaRPr lang="uk-UA"/>
        </a:p>
      </dgm:t>
    </dgm:pt>
    <dgm:pt modelId="{D5D5E64A-C531-44E3-B149-876376B76886}" type="pres">
      <dgm:prSet presAssocID="{5BC8596A-3E35-4652-A8C7-14786183A0F1}" presName="conn2-1" presStyleLbl="parChTrans1D3" presStyleIdx="1" presStyleCnt="4"/>
      <dgm:spPr/>
      <dgm:t>
        <a:bodyPr/>
        <a:lstStyle/>
        <a:p>
          <a:endParaRPr lang="uk-UA"/>
        </a:p>
      </dgm:t>
    </dgm:pt>
    <dgm:pt modelId="{FBD499D9-2782-4197-9463-2D552D93441D}" type="pres">
      <dgm:prSet presAssocID="{5BC8596A-3E35-4652-A8C7-14786183A0F1}" presName="connTx" presStyleLbl="parChTrans1D3" presStyleIdx="1" presStyleCnt="4"/>
      <dgm:spPr/>
      <dgm:t>
        <a:bodyPr/>
        <a:lstStyle/>
        <a:p>
          <a:endParaRPr lang="uk-UA"/>
        </a:p>
      </dgm:t>
    </dgm:pt>
    <dgm:pt modelId="{F4F39BD3-1369-4E12-9CD9-F36DAC010E85}" type="pres">
      <dgm:prSet presAssocID="{CC7352D4-C75F-4A25-A91D-C37484AB629E}" presName="root2" presStyleCnt="0"/>
      <dgm:spPr/>
      <dgm:t>
        <a:bodyPr/>
        <a:lstStyle/>
        <a:p>
          <a:endParaRPr lang="uk-UA"/>
        </a:p>
      </dgm:t>
    </dgm:pt>
    <dgm:pt modelId="{DCCA6A09-5AC9-4F75-9974-CF386204AE6A}" type="pres">
      <dgm:prSet presAssocID="{CC7352D4-C75F-4A25-A91D-C37484AB629E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7F501F6-7550-4B5A-AFDD-EAE12B79AAC2}" type="pres">
      <dgm:prSet presAssocID="{CC7352D4-C75F-4A25-A91D-C37484AB629E}" presName="level3hierChild" presStyleCnt="0"/>
      <dgm:spPr/>
      <dgm:t>
        <a:bodyPr/>
        <a:lstStyle/>
        <a:p>
          <a:endParaRPr lang="uk-UA"/>
        </a:p>
      </dgm:t>
    </dgm:pt>
    <dgm:pt modelId="{E9F78079-35E4-4009-9E9C-CAECF2C4ABCC}" type="pres">
      <dgm:prSet presAssocID="{D51F2423-58F2-4FD5-94D1-F47DA54DCB6C}" presName="conn2-1" presStyleLbl="parChTrans1D2" presStyleIdx="1" presStyleCnt="2"/>
      <dgm:spPr/>
      <dgm:t>
        <a:bodyPr/>
        <a:lstStyle/>
        <a:p>
          <a:endParaRPr lang="uk-UA"/>
        </a:p>
      </dgm:t>
    </dgm:pt>
    <dgm:pt modelId="{992AB977-C977-4A38-92F0-4CB0C93A5679}" type="pres">
      <dgm:prSet presAssocID="{D51F2423-58F2-4FD5-94D1-F47DA54DCB6C}" presName="connTx" presStyleLbl="parChTrans1D2" presStyleIdx="1" presStyleCnt="2"/>
      <dgm:spPr/>
      <dgm:t>
        <a:bodyPr/>
        <a:lstStyle/>
        <a:p>
          <a:endParaRPr lang="uk-UA"/>
        </a:p>
      </dgm:t>
    </dgm:pt>
    <dgm:pt modelId="{583D1E34-710D-4852-9628-6C13EDCC8B57}" type="pres">
      <dgm:prSet presAssocID="{E4A88132-DF82-4B31-9A0B-44A68157F74B}" presName="root2" presStyleCnt="0"/>
      <dgm:spPr/>
      <dgm:t>
        <a:bodyPr/>
        <a:lstStyle/>
        <a:p>
          <a:endParaRPr lang="uk-UA"/>
        </a:p>
      </dgm:t>
    </dgm:pt>
    <dgm:pt modelId="{7F96B42C-7BE2-44E7-9FB9-3E856F5871F9}" type="pres">
      <dgm:prSet presAssocID="{E4A88132-DF82-4B31-9A0B-44A68157F74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E3A913F-01B3-4132-B9B2-7BB04B6D3F74}" type="pres">
      <dgm:prSet presAssocID="{E4A88132-DF82-4B31-9A0B-44A68157F74B}" presName="level3hierChild" presStyleCnt="0"/>
      <dgm:spPr/>
      <dgm:t>
        <a:bodyPr/>
        <a:lstStyle/>
        <a:p>
          <a:endParaRPr lang="uk-UA"/>
        </a:p>
      </dgm:t>
    </dgm:pt>
    <dgm:pt modelId="{ECC7435A-5A24-4D8B-B9D6-A54DBEE538BA}" type="pres">
      <dgm:prSet presAssocID="{85DB3E2B-215C-472B-A37C-E63C66DD4BBE}" presName="conn2-1" presStyleLbl="parChTrans1D3" presStyleIdx="2" presStyleCnt="4"/>
      <dgm:spPr/>
      <dgm:t>
        <a:bodyPr/>
        <a:lstStyle/>
        <a:p>
          <a:endParaRPr lang="uk-UA"/>
        </a:p>
      </dgm:t>
    </dgm:pt>
    <dgm:pt modelId="{FA1022E3-FC04-4237-B186-9967C31CF5EB}" type="pres">
      <dgm:prSet presAssocID="{85DB3E2B-215C-472B-A37C-E63C66DD4BBE}" presName="connTx" presStyleLbl="parChTrans1D3" presStyleIdx="2" presStyleCnt="4"/>
      <dgm:spPr/>
      <dgm:t>
        <a:bodyPr/>
        <a:lstStyle/>
        <a:p>
          <a:endParaRPr lang="uk-UA"/>
        </a:p>
      </dgm:t>
    </dgm:pt>
    <dgm:pt modelId="{A931D20E-A75C-471F-BCF6-47454A49BC7E}" type="pres">
      <dgm:prSet presAssocID="{5F95EA9E-C3EF-4481-A374-D4C60E6F50F1}" presName="root2" presStyleCnt="0"/>
      <dgm:spPr/>
      <dgm:t>
        <a:bodyPr/>
        <a:lstStyle/>
        <a:p>
          <a:endParaRPr lang="uk-UA"/>
        </a:p>
      </dgm:t>
    </dgm:pt>
    <dgm:pt modelId="{7B9AD40A-487D-4ADA-B130-58F05F0D40C0}" type="pres">
      <dgm:prSet presAssocID="{5F95EA9E-C3EF-4481-A374-D4C60E6F50F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16F0C74-1887-462F-A827-C7D5A3F96BF5}" type="pres">
      <dgm:prSet presAssocID="{5F95EA9E-C3EF-4481-A374-D4C60E6F50F1}" presName="level3hierChild" presStyleCnt="0"/>
      <dgm:spPr/>
      <dgm:t>
        <a:bodyPr/>
        <a:lstStyle/>
        <a:p>
          <a:endParaRPr lang="uk-UA"/>
        </a:p>
      </dgm:t>
    </dgm:pt>
    <dgm:pt modelId="{F538AAB8-E343-47DE-9C30-0C971B420FF2}" type="pres">
      <dgm:prSet presAssocID="{C7CD93E5-F212-4F39-BF72-1B1AB6750EFB}" presName="conn2-1" presStyleLbl="parChTrans1D3" presStyleIdx="3" presStyleCnt="4"/>
      <dgm:spPr/>
      <dgm:t>
        <a:bodyPr/>
        <a:lstStyle/>
        <a:p>
          <a:endParaRPr lang="uk-UA"/>
        </a:p>
      </dgm:t>
    </dgm:pt>
    <dgm:pt modelId="{633CDF15-D214-48C3-B2A9-B46BE5A7D6ED}" type="pres">
      <dgm:prSet presAssocID="{C7CD93E5-F212-4F39-BF72-1B1AB6750EFB}" presName="connTx" presStyleLbl="parChTrans1D3" presStyleIdx="3" presStyleCnt="4"/>
      <dgm:spPr/>
      <dgm:t>
        <a:bodyPr/>
        <a:lstStyle/>
        <a:p>
          <a:endParaRPr lang="uk-UA"/>
        </a:p>
      </dgm:t>
    </dgm:pt>
    <dgm:pt modelId="{04BE5AF0-D018-49FD-8C12-377680E28950}" type="pres">
      <dgm:prSet presAssocID="{1319916C-87C1-4556-B5FD-844CFC3A977B}" presName="root2" presStyleCnt="0"/>
      <dgm:spPr/>
      <dgm:t>
        <a:bodyPr/>
        <a:lstStyle/>
        <a:p>
          <a:endParaRPr lang="uk-UA"/>
        </a:p>
      </dgm:t>
    </dgm:pt>
    <dgm:pt modelId="{2E293BF8-E9D8-47E9-8BE2-535E9C54AA58}" type="pres">
      <dgm:prSet presAssocID="{1319916C-87C1-4556-B5FD-844CFC3A977B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F92A92C-9E3C-4A58-8503-382CF29F3D1F}" type="pres">
      <dgm:prSet presAssocID="{1319916C-87C1-4556-B5FD-844CFC3A977B}" presName="level3hierChild" presStyleCnt="0"/>
      <dgm:spPr/>
      <dgm:t>
        <a:bodyPr/>
        <a:lstStyle/>
        <a:p>
          <a:endParaRPr lang="uk-UA"/>
        </a:p>
      </dgm:t>
    </dgm:pt>
  </dgm:ptLst>
  <dgm:cxnLst>
    <dgm:cxn modelId="{C61952FB-4EE9-4F1E-92DF-A3B1351608E6}" srcId="{459B24FC-1830-4B52-B997-8644A6C2C5A0}" destId="{E4A88132-DF82-4B31-9A0B-44A68157F74B}" srcOrd="1" destOrd="0" parTransId="{D51F2423-58F2-4FD5-94D1-F47DA54DCB6C}" sibTransId="{AA5C51EF-253A-417E-BDBC-76407E7B63B6}"/>
    <dgm:cxn modelId="{553C152F-9855-4E62-AEB3-66174010C9B7}" type="presOf" srcId="{C7CD93E5-F212-4F39-BF72-1B1AB6750EFB}" destId="{633CDF15-D214-48C3-B2A9-B46BE5A7D6ED}" srcOrd="1" destOrd="0" presId="urn:microsoft.com/office/officeart/2005/8/layout/hierarchy2"/>
    <dgm:cxn modelId="{C27A0C37-C792-476B-9B6F-60C9947D475E}" type="presOf" srcId="{5BC8596A-3E35-4652-A8C7-14786183A0F1}" destId="{D5D5E64A-C531-44E3-B149-876376B76886}" srcOrd="0" destOrd="0" presId="urn:microsoft.com/office/officeart/2005/8/layout/hierarchy2"/>
    <dgm:cxn modelId="{275CC8D8-01DC-4D23-B63A-3C87E5A80DCA}" type="presOf" srcId="{459B24FC-1830-4B52-B997-8644A6C2C5A0}" destId="{7DB1A7C5-0797-4A74-BDFD-F187EAB42116}" srcOrd="0" destOrd="0" presId="urn:microsoft.com/office/officeart/2005/8/layout/hierarchy2"/>
    <dgm:cxn modelId="{8F73152E-E58B-4384-A68A-255FFD2D70FC}" type="presOf" srcId="{D51F2423-58F2-4FD5-94D1-F47DA54DCB6C}" destId="{E9F78079-35E4-4009-9E9C-CAECF2C4ABCC}" srcOrd="0" destOrd="0" presId="urn:microsoft.com/office/officeart/2005/8/layout/hierarchy2"/>
    <dgm:cxn modelId="{02D4126B-EC93-475D-B680-D6B4877E0309}" type="presOf" srcId="{02E7EDC7-3F7C-42DB-9C0E-387C52021F7B}" destId="{D83E818A-01BA-4325-9567-DF68F76ADEE5}" srcOrd="0" destOrd="0" presId="urn:microsoft.com/office/officeart/2005/8/layout/hierarchy2"/>
    <dgm:cxn modelId="{BEB907F3-7B0B-43FA-A318-8AAE22B2F64B}" srcId="{93DFA922-1CD9-4F10-AF64-D80DE46D2083}" destId="{459B24FC-1830-4B52-B997-8644A6C2C5A0}" srcOrd="0" destOrd="0" parTransId="{C3FC1840-8B46-4324-9837-CAD4845C4CE1}" sibTransId="{BB988981-7B0B-4F0D-B5DE-406572CB2F2A}"/>
    <dgm:cxn modelId="{F1FE24C0-C302-46F3-A1B7-4F28B7801FB7}" type="presOf" srcId="{1319916C-87C1-4556-B5FD-844CFC3A977B}" destId="{2E293BF8-E9D8-47E9-8BE2-535E9C54AA58}" srcOrd="0" destOrd="0" presId="urn:microsoft.com/office/officeart/2005/8/layout/hierarchy2"/>
    <dgm:cxn modelId="{7727B2F3-EDAF-4D6C-9842-8FC00CDCF7EC}" type="presOf" srcId="{E4A88132-DF82-4B31-9A0B-44A68157F74B}" destId="{7F96B42C-7BE2-44E7-9FB9-3E856F5871F9}" srcOrd="0" destOrd="0" presId="urn:microsoft.com/office/officeart/2005/8/layout/hierarchy2"/>
    <dgm:cxn modelId="{8275554E-49E2-46E8-BCCD-C9C39EA9F93B}" type="presOf" srcId="{D51F2423-58F2-4FD5-94D1-F47DA54DCB6C}" destId="{992AB977-C977-4A38-92F0-4CB0C93A5679}" srcOrd="1" destOrd="0" presId="urn:microsoft.com/office/officeart/2005/8/layout/hierarchy2"/>
    <dgm:cxn modelId="{A672E00B-3255-44ED-BF72-6053535A8F10}" type="presOf" srcId="{02E7EDC7-3F7C-42DB-9C0E-387C52021F7B}" destId="{4D88EAAA-C235-415E-A3F2-EFBC8D5F6E83}" srcOrd="1" destOrd="0" presId="urn:microsoft.com/office/officeart/2005/8/layout/hierarchy2"/>
    <dgm:cxn modelId="{3C7807B0-EE4D-4321-8884-9AE5D1799BB1}" type="presOf" srcId="{93DFA922-1CD9-4F10-AF64-D80DE46D2083}" destId="{C951CCEB-AAB9-4B62-9EE5-5393974CF42E}" srcOrd="0" destOrd="0" presId="urn:microsoft.com/office/officeart/2005/8/layout/hierarchy2"/>
    <dgm:cxn modelId="{A038A069-0412-4640-B03C-C2EBDB1C4544}" srcId="{459B24FC-1830-4B52-B997-8644A6C2C5A0}" destId="{78FC1490-78BC-4F63-A614-D3DB61008702}" srcOrd="0" destOrd="0" parTransId="{02E7EDC7-3F7C-42DB-9C0E-387C52021F7B}" sibTransId="{9B2D91CA-3AF1-41DB-9E2B-70E201F37C22}"/>
    <dgm:cxn modelId="{D9E5C64A-45F1-457D-9A8C-4299FAD03479}" srcId="{78FC1490-78BC-4F63-A614-D3DB61008702}" destId="{CC7352D4-C75F-4A25-A91D-C37484AB629E}" srcOrd="1" destOrd="0" parTransId="{5BC8596A-3E35-4652-A8C7-14786183A0F1}" sibTransId="{5DE77CC2-5170-4AE1-9BD7-2303ACAA07E1}"/>
    <dgm:cxn modelId="{9AB3882A-1DB2-40F0-9D53-D754062A8796}" type="presOf" srcId="{40ADBC89-895E-486F-9821-9A74F1CE53B7}" destId="{6880B05B-357F-47F0-B5D3-B06CBA12469D}" srcOrd="0" destOrd="0" presId="urn:microsoft.com/office/officeart/2005/8/layout/hierarchy2"/>
    <dgm:cxn modelId="{278D5098-C7F7-44E5-8D03-9D9B9148884B}" srcId="{E4A88132-DF82-4B31-9A0B-44A68157F74B}" destId="{1319916C-87C1-4556-B5FD-844CFC3A977B}" srcOrd="1" destOrd="0" parTransId="{C7CD93E5-F212-4F39-BF72-1B1AB6750EFB}" sibTransId="{9A9F39B9-9D68-40EB-B15B-98303372CB89}"/>
    <dgm:cxn modelId="{71E28309-09AE-4464-B875-604F7DE8540F}" type="presOf" srcId="{CC7352D4-C75F-4A25-A91D-C37484AB629E}" destId="{DCCA6A09-5AC9-4F75-9974-CF386204AE6A}" srcOrd="0" destOrd="0" presId="urn:microsoft.com/office/officeart/2005/8/layout/hierarchy2"/>
    <dgm:cxn modelId="{EF5DD000-243E-471F-AC07-9946EF561F69}" type="presOf" srcId="{5BC8596A-3E35-4652-A8C7-14786183A0F1}" destId="{FBD499D9-2782-4197-9463-2D552D93441D}" srcOrd="1" destOrd="0" presId="urn:microsoft.com/office/officeart/2005/8/layout/hierarchy2"/>
    <dgm:cxn modelId="{AE14AF63-998B-4DE8-8663-2BC4A9D83D28}" srcId="{E4A88132-DF82-4B31-9A0B-44A68157F74B}" destId="{5F95EA9E-C3EF-4481-A374-D4C60E6F50F1}" srcOrd="0" destOrd="0" parTransId="{85DB3E2B-215C-472B-A37C-E63C66DD4BBE}" sibTransId="{7A557E91-D632-465C-974F-343FE4E2F54B}"/>
    <dgm:cxn modelId="{A863088B-C829-4895-9203-CFEFA4682A3D}" type="presOf" srcId="{78FC1490-78BC-4F63-A614-D3DB61008702}" destId="{8720CE83-4B79-47C0-B122-D6EAC79169DB}" srcOrd="0" destOrd="0" presId="urn:microsoft.com/office/officeart/2005/8/layout/hierarchy2"/>
    <dgm:cxn modelId="{A966B77D-F22B-4F1E-B0D4-E233276B849E}" type="presOf" srcId="{5F95EA9E-C3EF-4481-A374-D4C60E6F50F1}" destId="{7B9AD40A-487D-4ADA-B130-58F05F0D40C0}" srcOrd="0" destOrd="0" presId="urn:microsoft.com/office/officeart/2005/8/layout/hierarchy2"/>
    <dgm:cxn modelId="{E96ADB6D-C2EA-47D0-B56A-506A6087F084}" type="presOf" srcId="{40ADBC89-895E-486F-9821-9A74F1CE53B7}" destId="{4AA47A71-3DAF-4578-A007-31796BABEEFB}" srcOrd="1" destOrd="0" presId="urn:microsoft.com/office/officeart/2005/8/layout/hierarchy2"/>
    <dgm:cxn modelId="{C5017CFC-8337-466C-A5D6-C47C2E19249B}" srcId="{78FC1490-78BC-4F63-A614-D3DB61008702}" destId="{9D761E4F-035C-4071-B679-9EC0508B93F9}" srcOrd="0" destOrd="0" parTransId="{40ADBC89-895E-486F-9821-9A74F1CE53B7}" sibTransId="{68E11648-2807-4228-BE8F-8D76C64452FB}"/>
    <dgm:cxn modelId="{D02A85A2-6FD6-4C6B-9676-3048651886DD}" type="presOf" srcId="{C7CD93E5-F212-4F39-BF72-1B1AB6750EFB}" destId="{F538AAB8-E343-47DE-9C30-0C971B420FF2}" srcOrd="0" destOrd="0" presId="urn:microsoft.com/office/officeart/2005/8/layout/hierarchy2"/>
    <dgm:cxn modelId="{19C2C3DF-FE7D-422E-A09A-C60AA85AE42F}" type="presOf" srcId="{85DB3E2B-215C-472B-A37C-E63C66DD4BBE}" destId="{ECC7435A-5A24-4D8B-B9D6-A54DBEE538BA}" srcOrd="0" destOrd="0" presId="urn:microsoft.com/office/officeart/2005/8/layout/hierarchy2"/>
    <dgm:cxn modelId="{D6A9C7A6-C71C-43B3-97BB-A6910BEE2F41}" type="presOf" srcId="{9D761E4F-035C-4071-B679-9EC0508B93F9}" destId="{1F70AD91-C11D-431B-8049-183781D55822}" srcOrd="0" destOrd="0" presId="urn:microsoft.com/office/officeart/2005/8/layout/hierarchy2"/>
    <dgm:cxn modelId="{D9E17A1C-6223-499D-9545-6227AE6FB063}" type="presOf" srcId="{85DB3E2B-215C-472B-A37C-E63C66DD4BBE}" destId="{FA1022E3-FC04-4237-B186-9967C31CF5EB}" srcOrd="1" destOrd="0" presId="urn:microsoft.com/office/officeart/2005/8/layout/hierarchy2"/>
    <dgm:cxn modelId="{358E8503-4FEF-4218-AAAB-F0F3684993ED}" type="presParOf" srcId="{C951CCEB-AAB9-4B62-9EE5-5393974CF42E}" destId="{345C94B4-D25A-4248-8BE0-67A8DABD88C0}" srcOrd="0" destOrd="0" presId="urn:microsoft.com/office/officeart/2005/8/layout/hierarchy2"/>
    <dgm:cxn modelId="{89329955-2A03-474E-9730-AAF08C07FC6C}" type="presParOf" srcId="{345C94B4-D25A-4248-8BE0-67A8DABD88C0}" destId="{7DB1A7C5-0797-4A74-BDFD-F187EAB42116}" srcOrd="0" destOrd="0" presId="urn:microsoft.com/office/officeart/2005/8/layout/hierarchy2"/>
    <dgm:cxn modelId="{EACC8C27-9473-48F7-9EA2-531D260BE693}" type="presParOf" srcId="{345C94B4-D25A-4248-8BE0-67A8DABD88C0}" destId="{45771102-5282-4931-8DD5-9B55B6EBE9E3}" srcOrd="1" destOrd="0" presId="urn:microsoft.com/office/officeart/2005/8/layout/hierarchy2"/>
    <dgm:cxn modelId="{9144BE78-FEA0-4B5E-BB0E-62C31E39AE54}" type="presParOf" srcId="{45771102-5282-4931-8DD5-9B55B6EBE9E3}" destId="{D83E818A-01BA-4325-9567-DF68F76ADEE5}" srcOrd="0" destOrd="0" presId="urn:microsoft.com/office/officeart/2005/8/layout/hierarchy2"/>
    <dgm:cxn modelId="{5C813009-E965-436C-B60D-20FE41801BA4}" type="presParOf" srcId="{D83E818A-01BA-4325-9567-DF68F76ADEE5}" destId="{4D88EAAA-C235-415E-A3F2-EFBC8D5F6E83}" srcOrd="0" destOrd="0" presId="urn:microsoft.com/office/officeart/2005/8/layout/hierarchy2"/>
    <dgm:cxn modelId="{61BCB35F-275F-4278-934C-8B5B1C6F080A}" type="presParOf" srcId="{45771102-5282-4931-8DD5-9B55B6EBE9E3}" destId="{0B584D19-C785-4A6D-A807-AC4BD6C8A7A9}" srcOrd="1" destOrd="0" presId="urn:microsoft.com/office/officeart/2005/8/layout/hierarchy2"/>
    <dgm:cxn modelId="{8E246CBB-CE02-4263-968A-0BDD04C6030E}" type="presParOf" srcId="{0B584D19-C785-4A6D-A807-AC4BD6C8A7A9}" destId="{8720CE83-4B79-47C0-B122-D6EAC79169DB}" srcOrd="0" destOrd="0" presId="urn:microsoft.com/office/officeart/2005/8/layout/hierarchy2"/>
    <dgm:cxn modelId="{EA3EF644-4E99-4D8C-B496-988CC0D7339C}" type="presParOf" srcId="{0B584D19-C785-4A6D-A807-AC4BD6C8A7A9}" destId="{F67AFBB2-5DF5-40B9-BA34-EF3157A76AC5}" srcOrd="1" destOrd="0" presId="urn:microsoft.com/office/officeart/2005/8/layout/hierarchy2"/>
    <dgm:cxn modelId="{526EE74B-43E5-49D7-8321-4D7238285A43}" type="presParOf" srcId="{F67AFBB2-5DF5-40B9-BA34-EF3157A76AC5}" destId="{6880B05B-357F-47F0-B5D3-B06CBA12469D}" srcOrd="0" destOrd="0" presId="urn:microsoft.com/office/officeart/2005/8/layout/hierarchy2"/>
    <dgm:cxn modelId="{4C546324-BE16-48E8-97C0-A5BA469CAF5D}" type="presParOf" srcId="{6880B05B-357F-47F0-B5D3-B06CBA12469D}" destId="{4AA47A71-3DAF-4578-A007-31796BABEEFB}" srcOrd="0" destOrd="0" presId="urn:microsoft.com/office/officeart/2005/8/layout/hierarchy2"/>
    <dgm:cxn modelId="{184E65E4-C31D-40DB-9479-35D1055E095B}" type="presParOf" srcId="{F67AFBB2-5DF5-40B9-BA34-EF3157A76AC5}" destId="{23413681-24C0-46C3-8D96-55B034CDF401}" srcOrd="1" destOrd="0" presId="urn:microsoft.com/office/officeart/2005/8/layout/hierarchy2"/>
    <dgm:cxn modelId="{8B4AD726-4957-4A5E-BCB6-F75AF49D4BBC}" type="presParOf" srcId="{23413681-24C0-46C3-8D96-55B034CDF401}" destId="{1F70AD91-C11D-431B-8049-183781D55822}" srcOrd="0" destOrd="0" presId="urn:microsoft.com/office/officeart/2005/8/layout/hierarchy2"/>
    <dgm:cxn modelId="{3E175E40-BB62-4696-A74A-DDCAB7BC2952}" type="presParOf" srcId="{23413681-24C0-46C3-8D96-55B034CDF401}" destId="{F172355E-83B9-4AA8-9EF4-5A128BDFC2C3}" srcOrd="1" destOrd="0" presId="urn:microsoft.com/office/officeart/2005/8/layout/hierarchy2"/>
    <dgm:cxn modelId="{D0828EF9-D053-4C79-9887-B85EBA411263}" type="presParOf" srcId="{F67AFBB2-5DF5-40B9-BA34-EF3157A76AC5}" destId="{D5D5E64A-C531-44E3-B149-876376B76886}" srcOrd="2" destOrd="0" presId="urn:microsoft.com/office/officeart/2005/8/layout/hierarchy2"/>
    <dgm:cxn modelId="{D6C08191-50CA-4C97-8DAB-2208CD09DF73}" type="presParOf" srcId="{D5D5E64A-C531-44E3-B149-876376B76886}" destId="{FBD499D9-2782-4197-9463-2D552D93441D}" srcOrd="0" destOrd="0" presId="urn:microsoft.com/office/officeart/2005/8/layout/hierarchy2"/>
    <dgm:cxn modelId="{1B7FDDF1-C970-476B-BB66-F9B0590CB982}" type="presParOf" srcId="{F67AFBB2-5DF5-40B9-BA34-EF3157A76AC5}" destId="{F4F39BD3-1369-4E12-9CD9-F36DAC010E85}" srcOrd="3" destOrd="0" presId="urn:microsoft.com/office/officeart/2005/8/layout/hierarchy2"/>
    <dgm:cxn modelId="{869E9717-E6D6-4CDE-AAE9-5C1A48D20EE9}" type="presParOf" srcId="{F4F39BD3-1369-4E12-9CD9-F36DAC010E85}" destId="{DCCA6A09-5AC9-4F75-9974-CF386204AE6A}" srcOrd="0" destOrd="0" presId="urn:microsoft.com/office/officeart/2005/8/layout/hierarchy2"/>
    <dgm:cxn modelId="{249A7672-CEDC-4FDC-8BEA-186BC2A04BF4}" type="presParOf" srcId="{F4F39BD3-1369-4E12-9CD9-F36DAC010E85}" destId="{87F501F6-7550-4B5A-AFDD-EAE12B79AAC2}" srcOrd="1" destOrd="0" presId="urn:microsoft.com/office/officeart/2005/8/layout/hierarchy2"/>
    <dgm:cxn modelId="{48D14BA4-1484-4456-80B5-3F66BC7BA124}" type="presParOf" srcId="{45771102-5282-4931-8DD5-9B55B6EBE9E3}" destId="{E9F78079-35E4-4009-9E9C-CAECF2C4ABCC}" srcOrd="2" destOrd="0" presId="urn:microsoft.com/office/officeart/2005/8/layout/hierarchy2"/>
    <dgm:cxn modelId="{FCD66999-B0C4-4C4F-8331-664728B0A6E8}" type="presParOf" srcId="{E9F78079-35E4-4009-9E9C-CAECF2C4ABCC}" destId="{992AB977-C977-4A38-92F0-4CB0C93A5679}" srcOrd="0" destOrd="0" presId="urn:microsoft.com/office/officeart/2005/8/layout/hierarchy2"/>
    <dgm:cxn modelId="{61F6F809-F890-4374-A0DC-BC31CFFAF981}" type="presParOf" srcId="{45771102-5282-4931-8DD5-9B55B6EBE9E3}" destId="{583D1E34-710D-4852-9628-6C13EDCC8B57}" srcOrd="3" destOrd="0" presId="urn:microsoft.com/office/officeart/2005/8/layout/hierarchy2"/>
    <dgm:cxn modelId="{185D6182-E73A-4FE2-A7D2-F4C2771230B1}" type="presParOf" srcId="{583D1E34-710D-4852-9628-6C13EDCC8B57}" destId="{7F96B42C-7BE2-44E7-9FB9-3E856F5871F9}" srcOrd="0" destOrd="0" presId="urn:microsoft.com/office/officeart/2005/8/layout/hierarchy2"/>
    <dgm:cxn modelId="{6179245C-E08A-4988-80AF-CE3D3A297A90}" type="presParOf" srcId="{583D1E34-710D-4852-9628-6C13EDCC8B57}" destId="{2E3A913F-01B3-4132-B9B2-7BB04B6D3F74}" srcOrd="1" destOrd="0" presId="urn:microsoft.com/office/officeart/2005/8/layout/hierarchy2"/>
    <dgm:cxn modelId="{1B53C4D4-F11D-4786-AE8E-C1CF10E6588B}" type="presParOf" srcId="{2E3A913F-01B3-4132-B9B2-7BB04B6D3F74}" destId="{ECC7435A-5A24-4D8B-B9D6-A54DBEE538BA}" srcOrd="0" destOrd="0" presId="urn:microsoft.com/office/officeart/2005/8/layout/hierarchy2"/>
    <dgm:cxn modelId="{D47556F3-C1DE-43D1-8A61-C9B3A45081EB}" type="presParOf" srcId="{ECC7435A-5A24-4D8B-B9D6-A54DBEE538BA}" destId="{FA1022E3-FC04-4237-B186-9967C31CF5EB}" srcOrd="0" destOrd="0" presId="urn:microsoft.com/office/officeart/2005/8/layout/hierarchy2"/>
    <dgm:cxn modelId="{05C823FF-7560-4DF5-BEBB-B5AA5FB2C2FB}" type="presParOf" srcId="{2E3A913F-01B3-4132-B9B2-7BB04B6D3F74}" destId="{A931D20E-A75C-471F-BCF6-47454A49BC7E}" srcOrd="1" destOrd="0" presId="urn:microsoft.com/office/officeart/2005/8/layout/hierarchy2"/>
    <dgm:cxn modelId="{2DEBB267-7CBF-4194-BFA8-36E73D89D090}" type="presParOf" srcId="{A931D20E-A75C-471F-BCF6-47454A49BC7E}" destId="{7B9AD40A-487D-4ADA-B130-58F05F0D40C0}" srcOrd="0" destOrd="0" presId="urn:microsoft.com/office/officeart/2005/8/layout/hierarchy2"/>
    <dgm:cxn modelId="{78749B1A-0169-4D8D-941C-F3DA135CC0EC}" type="presParOf" srcId="{A931D20E-A75C-471F-BCF6-47454A49BC7E}" destId="{F16F0C74-1887-462F-A827-C7D5A3F96BF5}" srcOrd="1" destOrd="0" presId="urn:microsoft.com/office/officeart/2005/8/layout/hierarchy2"/>
    <dgm:cxn modelId="{9F750290-4E9C-454B-996F-3751B664EDBB}" type="presParOf" srcId="{2E3A913F-01B3-4132-B9B2-7BB04B6D3F74}" destId="{F538AAB8-E343-47DE-9C30-0C971B420FF2}" srcOrd="2" destOrd="0" presId="urn:microsoft.com/office/officeart/2005/8/layout/hierarchy2"/>
    <dgm:cxn modelId="{B980C006-4158-488F-91EE-B37A27D514D2}" type="presParOf" srcId="{F538AAB8-E343-47DE-9C30-0C971B420FF2}" destId="{633CDF15-D214-48C3-B2A9-B46BE5A7D6ED}" srcOrd="0" destOrd="0" presId="urn:microsoft.com/office/officeart/2005/8/layout/hierarchy2"/>
    <dgm:cxn modelId="{FBA217BC-EE6C-4850-BBFA-3443FEBA90FA}" type="presParOf" srcId="{2E3A913F-01B3-4132-B9B2-7BB04B6D3F74}" destId="{04BE5AF0-D018-49FD-8C12-377680E28950}" srcOrd="3" destOrd="0" presId="urn:microsoft.com/office/officeart/2005/8/layout/hierarchy2"/>
    <dgm:cxn modelId="{8B673876-D7D8-435B-93C7-7A25667E2858}" type="presParOf" srcId="{04BE5AF0-D018-49FD-8C12-377680E28950}" destId="{2E293BF8-E9D8-47E9-8BE2-535E9C54AA58}" srcOrd="0" destOrd="0" presId="urn:microsoft.com/office/officeart/2005/8/layout/hierarchy2"/>
    <dgm:cxn modelId="{ADFE81A1-57AF-4685-AC8A-3688F488A4A2}" type="presParOf" srcId="{04BE5AF0-D018-49FD-8C12-377680E28950}" destId="{DF92A92C-9E3C-4A58-8503-382CF29F3D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8782BC-41D3-437A-9F85-3630B5808BA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121DEC6-06DF-4F97-B2BE-87EBFD764151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/>
            <a:t>Дисахариди</a:t>
          </a:r>
        </a:p>
      </dgm:t>
    </dgm:pt>
    <dgm:pt modelId="{FEB608F4-BD80-4644-98A1-7D262D4A84BC}" type="parTrans" cxnId="{69446AF7-3B01-42A9-A740-00649D4CF8E2}">
      <dgm:prSet/>
      <dgm:spPr/>
      <dgm:t>
        <a:bodyPr/>
        <a:lstStyle/>
        <a:p>
          <a:endParaRPr lang="uk-UA"/>
        </a:p>
      </dgm:t>
    </dgm:pt>
    <dgm:pt modelId="{25ADFAF3-71E3-4D20-91EC-FE628EC2CEC0}" type="sibTrans" cxnId="{69446AF7-3B01-42A9-A740-00649D4CF8E2}">
      <dgm:prSet/>
      <dgm:spPr/>
      <dgm:t>
        <a:bodyPr/>
        <a:lstStyle/>
        <a:p>
          <a:endParaRPr lang="uk-UA"/>
        </a:p>
      </dgm:t>
    </dgm:pt>
    <dgm:pt modelId="{09AC6398-FAFA-48BA-83FA-F11AB121C3A8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/>
            <a:t>Сахароза</a:t>
          </a:r>
        </a:p>
      </dgm:t>
    </dgm:pt>
    <dgm:pt modelId="{F0967FA5-0E91-435C-BD29-8D70791611D4}" type="parTrans" cxnId="{4DC2A033-F409-455D-B081-70AB42C6D816}">
      <dgm:prSet/>
      <dgm:spPr/>
      <dgm:t>
        <a:bodyPr/>
        <a:lstStyle/>
        <a:p>
          <a:endParaRPr lang="uk-UA"/>
        </a:p>
      </dgm:t>
    </dgm:pt>
    <dgm:pt modelId="{1CD0FFDD-4058-4CA6-B278-804AF8F5A0EC}" type="sibTrans" cxnId="{4DC2A033-F409-455D-B081-70AB42C6D816}">
      <dgm:prSet/>
      <dgm:spPr/>
      <dgm:t>
        <a:bodyPr/>
        <a:lstStyle/>
        <a:p>
          <a:endParaRPr lang="uk-UA"/>
        </a:p>
      </dgm:t>
    </dgm:pt>
    <dgm:pt modelId="{AAA0AB09-3F2B-4FC4-8413-341A3D8DF723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/>
            <a:t>Лактоза</a:t>
          </a:r>
        </a:p>
      </dgm:t>
    </dgm:pt>
    <dgm:pt modelId="{B373EEDE-1D17-4F6B-8BA7-823F7E0CAE8C}" type="parTrans" cxnId="{399415DF-D48C-4B09-8197-38F1EE608BC7}">
      <dgm:prSet/>
      <dgm:spPr/>
      <dgm:t>
        <a:bodyPr/>
        <a:lstStyle/>
        <a:p>
          <a:endParaRPr lang="uk-UA"/>
        </a:p>
      </dgm:t>
    </dgm:pt>
    <dgm:pt modelId="{0440E68B-2B53-48D3-9014-A03C611BE73D}" type="sibTrans" cxnId="{399415DF-D48C-4B09-8197-38F1EE608BC7}">
      <dgm:prSet/>
      <dgm:spPr/>
      <dgm:t>
        <a:bodyPr/>
        <a:lstStyle/>
        <a:p>
          <a:endParaRPr lang="uk-UA"/>
        </a:p>
      </dgm:t>
    </dgm:pt>
    <dgm:pt modelId="{15AC7826-42C3-461D-8ED6-946362098E5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/>
            <a:t>Мальтоза</a:t>
          </a:r>
        </a:p>
      </dgm:t>
    </dgm:pt>
    <dgm:pt modelId="{931B4141-D981-440C-B959-071852D842AD}" type="parTrans" cxnId="{3DAA8E93-FB64-4DC3-8DA7-AFF08C2E8532}">
      <dgm:prSet/>
      <dgm:spPr/>
      <dgm:t>
        <a:bodyPr/>
        <a:lstStyle/>
        <a:p>
          <a:endParaRPr lang="uk-UA"/>
        </a:p>
      </dgm:t>
    </dgm:pt>
    <dgm:pt modelId="{76D11CDD-88E6-4F81-894D-E994D9CD06CA}" type="sibTrans" cxnId="{3DAA8E93-FB64-4DC3-8DA7-AFF08C2E8532}">
      <dgm:prSet/>
      <dgm:spPr/>
      <dgm:t>
        <a:bodyPr/>
        <a:lstStyle/>
        <a:p>
          <a:endParaRPr lang="uk-UA"/>
        </a:p>
      </dgm:t>
    </dgm:pt>
    <dgm:pt modelId="{2546B75A-DCD1-438B-BF2B-3CA875920914}" type="pres">
      <dgm:prSet presAssocID="{348782BC-41D3-437A-9F85-3630B5808B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8068B6C-D3B1-4DCF-BCFC-39A2E690DEC8}" type="pres">
      <dgm:prSet presAssocID="{3121DEC6-06DF-4F97-B2BE-87EBFD764151}" presName="root" presStyleCnt="0"/>
      <dgm:spPr/>
    </dgm:pt>
    <dgm:pt modelId="{5BDAEEC8-8CF1-4A2F-B3CD-CC65AF1265A0}" type="pres">
      <dgm:prSet presAssocID="{3121DEC6-06DF-4F97-B2BE-87EBFD764151}" presName="rootComposite" presStyleCnt="0"/>
      <dgm:spPr/>
    </dgm:pt>
    <dgm:pt modelId="{19C407A5-817A-44D6-9D25-0CCC20B088D7}" type="pres">
      <dgm:prSet presAssocID="{3121DEC6-06DF-4F97-B2BE-87EBFD764151}" presName="rootText" presStyleLbl="node1" presStyleIdx="0" presStyleCnt="1"/>
      <dgm:spPr/>
      <dgm:t>
        <a:bodyPr/>
        <a:lstStyle/>
        <a:p>
          <a:endParaRPr lang="uk-UA"/>
        </a:p>
      </dgm:t>
    </dgm:pt>
    <dgm:pt modelId="{49DD0088-E76F-4547-8361-6B37DDC3D8C1}" type="pres">
      <dgm:prSet presAssocID="{3121DEC6-06DF-4F97-B2BE-87EBFD764151}" presName="rootConnector" presStyleLbl="node1" presStyleIdx="0" presStyleCnt="1"/>
      <dgm:spPr/>
      <dgm:t>
        <a:bodyPr/>
        <a:lstStyle/>
        <a:p>
          <a:endParaRPr lang="uk-UA"/>
        </a:p>
      </dgm:t>
    </dgm:pt>
    <dgm:pt modelId="{D7CBF394-25C4-42AC-ADA3-29C7A0341CB7}" type="pres">
      <dgm:prSet presAssocID="{3121DEC6-06DF-4F97-B2BE-87EBFD764151}" presName="childShape" presStyleCnt="0"/>
      <dgm:spPr/>
    </dgm:pt>
    <dgm:pt modelId="{44F4A7A2-9213-4CE9-B4C4-8D8BBF07A701}" type="pres">
      <dgm:prSet presAssocID="{F0967FA5-0E91-435C-BD29-8D70791611D4}" presName="Name13" presStyleLbl="parChTrans1D2" presStyleIdx="0" presStyleCnt="3"/>
      <dgm:spPr/>
      <dgm:t>
        <a:bodyPr/>
        <a:lstStyle/>
        <a:p>
          <a:endParaRPr lang="uk-UA"/>
        </a:p>
      </dgm:t>
    </dgm:pt>
    <dgm:pt modelId="{4C5D5131-93B8-4917-B988-D7AC3C1B8D66}" type="pres">
      <dgm:prSet presAssocID="{09AC6398-FAFA-48BA-83FA-F11AB121C3A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A92B55-1256-42B4-920E-F031BF56D19F}" type="pres">
      <dgm:prSet presAssocID="{B373EEDE-1D17-4F6B-8BA7-823F7E0CAE8C}" presName="Name13" presStyleLbl="parChTrans1D2" presStyleIdx="1" presStyleCnt="3"/>
      <dgm:spPr/>
      <dgm:t>
        <a:bodyPr/>
        <a:lstStyle/>
        <a:p>
          <a:endParaRPr lang="uk-UA"/>
        </a:p>
      </dgm:t>
    </dgm:pt>
    <dgm:pt modelId="{8FC6C626-1690-47DD-A3E7-E2616339103E}" type="pres">
      <dgm:prSet presAssocID="{AAA0AB09-3F2B-4FC4-8413-341A3D8DF723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9F9B85-2692-499F-A3DF-2B7B4F6102E0}" type="pres">
      <dgm:prSet presAssocID="{931B4141-D981-440C-B959-071852D842AD}" presName="Name13" presStyleLbl="parChTrans1D2" presStyleIdx="2" presStyleCnt="3"/>
      <dgm:spPr/>
      <dgm:t>
        <a:bodyPr/>
        <a:lstStyle/>
        <a:p>
          <a:endParaRPr lang="uk-UA"/>
        </a:p>
      </dgm:t>
    </dgm:pt>
    <dgm:pt modelId="{DEAC5171-C39C-47FD-B541-D867CF6C75E4}" type="pres">
      <dgm:prSet presAssocID="{15AC7826-42C3-461D-8ED6-946362098E5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0818779-E01D-4ACB-91E6-819677A7ABBB}" type="presOf" srcId="{3121DEC6-06DF-4F97-B2BE-87EBFD764151}" destId="{19C407A5-817A-44D6-9D25-0CCC20B088D7}" srcOrd="0" destOrd="0" presId="urn:microsoft.com/office/officeart/2005/8/layout/hierarchy3"/>
    <dgm:cxn modelId="{6C5FF531-70C3-42C7-81DF-AA3A867EDF39}" type="presOf" srcId="{15AC7826-42C3-461D-8ED6-946362098E59}" destId="{DEAC5171-C39C-47FD-B541-D867CF6C75E4}" srcOrd="0" destOrd="0" presId="urn:microsoft.com/office/officeart/2005/8/layout/hierarchy3"/>
    <dgm:cxn modelId="{3DAA8E93-FB64-4DC3-8DA7-AFF08C2E8532}" srcId="{3121DEC6-06DF-4F97-B2BE-87EBFD764151}" destId="{15AC7826-42C3-461D-8ED6-946362098E59}" srcOrd="2" destOrd="0" parTransId="{931B4141-D981-440C-B959-071852D842AD}" sibTransId="{76D11CDD-88E6-4F81-894D-E994D9CD06CA}"/>
    <dgm:cxn modelId="{6F296831-45C2-40B9-A227-A9D1103C39FF}" type="presOf" srcId="{B373EEDE-1D17-4F6B-8BA7-823F7E0CAE8C}" destId="{F9A92B55-1256-42B4-920E-F031BF56D19F}" srcOrd="0" destOrd="0" presId="urn:microsoft.com/office/officeart/2005/8/layout/hierarchy3"/>
    <dgm:cxn modelId="{B127F392-D0E7-49A5-B67A-411ED36F0432}" type="presOf" srcId="{348782BC-41D3-437A-9F85-3630B5808BA5}" destId="{2546B75A-DCD1-438B-BF2B-3CA875920914}" srcOrd="0" destOrd="0" presId="urn:microsoft.com/office/officeart/2005/8/layout/hierarchy3"/>
    <dgm:cxn modelId="{D501A5BC-F135-4E63-A3ED-E142C07EA761}" type="presOf" srcId="{3121DEC6-06DF-4F97-B2BE-87EBFD764151}" destId="{49DD0088-E76F-4547-8361-6B37DDC3D8C1}" srcOrd="1" destOrd="0" presId="urn:microsoft.com/office/officeart/2005/8/layout/hierarchy3"/>
    <dgm:cxn modelId="{399415DF-D48C-4B09-8197-38F1EE608BC7}" srcId="{3121DEC6-06DF-4F97-B2BE-87EBFD764151}" destId="{AAA0AB09-3F2B-4FC4-8413-341A3D8DF723}" srcOrd="1" destOrd="0" parTransId="{B373EEDE-1D17-4F6B-8BA7-823F7E0CAE8C}" sibTransId="{0440E68B-2B53-48D3-9014-A03C611BE73D}"/>
    <dgm:cxn modelId="{4DC2A033-F409-455D-B081-70AB42C6D816}" srcId="{3121DEC6-06DF-4F97-B2BE-87EBFD764151}" destId="{09AC6398-FAFA-48BA-83FA-F11AB121C3A8}" srcOrd="0" destOrd="0" parTransId="{F0967FA5-0E91-435C-BD29-8D70791611D4}" sibTransId="{1CD0FFDD-4058-4CA6-B278-804AF8F5A0EC}"/>
    <dgm:cxn modelId="{9C58FE55-B020-4457-AFD2-55A616A149ED}" type="presOf" srcId="{F0967FA5-0E91-435C-BD29-8D70791611D4}" destId="{44F4A7A2-9213-4CE9-B4C4-8D8BBF07A701}" srcOrd="0" destOrd="0" presId="urn:microsoft.com/office/officeart/2005/8/layout/hierarchy3"/>
    <dgm:cxn modelId="{69446AF7-3B01-42A9-A740-00649D4CF8E2}" srcId="{348782BC-41D3-437A-9F85-3630B5808BA5}" destId="{3121DEC6-06DF-4F97-B2BE-87EBFD764151}" srcOrd="0" destOrd="0" parTransId="{FEB608F4-BD80-4644-98A1-7D262D4A84BC}" sibTransId="{25ADFAF3-71E3-4D20-91EC-FE628EC2CEC0}"/>
    <dgm:cxn modelId="{DA97BF59-6DE7-4084-86F3-F95A7DFC7EB4}" type="presOf" srcId="{09AC6398-FAFA-48BA-83FA-F11AB121C3A8}" destId="{4C5D5131-93B8-4917-B988-D7AC3C1B8D66}" srcOrd="0" destOrd="0" presId="urn:microsoft.com/office/officeart/2005/8/layout/hierarchy3"/>
    <dgm:cxn modelId="{38112A46-86C9-4B93-83B7-F3EDE497C424}" type="presOf" srcId="{931B4141-D981-440C-B959-071852D842AD}" destId="{759F9B85-2692-499F-A3DF-2B7B4F6102E0}" srcOrd="0" destOrd="0" presId="urn:microsoft.com/office/officeart/2005/8/layout/hierarchy3"/>
    <dgm:cxn modelId="{3E48B5D8-B83D-4437-8A9E-D3A0BB114018}" type="presOf" srcId="{AAA0AB09-3F2B-4FC4-8413-341A3D8DF723}" destId="{8FC6C626-1690-47DD-A3E7-E2616339103E}" srcOrd="0" destOrd="0" presId="urn:microsoft.com/office/officeart/2005/8/layout/hierarchy3"/>
    <dgm:cxn modelId="{440B2DE0-3663-4F49-B80C-32A66A708D6A}" type="presParOf" srcId="{2546B75A-DCD1-438B-BF2B-3CA875920914}" destId="{88068B6C-D3B1-4DCF-BCFC-39A2E690DEC8}" srcOrd="0" destOrd="0" presId="urn:microsoft.com/office/officeart/2005/8/layout/hierarchy3"/>
    <dgm:cxn modelId="{8EA7408B-517A-449C-9E18-BE0E07ABAED1}" type="presParOf" srcId="{88068B6C-D3B1-4DCF-BCFC-39A2E690DEC8}" destId="{5BDAEEC8-8CF1-4A2F-B3CD-CC65AF1265A0}" srcOrd="0" destOrd="0" presId="urn:microsoft.com/office/officeart/2005/8/layout/hierarchy3"/>
    <dgm:cxn modelId="{9B6BB138-39DD-4F5D-ACA2-CA49DF543826}" type="presParOf" srcId="{5BDAEEC8-8CF1-4A2F-B3CD-CC65AF1265A0}" destId="{19C407A5-817A-44D6-9D25-0CCC20B088D7}" srcOrd="0" destOrd="0" presId="urn:microsoft.com/office/officeart/2005/8/layout/hierarchy3"/>
    <dgm:cxn modelId="{A0FDD6F7-5CB4-42C7-BEE8-688A660100DC}" type="presParOf" srcId="{5BDAEEC8-8CF1-4A2F-B3CD-CC65AF1265A0}" destId="{49DD0088-E76F-4547-8361-6B37DDC3D8C1}" srcOrd="1" destOrd="0" presId="urn:microsoft.com/office/officeart/2005/8/layout/hierarchy3"/>
    <dgm:cxn modelId="{CEBC9CD3-82EC-4A64-B1F6-85A4D291570F}" type="presParOf" srcId="{88068B6C-D3B1-4DCF-BCFC-39A2E690DEC8}" destId="{D7CBF394-25C4-42AC-ADA3-29C7A0341CB7}" srcOrd="1" destOrd="0" presId="urn:microsoft.com/office/officeart/2005/8/layout/hierarchy3"/>
    <dgm:cxn modelId="{9DEA8C7D-6C43-4D0C-9F66-C9BEFA4D2F06}" type="presParOf" srcId="{D7CBF394-25C4-42AC-ADA3-29C7A0341CB7}" destId="{44F4A7A2-9213-4CE9-B4C4-8D8BBF07A701}" srcOrd="0" destOrd="0" presId="urn:microsoft.com/office/officeart/2005/8/layout/hierarchy3"/>
    <dgm:cxn modelId="{B2B4BAFB-4B2B-4DD2-8A0F-BC423338BD8C}" type="presParOf" srcId="{D7CBF394-25C4-42AC-ADA3-29C7A0341CB7}" destId="{4C5D5131-93B8-4917-B988-D7AC3C1B8D66}" srcOrd="1" destOrd="0" presId="urn:microsoft.com/office/officeart/2005/8/layout/hierarchy3"/>
    <dgm:cxn modelId="{BD4B0CB4-6A62-4EFE-8A7C-1E30D119DCFE}" type="presParOf" srcId="{D7CBF394-25C4-42AC-ADA3-29C7A0341CB7}" destId="{F9A92B55-1256-42B4-920E-F031BF56D19F}" srcOrd="2" destOrd="0" presId="urn:microsoft.com/office/officeart/2005/8/layout/hierarchy3"/>
    <dgm:cxn modelId="{0FCA8C4C-50A3-4B0C-887E-5BA3BAB7591A}" type="presParOf" srcId="{D7CBF394-25C4-42AC-ADA3-29C7A0341CB7}" destId="{8FC6C626-1690-47DD-A3E7-E2616339103E}" srcOrd="3" destOrd="0" presId="urn:microsoft.com/office/officeart/2005/8/layout/hierarchy3"/>
    <dgm:cxn modelId="{4CD4E7D6-F274-4264-8D20-1E4361AE191F}" type="presParOf" srcId="{D7CBF394-25C4-42AC-ADA3-29C7A0341CB7}" destId="{759F9B85-2692-499F-A3DF-2B7B4F6102E0}" srcOrd="4" destOrd="0" presId="urn:microsoft.com/office/officeart/2005/8/layout/hierarchy3"/>
    <dgm:cxn modelId="{1682BE95-6A9F-4F09-82A7-47485A415E19}" type="presParOf" srcId="{D7CBF394-25C4-42AC-ADA3-29C7A0341CB7}" destId="{DEAC5171-C39C-47FD-B541-D867CF6C75E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AF1EBB-6CCE-4BA8-8325-2531D0CB7502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5C04458-BB59-48EA-9031-43C5259091F4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Полісахариди</a:t>
          </a:r>
          <a:endParaRPr lang="uk-UA" dirty="0"/>
        </a:p>
      </dgm:t>
    </dgm:pt>
    <dgm:pt modelId="{851A4A33-0809-44E6-BF4B-041FD8EF73E1}" type="parTrans" cxnId="{4A810A56-68AD-443A-8D31-D14A3DBBEC67}">
      <dgm:prSet/>
      <dgm:spPr/>
      <dgm:t>
        <a:bodyPr/>
        <a:lstStyle/>
        <a:p>
          <a:endParaRPr lang="uk-UA"/>
        </a:p>
      </dgm:t>
    </dgm:pt>
    <dgm:pt modelId="{9864FFF1-AD2A-4A0E-8E98-FFD9863E2A41}" type="sibTrans" cxnId="{4A810A56-68AD-443A-8D31-D14A3DBBEC67}">
      <dgm:prSet/>
      <dgm:spPr/>
      <dgm:t>
        <a:bodyPr/>
        <a:lstStyle/>
        <a:p>
          <a:endParaRPr lang="uk-UA"/>
        </a:p>
      </dgm:t>
    </dgm:pt>
    <dgm:pt modelId="{05484F1A-AFBE-4250-9A4B-2D9DD22671D7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Крохмаль</a:t>
          </a:r>
          <a:endParaRPr lang="uk-UA" dirty="0"/>
        </a:p>
      </dgm:t>
    </dgm:pt>
    <dgm:pt modelId="{2BE5D84D-8330-41D3-BDEB-907BA10F7E4A}" type="parTrans" cxnId="{7692CB9F-168D-4FF4-8473-8BAFEE31160F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A8894F95-EF98-4DB6-86AF-A25F21D73863}" type="sibTrans" cxnId="{7692CB9F-168D-4FF4-8473-8BAFEE31160F}">
      <dgm:prSet/>
      <dgm:spPr/>
      <dgm:t>
        <a:bodyPr/>
        <a:lstStyle/>
        <a:p>
          <a:endParaRPr lang="uk-UA"/>
        </a:p>
      </dgm:t>
    </dgm:pt>
    <dgm:pt modelId="{0C42FD64-F001-4718-A638-C73EB739AF68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Целюлоза</a:t>
          </a:r>
          <a:endParaRPr lang="uk-UA" dirty="0"/>
        </a:p>
      </dgm:t>
    </dgm:pt>
    <dgm:pt modelId="{F5FCCB1A-2077-4D52-BACC-E5B257CFB72B}" type="parTrans" cxnId="{823B8183-7225-4C6C-8520-7D2E6D5BAD76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84FBCAB9-91DE-4336-BAFA-0F1E8E6FEDDD}" type="sibTrans" cxnId="{823B8183-7225-4C6C-8520-7D2E6D5BAD76}">
      <dgm:prSet/>
      <dgm:spPr/>
      <dgm:t>
        <a:bodyPr/>
        <a:lstStyle/>
        <a:p>
          <a:endParaRPr lang="uk-UA"/>
        </a:p>
      </dgm:t>
    </dgm:pt>
    <dgm:pt modelId="{4E250329-3F15-4FA1-B862-A0DE62A0C58C}" type="pres">
      <dgm:prSet presAssocID="{2CAF1EBB-6CCE-4BA8-8325-2531D0CB75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AB52D01-85CB-438F-BACD-E937DB78A905}" type="pres">
      <dgm:prSet presAssocID="{15C04458-BB59-48EA-9031-43C5259091F4}" presName="root" presStyleCnt="0"/>
      <dgm:spPr/>
    </dgm:pt>
    <dgm:pt modelId="{ABAA5413-3F95-4C31-9613-9FA7B23F0AA1}" type="pres">
      <dgm:prSet presAssocID="{15C04458-BB59-48EA-9031-43C5259091F4}" presName="rootComposite" presStyleCnt="0"/>
      <dgm:spPr/>
    </dgm:pt>
    <dgm:pt modelId="{ACC528DE-649F-4C22-84F4-C8386435ACE1}" type="pres">
      <dgm:prSet presAssocID="{15C04458-BB59-48EA-9031-43C5259091F4}" presName="rootText" presStyleLbl="node1" presStyleIdx="0" presStyleCnt="1"/>
      <dgm:spPr/>
      <dgm:t>
        <a:bodyPr/>
        <a:lstStyle/>
        <a:p>
          <a:endParaRPr lang="uk-UA"/>
        </a:p>
      </dgm:t>
    </dgm:pt>
    <dgm:pt modelId="{D7E9F9A2-8E7A-4CC7-83FA-17B4B0145D04}" type="pres">
      <dgm:prSet presAssocID="{15C04458-BB59-48EA-9031-43C5259091F4}" presName="rootConnector" presStyleLbl="node1" presStyleIdx="0" presStyleCnt="1"/>
      <dgm:spPr/>
      <dgm:t>
        <a:bodyPr/>
        <a:lstStyle/>
        <a:p>
          <a:endParaRPr lang="uk-UA"/>
        </a:p>
      </dgm:t>
    </dgm:pt>
    <dgm:pt modelId="{F0927AD3-FBAE-40FC-AD69-CD77FA2DDA09}" type="pres">
      <dgm:prSet presAssocID="{15C04458-BB59-48EA-9031-43C5259091F4}" presName="childShape" presStyleCnt="0"/>
      <dgm:spPr/>
    </dgm:pt>
    <dgm:pt modelId="{6AEE5886-83AB-448B-814F-E649C4951CB0}" type="pres">
      <dgm:prSet presAssocID="{2BE5D84D-8330-41D3-BDEB-907BA10F7E4A}" presName="Name13" presStyleLbl="parChTrans1D2" presStyleIdx="0" presStyleCnt="2"/>
      <dgm:spPr/>
      <dgm:t>
        <a:bodyPr/>
        <a:lstStyle/>
        <a:p>
          <a:endParaRPr lang="uk-UA"/>
        </a:p>
      </dgm:t>
    </dgm:pt>
    <dgm:pt modelId="{3840C5AC-50F6-4561-BF32-338DD93330D3}" type="pres">
      <dgm:prSet presAssocID="{05484F1A-AFBE-4250-9A4B-2D9DD22671D7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2F6461-0945-4DB4-A00B-83AA877002E5}" type="pres">
      <dgm:prSet presAssocID="{F5FCCB1A-2077-4D52-BACC-E5B257CFB72B}" presName="Name13" presStyleLbl="parChTrans1D2" presStyleIdx="1" presStyleCnt="2"/>
      <dgm:spPr/>
      <dgm:t>
        <a:bodyPr/>
        <a:lstStyle/>
        <a:p>
          <a:endParaRPr lang="uk-UA"/>
        </a:p>
      </dgm:t>
    </dgm:pt>
    <dgm:pt modelId="{6A8F3641-56F7-44AB-819A-7D40C5AC3359}" type="pres">
      <dgm:prSet presAssocID="{0C42FD64-F001-4718-A638-C73EB739AF68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A4AFC6F-94EB-4E5B-AB03-E66CA3CF8819}" type="presOf" srcId="{05484F1A-AFBE-4250-9A4B-2D9DD22671D7}" destId="{3840C5AC-50F6-4561-BF32-338DD93330D3}" srcOrd="0" destOrd="0" presId="urn:microsoft.com/office/officeart/2005/8/layout/hierarchy3"/>
    <dgm:cxn modelId="{B5C45893-C7F4-41CD-8BC0-46D87EAE531A}" type="presOf" srcId="{15C04458-BB59-48EA-9031-43C5259091F4}" destId="{D7E9F9A2-8E7A-4CC7-83FA-17B4B0145D04}" srcOrd="1" destOrd="0" presId="urn:microsoft.com/office/officeart/2005/8/layout/hierarchy3"/>
    <dgm:cxn modelId="{7692CB9F-168D-4FF4-8473-8BAFEE31160F}" srcId="{15C04458-BB59-48EA-9031-43C5259091F4}" destId="{05484F1A-AFBE-4250-9A4B-2D9DD22671D7}" srcOrd="0" destOrd="0" parTransId="{2BE5D84D-8330-41D3-BDEB-907BA10F7E4A}" sibTransId="{A8894F95-EF98-4DB6-86AF-A25F21D73863}"/>
    <dgm:cxn modelId="{D6C4A0D6-200B-4096-BF5F-8D8773FFA15D}" type="presOf" srcId="{F5FCCB1A-2077-4D52-BACC-E5B257CFB72B}" destId="{5B2F6461-0945-4DB4-A00B-83AA877002E5}" srcOrd="0" destOrd="0" presId="urn:microsoft.com/office/officeart/2005/8/layout/hierarchy3"/>
    <dgm:cxn modelId="{823B8183-7225-4C6C-8520-7D2E6D5BAD76}" srcId="{15C04458-BB59-48EA-9031-43C5259091F4}" destId="{0C42FD64-F001-4718-A638-C73EB739AF68}" srcOrd="1" destOrd="0" parTransId="{F5FCCB1A-2077-4D52-BACC-E5B257CFB72B}" sibTransId="{84FBCAB9-91DE-4336-BAFA-0F1E8E6FEDDD}"/>
    <dgm:cxn modelId="{FDB6BEEE-681F-4A89-A2C8-F10BE634E31A}" type="presOf" srcId="{15C04458-BB59-48EA-9031-43C5259091F4}" destId="{ACC528DE-649F-4C22-84F4-C8386435ACE1}" srcOrd="0" destOrd="0" presId="urn:microsoft.com/office/officeart/2005/8/layout/hierarchy3"/>
    <dgm:cxn modelId="{4A810A56-68AD-443A-8D31-D14A3DBBEC67}" srcId="{2CAF1EBB-6CCE-4BA8-8325-2531D0CB7502}" destId="{15C04458-BB59-48EA-9031-43C5259091F4}" srcOrd="0" destOrd="0" parTransId="{851A4A33-0809-44E6-BF4B-041FD8EF73E1}" sibTransId="{9864FFF1-AD2A-4A0E-8E98-FFD9863E2A41}"/>
    <dgm:cxn modelId="{777A8A1C-6585-40A5-903C-2AAB3636E9F0}" type="presOf" srcId="{2CAF1EBB-6CCE-4BA8-8325-2531D0CB7502}" destId="{4E250329-3F15-4FA1-B862-A0DE62A0C58C}" srcOrd="0" destOrd="0" presId="urn:microsoft.com/office/officeart/2005/8/layout/hierarchy3"/>
    <dgm:cxn modelId="{0139779B-F954-465F-A5D5-9A60BB16FA6F}" type="presOf" srcId="{0C42FD64-F001-4718-A638-C73EB739AF68}" destId="{6A8F3641-56F7-44AB-819A-7D40C5AC3359}" srcOrd="0" destOrd="0" presId="urn:microsoft.com/office/officeart/2005/8/layout/hierarchy3"/>
    <dgm:cxn modelId="{7EF81D5D-2779-4A99-A31F-84DA9B34ABF0}" type="presOf" srcId="{2BE5D84D-8330-41D3-BDEB-907BA10F7E4A}" destId="{6AEE5886-83AB-448B-814F-E649C4951CB0}" srcOrd="0" destOrd="0" presId="urn:microsoft.com/office/officeart/2005/8/layout/hierarchy3"/>
    <dgm:cxn modelId="{22A112F5-84A8-42AC-AD41-CCD7DF87F685}" type="presParOf" srcId="{4E250329-3F15-4FA1-B862-A0DE62A0C58C}" destId="{8AB52D01-85CB-438F-BACD-E937DB78A905}" srcOrd="0" destOrd="0" presId="urn:microsoft.com/office/officeart/2005/8/layout/hierarchy3"/>
    <dgm:cxn modelId="{CC05E8DE-5210-4E24-AD3A-2F02B06E7836}" type="presParOf" srcId="{8AB52D01-85CB-438F-BACD-E937DB78A905}" destId="{ABAA5413-3F95-4C31-9613-9FA7B23F0AA1}" srcOrd="0" destOrd="0" presId="urn:microsoft.com/office/officeart/2005/8/layout/hierarchy3"/>
    <dgm:cxn modelId="{8192C973-D7F7-4F63-B9D0-0156FDE7BAA3}" type="presParOf" srcId="{ABAA5413-3F95-4C31-9613-9FA7B23F0AA1}" destId="{ACC528DE-649F-4C22-84F4-C8386435ACE1}" srcOrd="0" destOrd="0" presId="urn:microsoft.com/office/officeart/2005/8/layout/hierarchy3"/>
    <dgm:cxn modelId="{4BEC3B95-02B7-4FD1-A5EE-20EDB0EE9746}" type="presParOf" srcId="{ABAA5413-3F95-4C31-9613-9FA7B23F0AA1}" destId="{D7E9F9A2-8E7A-4CC7-83FA-17B4B0145D04}" srcOrd="1" destOrd="0" presId="urn:microsoft.com/office/officeart/2005/8/layout/hierarchy3"/>
    <dgm:cxn modelId="{A785906D-38BE-49E6-9FBE-1B0A8306521A}" type="presParOf" srcId="{8AB52D01-85CB-438F-BACD-E937DB78A905}" destId="{F0927AD3-FBAE-40FC-AD69-CD77FA2DDA09}" srcOrd="1" destOrd="0" presId="urn:microsoft.com/office/officeart/2005/8/layout/hierarchy3"/>
    <dgm:cxn modelId="{23AD4E52-87DB-40DB-AD6F-13B3321D94FC}" type="presParOf" srcId="{F0927AD3-FBAE-40FC-AD69-CD77FA2DDA09}" destId="{6AEE5886-83AB-448B-814F-E649C4951CB0}" srcOrd="0" destOrd="0" presId="urn:microsoft.com/office/officeart/2005/8/layout/hierarchy3"/>
    <dgm:cxn modelId="{15409B9F-FB39-4FD9-B3D0-99EA12ABFAF6}" type="presParOf" srcId="{F0927AD3-FBAE-40FC-AD69-CD77FA2DDA09}" destId="{3840C5AC-50F6-4561-BF32-338DD93330D3}" srcOrd="1" destOrd="0" presId="urn:microsoft.com/office/officeart/2005/8/layout/hierarchy3"/>
    <dgm:cxn modelId="{1E604AAA-89F5-451E-9E19-152BEEBC1199}" type="presParOf" srcId="{F0927AD3-FBAE-40FC-AD69-CD77FA2DDA09}" destId="{5B2F6461-0945-4DB4-A00B-83AA877002E5}" srcOrd="2" destOrd="0" presId="urn:microsoft.com/office/officeart/2005/8/layout/hierarchy3"/>
    <dgm:cxn modelId="{176A9CB6-6F39-4C9F-8263-0EE5714534A2}" type="presParOf" srcId="{F0927AD3-FBAE-40FC-AD69-CD77FA2DDA09}" destId="{6A8F3641-56F7-44AB-819A-7D40C5AC335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B1A7C5-0797-4A74-BDFD-F187EAB42116}">
      <dsp:nvSpPr>
        <dsp:cNvPr id="0" name=""/>
        <dsp:cNvSpPr/>
      </dsp:nvSpPr>
      <dsp:spPr>
        <a:xfrm>
          <a:off x="6101" y="1918012"/>
          <a:ext cx="2401820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5000"/>
                <a:satMod val="155000"/>
              </a:schemeClr>
            </a:gs>
            <a:gs pos="60000">
              <a:schemeClr val="accent2">
                <a:shade val="95000"/>
                <a:satMod val="150000"/>
              </a:schemeClr>
            </a:gs>
            <a:gs pos="100000">
              <a:schemeClr val="accent2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owder">
          <a:bevelT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Моносахариди</a:t>
          </a:r>
        </a:p>
      </dsp:txBody>
      <dsp:txXfrm>
        <a:off x="6101" y="1918012"/>
        <a:ext cx="2401820" cy="1060518"/>
      </dsp:txXfrm>
    </dsp:sp>
    <dsp:sp modelId="{D83E818A-01BA-4325-9567-DF68F76ADEE5}">
      <dsp:nvSpPr>
        <dsp:cNvPr id="0" name=""/>
        <dsp:cNvSpPr/>
      </dsp:nvSpPr>
      <dsp:spPr>
        <a:xfrm rot="18289469">
          <a:off x="2089292" y="1818981"/>
          <a:ext cx="1485672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485672" y="1949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dirty="0"/>
        </a:p>
      </dsp:txBody>
      <dsp:txXfrm rot="18289469">
        <a:off x="2794987" y="1801331"/>
        <a:ext cx="74283" cy="74283"/>
      </dsp:txXfrm>
    </dsp:sp>
    <dsp:sp modelId="{8720CE83-4B79-47C0-B122-D6EAC79169DB}">
      <dsp:nvSpPr>
        <dsp:cNvPr id="0" name=""/>
        <dsp:cNvSpPr/>
      </dsp:nvSpPr>
      <dsp:spPr>
        <a:xfrm>
          <a:off x="3256336" y="698416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5000"/>
                <a:satMod val="155000"/>
              </a:schemeClr>
            </a:gs>
            <a:gs pos="60000">
              <a:schemeClr val="accent4">
                <a:shade val="95000"/>
                <a:satMod val="150000"/>
              </a:schemeClr>
            </a:gs>
            <a:gs pos="100000">
              <a:schemeClr val="accent4">
                <a:tint val="87000"/>
                <a:satMod val="2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/>
            <a:t>Гектози</a:t>
          </a:r>
          <a:endParaRPr lang="uk-UA" sz="2400" kern="1200" dirty="0"/>
        </a:p>
      </dsp:txBody>
      <dsp:txXfrm>
        <a:off x="3256336" y="698416"/>
        <a:ext cx="2121037" cy="1060518"/>
      </dsp:txXfrm>
    </dsp:sp>
    <dsp:sp modelId="{6880B05B-357F-47F0-B5D3-B06CBA12469D}">
      <dsp:nvSpPr>
        <dsp:cNvPr id="0" name=""/>
        <dsp:cNvSpPr/>
      </dsp:nvSpPr>
      <dsp:spPr>
        <a:xfrm rot="19457599">
          <a:off x="5279168" y="904283"/>
          <a:ext cx="1044826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044826" y="1949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9457599">
        <a:off x="5775461" y="897655"/>
        <a:ext cx="52241" cy="52241"/>
      </dsp:txXfrm>
    </dsp:sp>
    <dsp:sp modelId="{1F70AD91-C11D-431B-8049-183781D55822}">
      <dsp:nvSpPr>
        <dsp:cNvPr id="0" name=""/>
        <dsp:cNvSpPr/>
      </dsp:nvSpPr>
      <dsp:spPr>
        <a:xfrm>
          <a:off x="6225789" y="88617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satMod val="270000"/>
              </a:schemeClr>
            </a:gs>
            <a:gs pos="25000">
              <a:schemeClr val="accent4">
                <a:tint val="60000"/>
                <a:satMod val="300000"/>
              </a:schemeClr>
            </a:gs>
            <a:gs pos="100000">
              <a:schemeClr val="accent4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Глюкоза</a:t>
          </a:r>
        </a:p>
      </dsp:txBody>
      <dsp:txXfrm>
        <a:off x="6225789" y="88617"/>
        <a:ext cx="2121037" cy="1060518"/>
      </dsp:txXfrm>
    </dsp:sp>
    <dsp:sp modelId="{D5D5E64A-C531-44E3-B149-876376B76886}">
      <dsp:nvSpPr>
        <dsp:cNvPr id="0" name=""/>
        <dsp:cNvSpPr/>
      </dsp:nvSpPr>
      <dsp:spPr>
        <a:xfrm rot="2142401">
          <a:off x="5279168" y="1514081"/>
          <a:ext cx="1044826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044826" y="1949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2142401">
        <a:off x="5775461" y="1507453"/>
        <a:ext cx="52241" cy="52241"/>
      </dsp:txXfrm>
    </dsp:sp>
    <dsp:sp modelId="{DCCA6A09-5AC9-4F75-9974-CF386204AE6A}">
      <dsp:nvSpPr>
        <dsp:cNvPr id="0" name=""/>
        <dsp:cNvSpPr/>
      </dsp:nvSpPr>
      <dsp:spPr>
        <a:xfrm>
          <a:off x="6225789" y="1308214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satMod val="270000"/>
              </a:schemeClr>
            </a:gs>
            <a:gs pos="25000">
              <a:schemeClr val="accent4">
                <a:tint val="60000"/>
                <a:satMod val="300000"/>
              </a:schemeClr>
            </a:gs>
            <a:gs pos="100000">
              <a:schemeClr val="accent4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Фруктоза</a:t>
          </a:r>
        </a:p>
      </dsp:txBody>
      <dsp:txXfrm>
        <a:off x="6225789" y="1308214"/>
        <a:ext cx="2121037" cy="1060518"/>
      </dsp:txXfrm>
    </dsp:sp>
    <dsp:sp modelId="{E9F78079-35E4-4009-9E9C-CAECF2C4ABCC}">
      <dsp:nvSpPr>
        <dsp:cNvPr id="0" name=""/>
        <dsp:cNvSpPr/>
      </dsp:nvSpPr>
      <dsp:spPr>
        <a:xfrm rot="3310531">
          <a:off x="2089292" y="3038577"/>
          <a:ext cx="1485672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485672" y="1949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3310531">
        <a:off x="2794987" y="3020928"/>
        <a:ext cx="74283" cy="74283"/>
      </dsp:txXfrm>
    </dsp:sp>
    <dsp:sp modelId="{7F96B42C-7BE2-44E7-9FB9-3E856F5871F9}">
      <dsp:nvSpPr>
        <dsp:cNvPr id="0" name=""/>
        <dsp:cNvSpPr/>
      </dsp:nvSpPr>
      <dsp:spPr>
        <a:xfrm>
          <a:off x="3256336" y="3137609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5000"/>
                <a:satMod val="155000"/>
              </a:schemeClr>
            </a:gs>
            <a:gs pos="60000">
              <a:schemeClr val="accent3">
                <a:shade val="95000"/>
                <a:satMod val="150000"/>
              </a:schemeClr>
            </a:gs>
            <a:gs pos="100000">
              <a:schemeClr val="accent3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owder">
          <a:bevelT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Пентози</a:t>
          </a:r>
        </a:p>
      </dsp:txBody>
      <dsp:txXfrm>
        <a:off x="3256336" y="3137609"/>
        <a:ext cx="2121037" cy="1060518"/>
      </dsp:txXfrm>
    </dsp:sp>
    <dsp:sp modelId="{ECC7435A-5A24-4D8B-B9D6-A54DBEE538BA}">
      <dsp:nvSpPr>
        <dsp:cNvPr id="0" name=""/>
        <dsp:cNvSpPr/>
      </dsp:nvSpPr>
      <dsp:spPr>
        <a:xfrm rot="19457599">
          <a:off x="5279168" y="3343476"/>
          <a:ext cx="1044826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044826" y="1949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9457599">
        <a:off x="5775461" y="3336848"/>
        <a:ext cx="52241" cy="52241"/>
      </dsp:txXfrm>
    </dsp:sp>
    <dsp:sp modelId="{7B9AD40A-487D-4ADA-B130-58F05F0D40C0}">
      <dsp:nvSpPr>
        <dsp:cNvPr id="0" name=""/>
        <dsp:cNvSpPr/>
      </dsp:nvSpPr>
      <dsp:spPr>
        <a:xfrm>
          <a:off x="6225789" y="2527810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/>
            <a:t>Рибоза</a:t>
          </a:r>
        </a:p>
      </dsp:txBody>
      <dsp:txXfrm>
        <a:off x="6225789" y="2527810"/>
        <a:ext cx="2121037" cy="1060518"/>
      </dsp:txXfrm>
    </dsp:sp>
    <dsp:sp modelId="{F538AAB8-E343-47DE-9C30-0C971B420FF2}">
      <dsp:nvSpPr>
        <dsp:cNvPr id="0" name=""/>
        <dsp:cNvSpPr/>
      </dsp:nvSpPr>
      <dsp:spPr>
        <a:xfrm rot="2142401">
          <a:off x="5279168" y="3953275"/>
          <a:ext cx="1044826" cy="38985"/>
        </a:xfrm>
        <a:custGeom>
          <a:avLst/>
          <a:gdLst/>
          <a:ahLst/>
          <a:cxnLst/>
          <a:rect l="0" t="0" r="0" b="0"/>
          <a:pathLst>
            <a:path>
              <a:moveTo>
                <a:pt x="0" y="19492"/>
              </a:moveTo>
              <a:lnTo>
                <a:pt x="1044826" y="1949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2142401">
        <a:off x="5775461" y="3946647"/>
        <a:ext cx="52241" cy="52241"/>
      </dsp:txXfrm>
    </dsp:sp>
    <dsp:sp modelId="{2E293BF8-E9D8-47E9-8BE2-535E9C54AA58}">
      <dsp:nvSpPr>
        <dsp:cNvPr id="0" name=""/>
        <dsp:cNvSpPr/>
      </dsp:nvSpPr>
      <dsp:spPr>
        <a:xfrm>
          <a:off x="6225789" y="3747407"/>
          <a:ext cx="2121037" cy="10605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Дезоксирибоза</a:t>
          </a:r>
        </a:p>
      </dsp:txBody>
      <dsp:txXfrm>
        <a:off x="6225789" y="3747407"/>
        <a:ext cx="2121037" cy="10605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C407A5-817A-44D6-9D25-0CCC20B088D7}">
      <dsp:nvSpPr>
        <dsp:cNvPr id="0" name=""/>
        <dsp:cNvSpPr/>
      </dsp:nvSpPr>
      <dsp:spPr>
        <a:xfrm>
          <a:off x="723244" y="3014"/>
          <a:ext cx="2513951" cy="1256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5000"/>
                <a:satMod val="155000"/>
              </a:schemeClr>
            </a:gs>
            <a:gs pos="60000">
              <a:schemeClr val="accent4">
                <a:shade val="95000"/>
                <a:satMod val="150000"/>
              </a:schemeClr>
            </a:gs>
            <a:gs pos="100000">
              <a:schemeClr val="accent4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/>
            <a:t>Дисахариди</a:t>
          </a:r>
        </a:p>
      </dsp:txBody>
      <dsp:txXfrm>
        <a:off x="723244" y="3014"/>
        <a:ext cx="2513951" cy="1256975"/>
      </dsp:txXfrm>
    </dsp:sp>
    <dsp:sp modelId="{44F4A7A2-9213-4CE9-B4C4-8D8BBF07A701}">
      <dsp:nvSpPr>
        <dsp:cNvPr id="0" name=""/>
        <dsp:cNvSpPr/>
      </dsp:nvSpPr>
      <dsp:spPr>
        <a:xfrm>
          <a:off x="974639" y="1259990"/>
          <a:ext cx="251395" cy="942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731"/>
              </a:lnTo>
              <a:lnTo>
                <a:pt x="251395" y="942731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D5131-93B8-4917-B988-D7AC3C1B8D66}">
      <dsp:nvSpPr>
        <dsp:cNvPr id="0" name=""/>
        <dsp:cNvSpPr/>
      </dsp:nvSpPr>
      <dsp:spPr>
        <a:xfrm>
          <a:off x="1226034" y="1574234"/>
          <a:ext cx="2011160" cy="1256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satMod val="270000"/>
              </a:schemeClr>
            </a:gs>
            <a:gs pos="25000">
              <a:schemeClr val="accent4">
                <a:tint val="60000"/>
                <a:satMod val="300000"/>
              </a:schemeClr>
            </a:gs>
            <a:gs pos="100000">
              <a:schemeClr val="accent4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/>
            <a:t>Сахароза</a:t>
          </a:r>
        </a:p>
      </dsp:txBody>
      <dsp:txXfrm>
        <a:off x="1226034" y="1574234"/>
        <a:ext cx="2011160" cy="1256975"/>
      </dsp:txXfrm>
    </dsp:sp>
    <dsp:sp modelId="{F9A92B55-1256-42B4-920E-F031BF56D19F}">
      <dsp:nvSpPr>
        <dsp:cNvPr id="0" name=""/>
        <dsp:cNvSpPr/>
      </dsp:nvSpPr>
      <dsp:spPr>
        <a:xfrm>
          <a:off x="974639" y="1259990"/>
          <a:ext cx="251395" cy="2513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3951"/>
              </a:lnTo>
              <a:lnTo>
                <a:pt x="251395" y="2513951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6C626-1690-47DD-A3E7-E2616339103E}">
      <dsp:nvSpPr>
        <dsp:cNvPr id="0" name=""/>
        <dsp:cNvSpPr/>
      </dsp:nvSpPr>
      <dsp:spPr>
        <a:xfrm>
          <a:off x="1226034" y="3145453"/>
          <a:ext cx="2011160" cy="1256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satMod val="270000"/>
              </a:schemeClr>
            </a:gs>
            <a:gs pos="25000">
              <a:schemeClr val="accent4">
                <a:tint val="60000"/>
                <a:satMod val="300000"/>
              </a:schemeClr>
            </a:gs>
            <a:gs pos="100000">
              <a:schemeClr val="accent4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/>
            <a:t>Лактоза</a:t>
          </a:r>
        </a:p>
      </dsp:txBody>
      <dsp:txXfrm>
        <a:off x="1226034" y="3145453"/>
        <a:ext cx="2011160" cy="1256975"/>
      </dsp:txXfrm>
    </dsp:sp>
    <dsp:sp modelId="{759F9B85-2692-499F-A3DF-2B7B4F6102E0}">
      <dsp:nvSpPr>
        <dsp:cNvPr id="0" name=""/>
        <dsp:cNvSpPr/>
      </dsp:nvSpPr>
      <dsp:spPr>
        <a:xfrm>
          <a:off x="974639" y="1259990"/>
          <a:ext cx="251395" cy="4085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5170"/>
              </a:lnTo>
              <a:lnTo>
                <a:pt x="251395" y="408517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C5171-C39C-47FD-B541-D867CF6C75E4}">
      <dsp:nvSpPr>
        <dsp:cNvPr id="0" name=""/>
        <dsp:cNvSpPr/>
      </dsp:nvSpPr>
      <dsp:spPr>
        <a:xfrm>
          <a:off x="1226034" y="4716673"/>
          <a:ext cx="2011160" cy="12569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satMod val="270000"/>
              </a:schemeClr>
            </a:gs>
            <a:gs pos="25000">
              <a:schemeClr val="accent4">
                <a:tint val="60000"/>
                <a:satMod val="300000"/>
              </a:schemeClr>
            </a:gs>
            <a:gs pos="100000">
              <a:schemeClr val="accent4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/>
            <a:t>Мальтоза</a:t>
          </a:r>
        </a:p>
      </dsp:txBody>
      <dsp:txXfrm>
        <a:off x="1226034" y="4716673"/>
        <a:ext cx="2011160" cy="12569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C528DE-649F-4C22-84F4-C8386435ACE1}">
      <dsp:nvSpPr>
        <dsp:cNvPr id="0" name=""/>
        <dsp:cNvSpPr/>
      </dsp:nvSpPr>
      <dsp:spPr>
        <a:xfrm>
          <a:off x="344710" y="175"/>
          <a:ext cx="3415035" cy="17075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5000"/>
                <a:satMod val="155000"/>
              </a:schemeClr>
            </a:gs>
            <a:gs pos="60000">
              <a:schemeClr val="accent5">
                <a:shade val="95000"/>
                <a:satMod val="150000"/>
              </a:schemeClr>
            </a:gs>
            <a:gs pos="100000">
              <a:schemeClr val="accent5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owder">
          <a:bevelT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Полісахариди</a:t>
          </a:r>
          <a:endParaRPr lang="uk-UA" sz="3500" kern="1200" dirty="0"/>
        </a:p>
      </dsp:txBody>
      <dsp:txXfrm>
        <a:off x="344710" y="175"/>
        <a:ext cx="3415035" cy="1707517"/>
      </dsp:txXfrm>
    </dsp:sp>
    <dsp:sp modelId="{6AEE5886-83AB-448B-814F-E649C4951CB0}">
      <dsp:nvSpPr>
        <dsp:cNvPr id="0" name=""/>
        <dsp:cNvSpPr/>
      </dsp:nvSpPr>
      <dsp:spPr>
        <a:xfrm>
          <a:off x="686213" y="1707693"/>
          <a:ext cx="341503" cy="1280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638"/>
              </a:lnTo>
              <a:lnTo>
                <a:pt x="341503" y="1280638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3840C5AC-50F6-4561-BF32-338DD93330D3}">
      <dsp:nvSpPr>
        <dsp:cNvPr id="0" name=""/>
        <dsp:cNvSpPr/>
      </dsp:nvSpPr>
      <dsp:spPr>
        <a:xfrm>
          <a:off x="1027717" y="2134573"/>
          <a:ext cx="2732028" cy="17075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satMod val="270000"/>
              </a:schemeClr>
            </a:gs>
            <a:gs pos="25000">
              <a:schemeClr val="accent5">
                <a:tint val="60000"/>
                <a:satMod val="300000"/>
              </a:schemeClr>
            </a:gs>
            <a:gs pos="100000">
              <a:schemeClr val="accent5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Крохмаль</a:t>
          </a:r>
          <a:endParaRPr lang="uk-UA" sz="3700" kern="1200" dirty="0"/>
        </a:p>
      </dsp:txBody>
      <dsp:txXfrm>
        <a:off x="1027717" y="2134573"/>
        <a:ext cx="2732028" cy="1707517"/>
      </dsp:txXfrm>
    </dsp:sp>
    <dsp:sp modelId="{5B2F6461-0945-4DB4-A00B-83AA877002E5}">
      <dsp:nvSpPr>
        <dsp:cNvPr id="0" name=""/>
        <dsp:cNvSpPr/>
      </dsp:nvSpPr>
      <dsp:spPr>
        <a:xfrm>
          <a:off x="686213" y="1707693"/>
          <a:ext cx="341503" cy="3415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5035"/>
              </a:lnTo>
              <a:lnTo>
                <a:pt x="341503" y="3415035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6A8F3641-56F7-44AB-819A-7D40C5AC3359}">
      <dsp:nvSpPr>
        <dsp:cNvPr id="0" name=""/>
        <dsp:cNvSpPr/>
      </dsp:nvSpPr>
      <dsp:spPr>
        <a:xfrm>
          <a:off x="1027717" y="4268970"/>
          <a:ext cx="2732028" cy="17075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satMod val="270000"/>
              </a:schemeClr>
            </a:gs>
            <a:gs pos="25000">
              <a:schemeClr val="accent5">
                <a:tint val="60000"/>
                <a:satMod val="300000"/>
              </a:schemeClr>
            </a:gs>
            <a:gs pos="100000">
              <a:schemeClr val="accent5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Целюлоза</a:t>
          </a:r>
          <a:endParaRPr lang="uk-UA" sz="3700" kern="1200" dirty="0"/>
        </a:p>
      </dsp:txBody>
      <dsp:txXfrm>
        <a:off x="1027717" y="4268970"/>
        <a:ext cx="2732028" cy="1707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7DA8C-F197-43AF-A192-F703D444594B}" type="datetimeFigureOut">
              <a:rPr lang="uk-UA" smtClean="0"/>
              <a:pPr/>
              <a:t>12.03.2013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842AE-6336-4DBA-8B2B-FF261E86BBC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842AE-6336-4DBA-8B2B-FF261E86BBC2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560840" cy="1012094"/>
          </a:xfrm>
        </p:spPr>
        <p:txBody>
          <a:bodyPr>
            <a:prstTxWarp prst="textPlain">
              <a:avLst>
                <a:gd name="adj" fmla="val 48840"/>
              </a:avLst>
            </a:prstTxWarp>
          </a:bodyPr>
          <a:lstStyle/>
          <a:p>
            <a:pPr algn="ctr"/>
            <a:r>
              <a:rPr lang="uk-UA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ВУГЛЕВОДИ</a:t>
            </a:r>
            <a:endParaRPr lang="uk-UA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478615">
            <a:off x="576915" y="3079049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Глюкоза</a:t>
            </a:r>
            <a:endParaRPr lang="uk-UA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21012594">
            <a:off x="683568" y="5013176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Сахароза</a:t>
            </a:r>
            <a:endParaRPr lang="uk-U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rot="21049180">
            <a:off x="4464460" y="3230200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Крохмаль</a:t>
            </a:r>
            <a:endParaRPr lang="uk-U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487188">
            <a:off x="4852868" y="5325037"/>
            <a:ext cx="373577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Целюлоза</a:t>
            </a:r>
            <a:endParaRPr lang="uk-UA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800"/>
                            </p:stCondLst>
                            <p:childTnLst>
                              <p:par>
                                <p:cTn id="2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айл:Bio10 5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598">
            <a:off x="323528" y="1196753"/>
            <a:ext cx="4571345" cy="28803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323528" y="476672"/>
            <a:ext cx="8388424" cy="576064"/>
          </a:xfrm>
          <a:prstGeom prst="rect">
            <a:avLst/>
          </a:prstGeom>
          <a:noFill/>
        </p:spPr>
        <p:txBody>
          <a:bodyPr wrap="square" rtlCol="0">
            <a:prstTxWarp prst="textFadeRight">
              <a:avLst>
                <a:gd name="adj" fmla="val 20464"/>
              </a:avLst>
            </a:prstTxWarp>
            <a:spAutoFit/>
          </a:bodyPr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Застосування сахарози</a:t>
            </a:r>
            <a:endParaRPr lang="uk-UA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5076056" y="1052736"/>
            <a:ext cx="3744416" cy="309634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uk-U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uk-UA" sz="19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Сахароза не лише важливий продукт харчування, яка є основним джерелом вуглеводів, її використовують в харчовій і кондитерській промисловості, з неї виготовляють ліки, спирт, пластмаси.</a:t>
            </a:r>
          </a:p>
          <a:p>
            <a:pPr algn="ctr"/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4580" name="Picture 4" descr="http://ykrnews.com/images/photos/medium/article45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88036">
            <a:off x="5220072" y="4292004"/>
            <a:ext cx="3312368" cy="21915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4582" name="Picture 6" descr="http://helsinki.org.ua/files/photos/12335697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042294">
            <a:off x="1476540" y="3356110"/>
            <a:ext cx="2232246" cy="425023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864096"/>
          </a:xfrm>
        </p:spPr>
        <p:txBody>
          <a:bodyPr>
            <a:normAutofit fontScale="90000"/>
          </a:bodyPr>
          <a:lstStyle/>
          <a:p>
            <a:r>
              <a:rPr lang="uk-UA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Крохмаль та целюлоза -  представники полісахаридів</a:t>
            </a:r>
            <a:endParaRPr lang="uk-UA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1" name="Содержимое 10" descr="13768_html_2ab2133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3284984"/>
            <a:ext cx="3882194" cy="1580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Содержимое 9" descr="image003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27984" y="3284984"/>
            <a:ext cx="4241925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67544" y="4941168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Крохмаль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целюлоза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мають однаковий склад і формулу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(С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належать до природних полімерів, що синтезуються в рослинах із глюкози:</a:t>
            </a: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uk-UA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 (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ru-RU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  <a:r>
              <a:rPr lang="ru-RU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ru-RU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r>
              <a:rPr lang="en-US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 H</a:t>
            </a:r>
            <a:r>
              <a:rPr lang="ru-RU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Волна 13"/>
          <p:cNvSpPr/>
          <p:nvPr/>
        </p:nvSpPr>
        <p:spPr>
          <a:xfrm>
            <a:off x="467544" y="1340768"/>
            <a:ext cx="3672408" cy="1872208"/>
          </a:xfrm>
          <a:prstGeom prst="wave">
            <a:avLst>
              <a:gd name="adj1" fmla="val 5252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Крохмаль</a:t>
            </a:r>
            <a:r>
              <a:rPr lang="uk-UA" dirty="0" smtClean="0"/>
              <a:t> - білий порошок з характерним хрускотом, не розчинний у воді, в гарячій воді набухає утворюючи клейстер.</a:t>
            </a:r>
          </a:p>
          <a:p>
            <a:pPr algn="ctr"/>
            <a:endParaRPr lang="uk-UA" dirty="0"/>
          </a:p>
        </p:txBody>
      </p:sp>
      <p:sp>
        <p:nvSpPr>
          <p:cNvPr id="15" name="Волна 14"/>
          <p:cNvSpPr/>
          <p:nvPr/>
        </p:nvSpPr>
        <p:spPr>
          <a:xfrm>
            <a:off x="4211960" y="1340768"/>
            <a:ext cx="4536504" cy="1944216"/>
          </a:xfrm>
          <a:prstGeom prst="wave">
            <a:avLst>
              <a:gd name="adj1" fmla="val 4717"/>
              <a:gd name="adj2" fmla="val 28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pc="-100" dirty="0" smtClean="0"/>
          </a:p>
          <a:p>
            <a:pPr algn="ctr"/>
            <a:r>
              <a:rPr lang="uk-UA" spc="-1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Целюлоза</a:t>
            </a:r>
            <a:r>
              <a:rPr lang="uk-UA" spc="-1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pc="-100" dirty="0" smtClean="0"/>
              <a:t>– біла волокниста речовина, не розчинна у воді і інших розчинниках. Молекули її мають лінійну будову і </a:t>
            </a:r>
            <a:r>
              <a:rPr lang="en-US" spc="-100" dirty="0" smtClean="0"/>
              <a:t>n </a:t>
            </a:r>
            <a:r>
              <a:rPr lang="uk-UA" spc="-100" dirty="0" smtClean="0"/>
              <a:t>– ступінь полімеризації значно більша ніж у крохмалі тому легко утворює волокна.  </a:t>
            </a:r>
          </a:p>
          <a:p>
            <a:pPr algn="ctr"/>
            <a:endParaRPr lang="uk-UA" spc="-100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83880" cy="1051560"/>
          </a:xfrm>
        </p:spPr>
        <p:txBody>
          <a:bodyPr>
            <a:normAutofit/>
          </a:bodyPr>
          <a:lstStyle/>
          <a:p>
            <a:r>
              <a:rPr lang="uk-UA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Мета уроку: </a:t>
            </a:r>
            <a:endParaRPr lang="uk-UA" sz="60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9468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4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дати уявлення про молекулярні та структурні формули глюкози, сахарази, крохмалю та целюлози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; </a:t>
            </a:r>
            <a:endParaRPr lang="uk-UA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68993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ознайомити учнів з якісною реакцією на глюкозу, як речовину з мішаними функціональними групами; 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08518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показати поширення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вуглеводів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природі, їх біологічну роль; 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26876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ознайомити учнів із класифікацією 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вуглеводів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їх застосуванням.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183880" cy="105156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4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План Уроку: </a:t>
            </a:r>
            <a:endParaRPr lang="uk-UA" sz="48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lvl="0" indent="-342900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Вуглеводи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їх склад і значення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709809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lvl="0" indent="-342900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Класифікація вуглеводів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2222866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Глюкоза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представник моносахаридів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735923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1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склад і будова молекули глюкози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248980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1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значення та застосування глюкози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3762037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Сахароза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представник дисахаридів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4275094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1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фізичні та хімічні властивості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4788151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1"/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застосування і значення сахарози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5301208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Крохмаль 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целюлоза</a:t>
            </a:r>
            <a:r>
              <a:rPr lang="uk-UA" sz="2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представники полісахаридів</a:t>
            </a:r>
            <a:endParaRPr lang="uk-UA" sz="2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9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9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9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9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9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76672"/>
            <a:ext cx="8208912" cy="523220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r>
              <a:rPr lang="uk-UA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Класифікація вуглеводів</a:t>
            </a:r>
            <a:endParaRPr lang="uk-UA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052736"/>
          <a:ext cx="835292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5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476672"/>
          <a:ext cx="396044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351840" y="2837328"/>
            <a:ext cx="2440319" cy="118334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5245" tIns="36830" rIns="55245" bIns="3683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2900" kern="1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427984" y="476672"/>
          <a:ext cx="410445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prstTxWarp prst="textTriangleInverted">
              <a:avLst/>
            </a:prstTxWarp>
          </a:bodyPr>
          <a:lstStyle/>
          <a:p>
            <a:r>
              <a:rPr lang="uk-U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Склад і будова глюкози</a:t>
            </a:r>
            <a:endParaRPr lang="uk-UA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Загнутый угол 2"/>
          <p:cNvSpPr/>
          <p:nvPr/>
        </p:nvSpPr>
        <p:spPr>
          <a:xfrm rot="21354857">
            <a:off x="426068" y="3932314"/>
            <a:ext cx="3624142" cy="1794368"/>
          </a:xfrm>
          <a:prstGeom prst="foldedCorner">
            <a:avLst>
              <a:gd name="adj" fmla="val 2590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uk-UA" sz="2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Молекулярна формула 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С</a:t>
            </a:r>
            <a:r>
              <a:rPr lang="uk-UA" sz="2400" b="1" cap="all" baseline="-25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Н</a:t>
            </a:r>
            <a:r>
              <a:rPr lang="uk-UA" sz="2400" b="1" cap="all" baseline="-25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uk-UA" sz="2400" b="1" cap="all" baseline="-25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належить до гексоз.</a:t>
            </a: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1268760"/>
            <a:ext cx="8208912" cy="2304256"/>
          </a:xfrm>
          <a:prstGeom prst="horizontalScroll">
            <a:avLst>
              <a:gd name="adj" fmla="val 1064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Експериментальними дослідами доведено, що глюкоза являє собою 5-ти атомний спирт і має альдегідну функціональну групу, є речовиною з різними функціональними групами - це </a:t>
            </a:r>
            <a:r>
              <a:rPr lang="uk-UA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альдегідоспирт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її молекула має таку будову: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referat.ru/cache/referats/19331/image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933056"/>
            <a:ext cx="4464496" cy="1518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олна 3"/>
          <p:cNvSpPr/>
          <p:nvPr/>
        </p:nvSpPr>
        <p:spPr>
          <a:xfrm>
            <a:off x="467544" y="548680"/>
            <a:ext cx="8208912" cy="2160240"/>
          </a:xfrm>
          <a:prstGeom prst="wave">
            <a:avLst>
              <a:gd name="adj1" fmla="val 7756"/>
              <a:gd name="adj2" fmla="val 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 будова ускладнюється можливістю внутрішньо молекулярної взаємодії гідроксильної та карбонільної груп завдяки чому глюкоза існує не тільки у ланцюговій формі, а й в циклічних α – та β – формах. Ізомер глюкози має таку ж формулу, як і фруктоза, але за будовою належить до </a:t>
            </a:r>
            <a:r>
              <a:rPr lang="uk-UA" dirty="0" err="1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кетоноспиртів</a:t>
            </a:r>
            <a:r>
              <a:rPr lang="uk-UA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uk-UA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http://feht.donntu.edu.ua/u_chem/uh_neo/00_o_hem/o_h00.files/oza03.gif"/>
          <p:cNvPicPr>
            <a:picLocks noChangeAspect="1" noChangeArrowheads="1"/>
          </p:cNvPicPr>
          <p:nvPr/>
        </p:nvPicPr>
        <p:blipFill>
          <a:blip r:embed="rId3" cstate="print"/>
          <a:srcRect r="67305"/>
          <a:stretch>
            <a:fillRect/>
          </a:stretch>
        </p:blipFill>
        <p:spPr bwMode="auto">
          <a:xfrm>
            <a:off x="467544" y="2708920"/>
            <a:ext cx="3096344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C:\Users\dima\Desktop\хімія\26422_html_m3ad8fdd2.gif"/>
          <p:cNvPicPr>
            <a:picLocks noChangeAspect="1" noChangeArrowheads="1"/>
          </p:cNvPicPr>
          <p:nvPr/>
        </p:nvPicPr>
        <p:blipFill>
          <a:blip r:embed="rId4" cstate="print"/>
          <a:srcRect l="25200" t="13165" r="56688" b="21007"/>
          <a:stretch>
            <a:fillRect/>
          </a:stretch>
        </p:blipFill>
        <p:spPr bwMode="auto">
          <a:xfrm>
            <a:off x="3491880" y="2708920"/>
            <a:ext cx="1872208" cy="31307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http://feht.donntu.edu.ua/u_chem/uh_neo/00_o_hem/o_h00.files/oza03.gif"/>
          <p:cNvPicPr>
            <a:picLocks noChangeAspect="1" noChangeArrowheads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 bwMode="auto">
          <a:xfrm>
            <a:off x="5292080" y="2780928"/>
            <a:ext cx="3312368" cy="2980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prstTxWarp prst="textFadeRight">
              <a:avLst>
                <a:gd name="adj" fmla="val 23804"/>
              </a:avLst>
            </a:prstTxWarp>
            <a:normAutofit fontScale="90000"/>
          </a:bodyPr>
          <a:lstStyle/>
          <a:p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Значення та застосування глюкози</a:t>
            </a:r>
            <a:endParaRPr lang="uk-UA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852936"/>
            <a:ext cx="792088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6О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 6СО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+ 6Н</a:t>
            </a:r>
            <a:r>
              <a:rPr lang="uk-UA" sz="28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uk-U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3419872" y="1268760"/>
            <a:ext cx="5112568" cy="144016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Глюкоза - цінна поживна речовина. При окисненні у її тканинах вивільняється значна енергія, необхідна для життєдіяльності організму.</a:t>
            </a:r>
          </a:p>
          <a:p>
            <a:endParaRPr lang="uk-UA" dirty="0"/>
          </a:p>
        </p:txBody>
      </p:sp>
      <p:sp>
        <p:nvSpPr>
          <p:cNvPr id="5" name="Загнутый угол 4"/>
          <p:cNvSpPr/>
          <p:nvPr/>
        </p:nvSpPr>
        <p:spPr>
          <a:xfrm>
            <a:off x="539552" y="3573016"/>
            <a:ext cx="8136904" cy="23762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В обміні речовин глюкоза займає центральне місце, є енергетичним «паливом» для численних процесів в клітинах організму. Глюкоза - необхідний компонент крові, її вміст у крові людини становить 80 -120 мг в 100 </a:t>
            </a:r>
            <a:r>
              <a:rPr lang="uk-UA" dirty="0" err="1" smtClean="0"/>
              <a:t>мл</a:t>
            </a:r>
            <a:r>
              <a:rPr lang="uk-UA" dirty="0" smtClean="0"/>
              <a:t> . Вона легко і швидко засвоюється і застосовується як лікувальний препарат. А також широко використовується в харчовій і кондитерській промисловості, для обробки і фарбування тканин та шкіри, у виробництві дзеркал.</a:t>
            </a:r>
            <a:endParaRPr lang="uk-UA" dirty="0"/>
          </a:p>
        </p:txBody>
      </p:sp>
      <p:pic>
        <p:nvPicPr>
          <p:cNvPr id="20482" name="Picture 2" descr="http://panorama-mukachevo.com/wp-content/uploads/2011/04/fresh-blo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6767">
            <a:off x="4711466" y="4038008"/>
            <a:ext cx="3972070" cy="26432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484" name="Picture 4" descr="http://www.volynnews.com/files/news/2011/01-28/20965-1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71185">
            <a:off x="251519" y="3823918"/>
            <a:ext cx="4176465" cy="27734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488" name="Picture 8" descr="http://os1.i.ua/3/1/5167417_f06d56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24992">
            <a:off x="340406" y="597552"/>
            <a:ext cx="3789639" cy="28422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490" name="Picture 10" descr="http://i.i.ua/photo/images/pic/6/3/5772536_cf2dac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285187">
            <a:off x="4344900" y="586667"/>
            <a:ext cx="4122350" cy="30963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Сахароза, як представник дисахаридів</a:t>
            </a:r>
            <a:endParaRPr lang="uk-UA" dirty="0"/>
          </a:p>
        </p:txBody>
      </p:sp>
      <p:pic>
        <p:nvPicPr>
          <p:cNvPr id="21506" name="Picture 2" descr="C:\Users\dima\Desktop\хімія\320px-Saccharos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5071052" cy="2232248"/>
          </a:xfrm>
          <a:prstGeom prst="rect">
            <a:avLst/>
          </a:prstGeom>
          <a:noFill/>
        </p:spPr>
      </p:pic>
      <p:sp>
        <p:nvSpPr>
          <p:cNvPr id="5" name="Горизонтальный свиток 4"/>
          <p:cNvSpPr/>
          <p:nvPr/>
        </p:nvSpPr>
        <p:spPr>
          <a:xfrm>
            <a:off x="467544" y="2996952"/>
            <a:ext cx="4608512" cy="2736304"/>
          </a:xfrm>
          <a:prstGeom prst="horizontalScroll">
            <a:avLst>
              <a:gd name="adj" fmla="val 1008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Сахароза, яку ще називають буряковим або тростинним цукром має молекулярну формулу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uk-UA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r>
              <a:rPr lang="uk-UA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uk-UA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і складається із сполучених між собою залишків молекул глюкози і фруктози. </a:t>
            </a:r>
          </a:p>
          <a:p>
            <a:pPr algn="ctr"/>
            <a:endParaRPr lang="uk-UA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691680" y="5373216"/>
            <a:ext cx="6264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22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+ Н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О = С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uk-UA" sz="3200" b="1" i="0" u="none" strike="noStrike" cap="all" normalizeH="0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6 </a:t>
            </a:r>
            <a:r>
              <a:rPr kumimoji="0" lang="uk-UA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uk-UA" sz="32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3200" b="1" i="0" u="none" strike="noStrike" cap="all" normalizeH="0" baseline="-30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32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uk-UA" sz="3200" b="1" i="0" u="none" strike="noStrike" cap="all" normalizeH="0" baseline="-30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uk-UA" sz="32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uk-UA" sz="3200" b="1" i="0" u="none" strike="noStrike" cap="all" normalizeH="0" baseline="-30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uk-UA" sz="4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5436096" y="1772816"/>
            <a:ext cx="3168352" cy="3384376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Сахарозу, порівняно з глюкозою можна розглядати ніби подвійним цукром, тому вона належить до дисахаридів. Її багато міститься у цукрових буряках, березовому і кленовому соках, плодах і овочах.</a:t>
            </a:r>
            <a:endParaRPr lang="uk-UA" b="1" dirty="0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21507" grpId="0" build="allAtOnce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233</TotalTime>
  <Words>534</Words>
  <Application>Microsoft Office PowerPoint</Application>
  <PresentationFormat>Экран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ВУГЛЕВОДИ</vt:lpstr>
      <vt:lpstr>Мета уроку: </vt:lpstr>
      <vt:lpstr>План Уроку: </vt:lpstr>
      <vt:lpstr>Слайд 4</vt:lpstr>
      <vt:lpstr>Слайд 5</vt:lpstr>
      <vt:lpstr>Склад і будова глюкози</vt:lpstr>
      <vt:lpstr>Слайд 7</vt:lpstr>
      <vt:lpstr>Значення та застосування глюкози</vt:lpstr>
      <vt:lpstr>  Сахароза, як представник дисахаридів</vt:lpstr>
      <vt:lpstr>Слайд 10</vt:lpstr>
      <vt:lpstr>Крохмаль та целюлоза -  представники полісахаридів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ВУГЛЕВОДИ</dc:title>
  <dc:creator>dima</dc:creator>
  <cp:lastModifiedBy>dima</cp:lastModifiedBy>
  <cp:revision>32</cp:revision>
  <dcterms:created xsi:type="dcterms:W3CDTF">2013-03-03T17:12:01Z</dcterms:created>
  <dcterms:modified xsi:type="dcterms:W3CDTF">2013-03-12T21:55:27Z</dcterms:modified>
</cp:coreProperties>
</file>