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3399"/>
    <a:srgbClr val="990099"/>
    <a:srgbClr val="3366CC"/>
    <a:srgbClr val="FF3399"/>
    <a:srgbClr val="0000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9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Харчові</a:t>
            </a:r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9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домішки</a:t>
            </a:r>
            <a:endParaRPr lang="ru-RU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797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5496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755576" y="335845"/>
            <a:ext cx="784887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/>
              <a:t>Виготовлення</a:t>
            </a:r>
            <a:r>
              <a:rPr lang="ru-RU" sz="3600" b="1" dirty="0"/>
              <a:t> </a:t>
            </a:r>
            <a:r>
              <a:rPr lang="ru-RU" sz="3600" b="1" dirty="0" err="1"/>
              <a:t>харчових</a:t>
            </a:r>
            <a:r>
              <a:rPr lang="ru-RU" sz="3600" b="1" dirty="0"/>
              <a:t> </a:t>
            </a:r>
            <a:r>
              <a:rPr lang="ru-RU" sz="3600" b="1" dirty="0" err="1"/>
              <a:t>продуктів</a:t>
            </a:r>
            <a:r>
              <a:rPr lang="ru-RU" sz="3600" b="1" dirty="0"/>
              <a:t> в </a:t>
            </a:r>
            <a:r>
              <a:rPr lang="ru-RU" sz="3600" b="1" dirty="0" err="1"/>
              <a:t>промислових</a:t>
            </a:r>
            <a:r>
              <a:rPr lang="ru-RU" sz="3600" b="1" dirty="0"/>
              <a:t> масштабах привело до того, </a:t>
            </a:r>
            <a:r>
              <a:rPr lang="ru-RU" sz="3600" b="1" dirty="0" err="1"/>
              <a:t>що</a:t>
            </a:r>
            <a:r>
              <a:rPr lang="ru-RU" sz="3600" b="1" dirty="0"/>
              <a:t> </a:t>
            </a:r>
            <a:r>
              <a:rPr lang="ru-RU" sz="3600" b="1" dirty="0" err="1"/>
              <a:t>хімічні</a:t>
            </a:r>
            <a:r>
              <a:rPr lang="ru-RU" sz="3600" b="1" dirty="0"/>
              <a:t> </a:t>
            </a:r>
            <a:r>
              <a:rPr lang="ru-RU" sz="3600" b="1" dirty="0" err="1"/>
              <a:t>домішки</a:t>
            </a:r>
            <a:r>
              <a:rPr lang="ru-RU" sz="3600" b="1" dirty="0"/>
              <a:t> стали </a:t>
            </a:r>
            <a:r>
              <a:rPr lang="ru-RU" sz="3600" b="1" dirty="0" err="1"/>
              <a:t>частиною</a:t>
            </a:r>
            <a:r>
              <a:rPr lang="ru-RU" sz="3600" b="1" dirty="0"/>
              <a:t> </a:t>
            </a:r>
            <a:r>
              <a:rPr lang="ru-RU" sz="3600" b="1" dirty="0" err="1"/>
              <a:t>нашої</a:t>
            </a:r>
            <a:r>
              <a:rPr lang="ru-RU" sz="3600" b="1" dirty="0"/>
              <a:t> </a:t>
            </a:r>
            <a:r>
              <a:rPr lang="ru-RU" sz="3600" b="1" dirty="0" err="1"/>
              <a:t>щоденної</a:t>
            </a:r>
            <a:r>
              <a:rPr lang="ru-RU" sz="3600" b="1" dirty="0"/>
              <a:t> </a:t>
            </a:r>
            <a:r>
              <a:rPr lang="ru-RU" sz="3600" b="1" dirty="0" err="1"/>
              <a:t>дієти</a:t>
            </a:r>
            <a:r>
              <a:rPr lang="ru-RU" sz="3600" b="1" dirty="0"/>
              <a:t>. </a:t>
            </a:r>
            <a:r>
              <a:rPr lang="ru-RU" sz="3600" b="1" dirty="0" err="1"/>
              <a:t>Можна</a:t>
            </a:r>
            <a:r>
              <a:rPr lang="ru-RU" sz="3600" b="1" dirty="0"/>
              <a:t> </a:t>
            </a:r>
            <a:r>
              <a:rPr lang="ru-RU" sz="3600" b="1" dirty="0" err="1"/>
              <a:t>сказати</a:t>
            </a:r>
            <a:r>
              <a:rPr lang="ru-RU" sz="3600" b="1" dirty="0"/>
              <a:t> без </a:t>
            </a:r>
            <a:r>
              <a:rPr lang="ru-RU" sz="3600" b="1" dirty="0" err="1"/>
              <a:t>перебільшення</a:t>
            </a:r>
            <a:r>
              <a:rPr lang="ru-RU" sz="3600" b="1" dirty="0"/>
              <a:t>, </a:t>
            </a:r>
            <a:r>
              <a:rPr lang="ru-RU" sz="3600" b="1" dirty="0" err="1"/>
              <a:t>що</a:t>
            </a:r>
            <a:r>
              <a:rPr lang="ru-RU" sz="3600" b="1" dirty="0"/>
              <a:t> </a:t>
            </a:r>
            <a:r>
              <a:rPr lang="ru-RU" sz="3600" b="1" dirty="0" err="1"/>
              <a:t>сотні</a:t>
            </a:r>
            <a:r>
              <a:rPr lang="ru-RU" sz="3600" b="1" dirty="0"/>
              <a:t> </a:t>
            </a:r>
            <a:r>
              <a:rPr lang="ru-RU" sz="3600" b="1" dirty="0" err="1"/>
              <a:t>різних</a:t>
            </a:r>
            <a:r>
              <a:rPr lang="ru-RU" sz="3600" b="1" dirty="0"/>
              <a:t> </a:t>
            </a:r>
            <a:r>
              <a:rPr lang="ru-RU" sz="3600" b="1" dirty="0" err="1"/>
              <a:t>штучних</a:t>
            </a:r>
            <a:r>
              <a:rPr lang="ru-RU" sz="3600" b="1" dirty="0"/>
              <a:t> </a:t>
            </a:r>
            <a:r>
              <a:rPr lang="ru-RU" sz="3600" b="1" dirty="0" err="1"/>
              <a:t>домішок</a:t>
            </a:r>
            <a:r>
              <a:rPr lang="ru-RU" sz="3600" b="1" dirty="0"/>
              <a:t> </a:t>
            </a:r>
            <a:r>
              <a:rPr lang="ru-RU" sz="3600" b="1" dirty="0" err="1"/>
              <a:t>входять</a:t>
            </a:r>
            <a:r>
              <a:rPr lang="ru-RU" sz="3600" b="1" dirty="0"/>
              <a:t> у наш </a:t>
            </a:r>
            <a:r>
              <a:rPr lang="ru-RU" sz="3600" b="1" dirty="0" err="1"/>
              <a:t>щоденний</a:t>
            </a:r>
            <a:r>
              <a:rPr lang="ru-RU" sz="3600" b="1" dirty="0"/>
              <a:t> </a:t>
            </a:r>
            <a:r>
              <a:rPr lang="ru-RU" sz="3600" b="1" dirty="0" err="1"/>
              <a:t>раціон</a:t>
            </a:r>
            <a:r>
              <a:rPr lang="ru-RU" sz="3600" b="1" dirty="0"/>
              <a:t>. Не дивно, </a:t>
            </a:r>
            <a:r>
              <a:rPr lang="ru-RU" sz="3600" b="1" dirty="0" err="1"/>
              <a:t>що</a:t>
            </a:r>
            <a:r>
              <a:rPr lang="ru-RU" sz="3600" b="1" dirty="0"/>
              <a:t> люди </a:t>
            </a:r>
            <a:r>
              <a:rPr lang="ru-RU" sz="3600" b="1" dirty="0" err="1"/>
              <a:t>починають</a:t>
            </a:r>
            <a:r>
              <a:rPr lang="ru-RU" sz="3600" b="1" dirty="0"/>
              <a:t> все </a:t>
            </a:r>
            <a:r>
              <a:rPr lang="ru-RU" sz="3600" b="1" dirty="0" err="1"/>
              <a:t>більше</a:t>
            </a:r>
            <a:r>
              <a:rPr lang="ru-RU" sz="3600" b="1" dirty="0"/>
              <a:t> </a:t>
            </a:r>
            <a:r>
              <a:rPr lang="ru-RU" sz="3600" b="1" dirty="0" err="1"/>
              <a:t>турбуватися</a:t>
            </a:r>
            <a:r>
              <a:rPr lang="ru-RU" sz="3600" b="1" dirty="0"/>
              <a:t> про те, як </a:t>
            </a:r>
            <a:r>
              <a:rPr lang="ru-RU" sz="3600" b="1" dirty="0" err="1"/>
              <a:t>ці</a:t>
            </a:r>
            <a:r>
              <a:rPr lang="ru-RU" sz="3600" b="1" dirty="0"/>
              <a:t> </a:t>
            </a:r>
            <a:r>
              <a:rPr lang="ru-RU" sz="3600" b="1" dirty="0" err="1"/>
              <a:t>домішки</a:t>
            </a:r>
            <a:r>
              <a:rPr lang="ru-RU" sz="3600" b="1" dirty="0"/>
              <a:t> </a:t>
            </a:r>
            <a:r>
              <a:rPr lang="ru-RU" sz="3600" b="1" dirty="0" err="1"/>
              <a:t>впливають</a:t>
            </a:r>
            <a:r>
              <a:rPr lang="ru-RU" sz="3600" b="1" dirty="0"/>
              <a:t> на наше </a:t>
            </a:r>
            <a:r>
              <a:rPr lang="ru-RU" sz="3600" b="1" dirty="0" err="1" smtClean="0"/>
              <a:t>здоров'я</a:t>
            </a:r>
            <a:r>
              <a:rPr lang="ru-RU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967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83568" y="1412776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>
                <a:solidFill>
                  <a:srgbClr val="990099"/>
                </a:solidFill>
              </a:rPr>
              <a:t>Харчовими</a:t>
            </a:r>
            <a:r>
              <a:rPr lang="ru-RU" sz="3600" b="1" dirty="0">
                <a:solidFill>
                  <a:srgbClr val="990099"/>
                </a:solidFill>
              </a:rPr>
              <a:t> добавками </a:t>
            </a:r>
            <a:r>
              <a:rPr lang="ru-RU" sz="3600" b="1" dirty="0" err="1">
                <a:solidFill>
                  <a:srgbClr val="990099"/>
                </a:solidFill>
              </a:rPr>
              <a:t>називають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групу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природних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або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синтетичних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речовин</a:t>
            </a:r>
            <a:r>
              <a:rPr lang="ru-RU" sz="3600" b="1" dirty="0">
                <a:solidFill>
                  <a:srgbClr val="990099"/>
                </a:solidFill>
              </a:rPr>
              <a:t>, </a:t>
            </a:r>
            <a:r>
              <a:rPr lang="ru-RU" sz="3600" b="1" dirty="0" err="1">
                <a:solidFill>
                  <a:srgbClr val="990099"/>
                </a:solidFill>
              </a:rPr>
              <a:t>які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спеціально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додають</a:t>
            </a:r>
            <a:r>
              <a:rPr lang="ru-RU" sz="3600" b="1" dirty="0">
                <a:solidFill>
                  <a:srgbClr val="990099"/>
                </a:solidFill>
              </a:rPr>
              <a:t> до </a:t>
            </a:r>
            <a:r>
              <a:rPr lang="ru-RU" sz="3600" b="1" dirty="0" err="1">
                <a:solidFill>
                  <a:srgbClr val="990099"/>
                </a:solidFill>
              </a:rPr>
              <a:t>продовольчої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сировини</a:t>
            </a:r>
            <a:r>
              <a:rPr lang="ru-RU" sz="3600" b="1" dirty="0">
                <a:solidFill>
                  <a:srgbClr val="990099"/>
                </a:solidFill>
              </a:rPr>
              <a:t>, </a:t>
            </a:r>
            <a:r>
              <a:rPr lang="ru-RU" sz="3600" b="1" dirty="0" err="1">
                <a:solidFill>
                  <a:srgbClr val="990099"/>
                </a:solidFill>
              </a:rPr>
              <a:t>напівфабрикатів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або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готових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продуктів</a:t>
            </a:r>
            <a:r>
              <a:rPr lang="ru-RU" sz="3600" b="1" dirty="0">
                <a:solidFill>
                  <a:srgbClr val="990099"/>
                </a:solidFill>
              </a:rPr>
              <a:t> з метою </a:t>
            </a:r>
            <a:r>
              <a:rPr lang="ru-RU" sz="3600" b="1" dirty="0" err="1">
                <a:solidFill>
                  <a:srgbClr val="990099"/>
                </a:solidFill>
              </a:rPr>
              <a:t>надання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їм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певних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якісних</a:t>
            </a:r>
            <a:r>
              <a:rPr lang="ru-RU" sz="3600" b="1" dirty="0">
                <a:solidFill>
                  <a:srgbClr val="990099"/>
                </a:solidFill>
              </a:rPr>
              <a:t> </a:t>
            </a:r>
            <a:r>
              <a:rPr lang="ru-RU" sz="3600" b="1" dirty="0" err="1">
                <a:solidFill>
                  <a:srgbClr val="990099"/>
                </a:solidFill>
              </a:rPr>
              <a:t>показників</a:t>
            </a:r>
            <a:r>
              <a:rPr lang="ru-RU" sz="3600" b="1" dirty="0">
                <a:solidFill>
                  <a:srgbClr val="990099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475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971"/>
            <a:ext cx="9144000" cy="678802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52128"/>
          </a:xfrm>
        </p:spPr>
        <p:txBody>
          <a:bodyPr>
            <a:noAutofit/>
          </a:bodyPr>
          <a:lstStyle/>
          <a:p>
            <a:pPr algn="l"/>
            <a:r>
              <a:rPr lang="ru-RU" sz="3200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Всі</a:t>
            </a:r>
            <a:r>
              <a:rPr lang="ru-RU" sz="3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харчові</a:t>
            </a:r>
            <a:r>
              <a:rPr lang="ru-RU" sz="3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Е добавки </a:t>
            </a:r>
            <a:r>
              <a:rPr lang="ru-RU" sz="3200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можна</a:t>
            </a:r>
            <a:r>
              <a:rPr lang="ru-RU" sz="3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розділити</a:t>
            </a:r>
            <a:r>
              <a:rPr lang="ru-RU" sz="3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3200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наступні</a:t>
            </a:r>
            <a:r>
              <a:rPr lang="ru-RU" sz="3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групи</a:t>
            </a:r>
            <a:r>
              <a:rPr lang="ru-RU" sz="3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br>
              <a:rPr lang="ru-RU" sz="3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ru-RU" sz="32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барвники</a:t>
            </a:r>
            <a:r>
              <a:rPr lang="ru-RU" b="1" dirty="0">
                <a:solidFill>
                  <a:srgbClr val="FF3399"/>
                </a:solidFill>
              </a:rPr>
              <a:t> (Е 100-182);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консерванти</a:t>
            </a:r>
            <a:r>
              <a:rPr lang="ru-RU" b="1" dirty="0">
                <a:solidFill>
                  <a:srgbClr val="FF3399"/>
                </a:solidFill>
              </a:rPr>
              <a:t> (Е 200-283);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антиокислювачі</a:t>
            </a:r>
            <a:r>
              <a:rPr lang="ru-RU" b="1" dirty="0">
                <a:solidFill>
                  <a:srgbClr val="FF3399"/>
                </a:solidFill>
              </a:rPr>
              <a:t> (Е 300-321);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кислоти</a:t>
            </a:r>
            <a:r>
              <a:rPr lang="ru-RU" b="1" dirty="0">
                <a:solidFill>
                  <a:srgbClr val="FF3399"/>
                </a:solidFill>
              </a:rPr>
              <a:t>, </a:t>
            </a:r>
            <a:r>
              <a:rPr lang="ru-RU" b="1" dirty="0" err="1">
                <a:solidFill>
                  <a:srgbClr val="FF3399"/>
                </a:solidFill>
              </a:rPr>
              <a:t>підстави</a:t>
            </a:r>
            <a:r>
              <a:rPr lang="ru-RU" b="1" dirty="0">
                <a:solidFill>
                  <a:srgbClr val="FF3399"/>
                </a:solidFill>
              </a:rPr>
              <a:t> і </a:t>
            </a:r>
            <a:r>
              <a:rPr lang="ru-RU" b="1" dirty="0" err="1">
                <a:solidFill>
                  <a:srgbClr val="FF3399"/>
                </a:solidFill>
              </a:rPr>
              <a:t>солі</a:t>
            </a:r>
            <a:r>
              <a:rPr lang="ru-RU" b="1" dirty="0">
                <a:solidFill>
                  <a:srgbClr val="FF3399"/>
                </a:solidFill>
              </a:rPr>
              <a:t>;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харчові</a:t>
            </a:r>
            <a:r>
              <a:rPr lang="ru-RU" b="1" dirty="0">
                <a:solidFill>
                  <a:srgbClr val="FF3399"/>
                </a:solidFill>
              </a:rPr>
              <a:t> добавки, </a:t>
            </a:r>
            <a:r>
              <a:rPr lang="ru-RU" b="1" dirty="0" err="1">
                <a:solidFill>
                  <a:srgbClr val="FF3399"/>
                </a:solidFill>
              </a:rPr>
              <a:t>які</a:t>
            </a:r>
            <a:r>
              <a:rPr lang="ru-RU" b="1" dirty="0">
                <a:solidFill>
                  <a:srgbClr val="FF3399"/>
                </a:solidFill>
              </a:rPr>
              <a:t> </a:t>
            </a:r>
            <a:r>
              <a:rPr lang="ru-RU" b="1" dirty="0" err="1">
                <a:solidFill>
                  <a:srgbClr val="FF3399"/>
                </a:solidFill>
              </a:rPr>
              <a:t>перешкоджають</a:t>
            </a:r>
            <a:r>
              <a:rPr lang="ru-RU" b="1" dirty="0">
                <a:solidFill>
                  <a:srgbClr val="FF3399"/>
                </a:solidFill>
              </a:rPr>
              <a:t> </a:t>
            </a:r>
            <a:r>
              <a:rPr lang="ru-RU" b="1" dirty="0" err="1">
                <a:solidFill>
                  <a:srgbClr val="FF3399"/>
                </a:solidFill>
              </a:rPr>
              <a:t>злежуванню</a:t>
            </a:r>
            <a:r>
              <a:rPr lang="ru-RU" b="1" dirty="0">
                <a:solidFill>
                  <a:srgbClr val="FF3399"/>
                </a:solidFill>
              </a:rPr>
              <a:t> і </a:t>
            </a:r>
            <a:r>
              <a:rPr lang="ru-RU" b="1" dirty="0" err="1">
                <a:solidFill>
                  <a:srgbClr val="FF3399"/>
                </a:solidFill>
              </a:rPr>
              <a:t>комкованию</a:t>
            </a:r>
            <a:r>
              <a:rPr lang="ru-RU" b="1" dirty="0">
                <a:solidFill>
                  <a:srgbClr val="FF3399"/>
                </a:solidFill>
              </a:rPr>
              <a:t>;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стабілізатори</a:t>
            </a:r>
            <a:r>
              <a:rPr lang="ru-RU" b="1" dirty="0">
                <a:solidFill>
                  <a:srgbClr val="FF3399"/>
                </a:solidFill>
              </a:rPr>
              <a:t> </a:t>
            </a:r>
            <a:r>
              <a:rPr lang="ru-RU" b="1" dirty="0" err="1">
                <a:solidFill>
                  <a:srgbClr val="FF3399"/>
                </a:solidFill>
              </a:rPr>
              <a:t>консистенції</a:t>
            </a:r>
            <a:r>
              <a:rPr lang="ru-RU" b="1" dirty="0">
                <a:solidFill>
                  <a:srgbClr val="FF3399"/>
                </a:solidFill>
              </a:rPr>
              <a:t>, эмульгаторы, </a:t>
            </a:r>
            <a:r>
              <a:rPr lang="ru-RU" b="1" dirty="0" err="1" smtClean="0">
                <a:solidFill>
                  <a:srgbClr val="FF3399"/>
                </a:solidFill>
              </a:rPr>
              <a:t>загустителі</a:t>
            </a:r>
            <a:r>
              <a:rPr lang="ru-RU" b="1" dirty="0" smtClean="0">
                <a:solidFill>
                  <a:srgbClr val="FF3399"/>
                </a:solidFill>
              </a:rPr>
              <a:t>, </a:t>
            </a:r>
            <a:r>
              <a:rPr lang="ru-RU" b="1" dirty="0" err="1" smtClean="0">
                <a:solidFill>
                  <a:srgbClr val="FF3399"/>
                </a:solidFill>
              </a:rPr>
              <a:t>текстуратори</a:t>
            </a:r>
            <a:r>
              <a:rPr lang="ru-RU" b="1" dirty="0" smtClean="0">
                <a:solidFill>
                  <a:srgbClr val="FF3399"/>
                </a:solidFill>
              </a:rPr>
              <a:t> </a:t>
            </a:r>
            <a:r>
              <a:rPr lang="ru-RU" b="1" dirty="0">
                <a:solidFill>
                  <a:srgbClr val="FF3399"/>
                </a:solidFill>
              </a:rPr>
              <a:t>і </a:t>
            </a:r>
            <a:r>
              <a:rPr lang="ru-RU" b="1" dirty="0" err="1">
                <a:solidFill>
                  <a:srgbClr val="FF3399"/>
                </a:solidFill>
              </a:rPr>
              <a:t>сполучні</a:t>
            </a:r>
            <a:r>
              <a:rPr lang="ru-RU" b="1" dirty="0">
                <a:solidFill>
                  <a:srgbClr val="FF3399"/>
                </a:solidFill>
              </a:rPr>
              <a:t> </a:t>
            </a:r>
            <a:r>
              <a:rPr lang="ru-RU" b="1" dirty="0" err="1">
                <a:solidFill>
                  <a:srgbClr val="FF3399"/>
                </a:solidFill>
              </a:rPr>
              <a:t>агенти</a:t>
            </a:r>
            <a:r>
              <a:rPr lang="ru-RU" b="1" dirty="0">
                <a:solidFill>
                  <a:srgbClr val="FF3399"/>
                </a:solidFill>
              </a:rPr>
              <a:t> (Е 400-482);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rgbClr val="FF3399"/>
                </a:solidFill>
              </a:rPr>
              <a:t>поліпшувачі</a:t>
            </a:r>
            <a:r>
              <a:rPr lang="ru-RU" b="1" dirty="0" smtClean="0">
                <a:solidFill>
                  <a:srgbClr val="FF3399"/>
                </a:solidFill>
              </a:rPr>
              <a:t> </a:t>
            </a:r>
            <a:r>
              <a:rPr lang="ru-RU" b="1" dirty="0">
                <a:solidFill>
                  <a:srgbClr val="FF3399"/>
                </a:solidFill>
              </a:rPr>
              <a:t>для </a:t>
            </a:r>
            <a:r>
              <a:rPr lang="ru-RU" b="1" dirty="0" err="1">
                <a:solidFill>
                  <a:srgbClr val="FF3399"/>
                </a:solidFill>
              </a:rPr>
              <a:t>борошна</a:t>
            </a:r>
            <a:r>
              <a:rPr lang="ru-RU" b="1" dirty="0">
                <a:solidFill>
                  <a:srgbClr val="FF3399"/>
                </a:solidFill>
              </a:rPr>
              <a:t> і </a:t>
            </a:r>
            <a:r>
              <a:rPr lang="ru-RU" b="1" dirty="0" err="1">
                <a:solidFill>
                  <a:srgbClr val="FF3399"/>
                </a:solidFill>
              </a:rPr>
              <a:t>хліба</a:t>
            </a:r>
            <a:r>
              <a:rPr lang="ru-RU" b="1" dirty="0">
                <a:solidFill>
                  <a:srgbClr val="FF3399"/>
                </a:solidFill>
              </a:rPr>
              <a:t>;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фіксатори</a:t>
            </a:r>
            <a:r>
              <a:rPr lang="ru-RU" b="1" dirty="0">
                <a:solidFill>
                  <a:srgbClr val="FF3399"/>
                </a:solidFill>
              </a:rPr>
              <a:t> </a:t>
            </a:r>
            <a:r>
              <a:rPr lang="ru-RU" b="1" dirty="0" err="1">
                <a:solidFill>
                  <a:srgbClr val="FF3399"/>
                </a:solidFill>
              </a:rPr>
              <a:t>кольру</a:t>
            </a:r>
            <a:r>
              <a:rPr lang="ru-RU" b="1" dirty="0">
                <a:solidFill>
                  <a:srgbClr val="FF3399"/>
                </a:solidFill>
              </a:rPr>
              <a:t>;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харчові</a:t>
            </a:r>
            <a:r>
              <a:rPr lang="ru-RU" b="1" dirty="0">
                <a:solidFill>
                  <a:srgbClr val="FF3399"/>
                </a:solidFill>
              </a:rPr>
              <a:t> добавки, </a:t>
            </a:r>
            <a:r>
              <a:rPr lang="ru-RU" b="1" dirty="0" err="1">
                <a:solidFill>
                  <a:srgbClr val="FF3399"/>
                </a:solidFill>
              </a:rPr>
              <a:t>що</a:t>
            </a:r>
            <a:r>
              <a:rPr lang="ru-RU" b="1" dirty="0">
                <a:solidFill>
                  <a:srgbClr val="FF3399"/>
                </a:solidFill>
              </a:rPr>
              <a:t> </a:t>
            </a:r>
            <a:r>
              <a:rPr lang="ru-RU" b="1" dirty="0" err="1">
                <a:solidFill>
                  <a:srgbClr val="FF3399"/>
                </a:solidFill>
              </a:rPr>
              <a:t>підсилюють</a:t>
            </a:r>
            <a:r>
              <a:rPr lang="ru-RU" b="1" dirty="0">
                <a:solidFill>
                  <a:srgbClr val="FF3399"/>
                </a:solidFill>
              </a:rPr>
              <a:t> і </a:t>
            </a:r>
            <a:r>
              <a:rPr lang="ru-RU" b="1" dirty="0" err="1">
                <a:solidFill>
                  <a:srgbClr val="FF3399"/>
                </a:solidFill>
              </a:rPr>
              <a:t>змінюють</a:t>
            </a:r>
            <a:r>
              <a:rPr lang="ru-RU" b="1" dirty="0">
                <a:solidFill>
                  <a:srgbClr val="FF3399"/>
                </a:solidFill>
              </a:rPr>
              <a:t> смак і аромат </a:t>
            </a:r>
            <a:r>
              <a:rPr lang="ru-RU" b="1" dirty="0" err="1">
                <a:solidFill>
                  <a:srgbClr val="FF3399"/>
                </a:solidFill>
              </a:rPr>
              <a:t>харчового</a:t>
            </a:r>
            <a:r>
              <a:rPr lang="ru-RU" b="1" dirty="0">
                <a:solidFill>
                  <a:srgbClr val="FF3399"/>
                </a:solidFill>
              </a:rPr>
              <a:t> продукту (Е 620-І642);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Підсолоджувачі</a:t>
            </a:r>
            <a:r>
              <a:rPr lang="ru-RU" b="1" dirty="0">
                <a:solidFill>
                  <a:srgbClr val="FF3399"/>
                </a:solidFill>
              </a:rPr>
              <a:t>;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наповнювачі</a:t>
            </a:r>
            <a:r>
              <a:rPr lang="ru-RU" b="1" dirty="0">
                <a:solidFill>
                  <a:srgbClr val="FF3399"/>
                </a:solidFill>
              </a:rPr>
              <a:t> (</a:t>
            </a:r>
            <a:r>
              <a:rPr lang="ru-RU" b="1" dirty="0" err="1">
                <a:solidFill>
                  <a:srgbClr val="FF3399"/>
                </a:solidFill>
              </a:rPr>
              <a:t>носії</a:t>
            </a:r>
            <a:r>
              <a:rPr lang="ru-RU" b="1" dirty="0">
                <a:solidFill>
                  <a:srgbClr val="FF3399"/>
                </a:solidFill>
              </a:rPr>
              <a:t> і </a:t>
            </a:r>
            <a:r>
              <a:rPr lang="ru-RU" b="1" dirty="0" err="1">
                <a:solidFill>
                  <a:srgbClr val="FF3399"/>
                </a:solidFill>
              </a:rPr>
              <a:t>розчинники</a:t>
            </a:r>
            <a:r>
              <a:rPr lang="ru-RU" b="1" dirty="0">
                <a:solidFill>
                  <a:srgbClr val="FF3399"/>
                </a:solidFill>
              </a:rPr>
              <a:t>);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3399"/>
                </a:solidFill>
              </a:rPr>
              <a:t>ароматизатори</a:t>
            </a:r>
            <a:r>
              <a:rPr lang="ru-RU" b="1" dirty="0">
                <a:solidFill>
                  <a:srgbClr val="FF3399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406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57392"/>
          </a:xfrm>
        </p:spPr>
      </p:pic>
    </p:spTree>
    <p:extLst>
      <p:ext uri="{BB962C8B-B14F-4D97-AF65-F5344CB8AC3E}">
        <p14:creationId xmlns:p14="http://schemas.microsoft.com/office/powerpoint/2010/main" val="405297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3564396" cy="2376264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692696"/>
            <a:ext cx="4380508" cy="32819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2411" y="4149080"/>
            <a:ext cx="81369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/>
              <a:t>Більшість</a:t>
            </a:r>
            <a:r>
              <a:rPr lang="ru-RU" sz="3200" b="1" dirty="0"/>
              <a:t> </a:t>
            </a:r>
            <a:r>
              <a:rPr lang="ru-RU" sz="3200" b="1" dirty="0" err="1"/>
              <a:t>виробників</a:t>
            </a:r>
            <a:r>
              <a:rPr lang="ru-RU" sz="3200" b="1" dirty="0"/>
              <a:t> , </a:t>
            </a:r>
            <a:r>
              <a:rPr lang="ru-RU" sz="3200" b="1" dirty="0" err="1"/>
              <a:t>додаючи</a:t>
            </a:r>
            <a:r>
              <a:rPr lang="ru-RU" sz="3200" b="1" dirty="0"/>
              <a:t> в </a:t>
            </a:r>
            <a:r>
              <a:rPr lang="ru-RU" sz="3200" b="1" dirty="0" err="1"/>
              <a:t>вироблені</a:t>
            </a:r>
            <a:r>
              <a:rPr lang="ru-RU" sz="3200" b="1" dirty="0"/>
              <a:t> ними </a:t>
            </a:r>
            <a:r>
              <a:rPr lang="ru-RU" sz="3200" b="1" dirty="0" err="1"/>
              <a:t>продукти</a:t>
            </a:r>
            <a:r>
              <a:rPr lang="ru-RU" sz="3200" b="1" dirty="0"/>
              <a:t> </a:t>
            </a:r>
            <a:r>
              <a:rPr lang="ru-RU" sz="3200" b="1" dirty="0" err="1"/>
              <a:t>харчові</a:t>
            </a:r>
            <a:r>
              <a:rPr lang="ru-RU" sz="3200" b="1" dirty="0"/>
              <a:t> добавки , не </a:t>
            </a:r>
            <a:r>
              <a:rPr lang="ru-RU" sz="3200" b="1" dirty="0" err="1"/>
              <a:t>вказують</a:t>
            </a:r>
            <a:r>
              <a:rPr lang="ru-RU" sz="3200" b="1" dirty="0"/>
              <a:t> </a:t>
            </a:r>
            <a:r>
              <a:rPr lang="ru-RU" sz="3200" b="1" dirty="0" err="1"/>
              <a:t>їх</a:t>
            </a:r>
            <a:r>
              <a:rPr lang="ru-RU" sz="3200" b="1" dirty="0"/>
              <a:t> </a:t>
            </a:r>
            <a:r>
              <a:rPr lang="ru-RU" sz="3200" b="1" dirty="0" err="1"/>
              <a:t>взагалі</a:t>
            </a:r>
            <a:r>
              <a:rPr lang="ru-RU" sz="3200" b="1" dirty="0"/>
              <a:t> </a:t>
            </a:r>
            <a:r>
              <a:rPr lang="ru-RU" sz="3200" b="1" dirty="0" err="1"/>
              <a:t>або</a:t>
            </a:r>
            <a:r>
              <a:rPr lang="ru-RU" sz="3200" b="1" dirty="0"/>
              <a:t> </a:t>
            </a:r>
            <a:r>
              <a:rPr lang="ru-RU" sz="3200" b="1" dirty="0" err="1"/>
              <a:t>вказують</a:t>
            </a:r>
            <a:r>
              <a:rPr lang="ru-RU" sz="3200" b="1" dirty="0"/>
              <a:t> </a:t>
            </a:r>
            <a:r>
              <a:rPr lang="ru-RU" sz="3200" b="1" dirty="0" err="1"/>
              <a:t>назву</a:t>
            </a:r>
            <a:r>
              <a:rPr lang="ru-RU" sz="3200" b="1" dirty="0"/>
              <a:t> </a:t>
            </a:r>
            <a:r>
              <a:rPr lang="ru-RU" sz="3200" b="1" dirty="0" err="1"/>
              <a:t>речовин</a:t>
            </a:r>
            <a:r>
              <a:rPr lang="ru-RU" sz="3200" b="1" dirty="0"/>
              <a:t> , з </a:t>
            </a:r>
            <a:r>
              <a:rPr lang="ru-RU" sz="3200" b="1" dirty="0" err="1"/>
              <a:t>яких</a:t>
            </a:r>
            <a:r>
              <a:rPr lang="ru-RU" sz="3200" b="1" dirty="0"/>
              <a:t> вони </a:t>
            </a:r>
            <a:r>
              <a:rPr lang="ru-RU" sz="3200" b="1" dirty="0" err="1"/>
              <a:t>складаються</a:t>
            </a:r>
            <a:r>
              <a:rPr lang="ru-RU" sz="3200" b="1" dirty="0"/>
              <a:t> , не </a:t>
            </a:r>
            <a:r>
              <a:rPr lang="ru-RU" sz="3200" b="1" dirty="0" err="1"/>
              <a:t>зрозуміло</a:t>
            </a:r>
            <a:r>
              <a:rPr lang="ru-RU" sz="3200" b="1" dirty="0"/>
              <a:t> для </a:t>
            </a:r>
            <a:r>
              <a:rPr lang="ru-RU" sz="3200" b="1" dirty="0" err="1"/>
              <a:t>більшості</a:t>
            </a:r>
            <a:r>
              <a:rPr lang="ru-RU" sz="3200" b="1" dirty="0"/>
              <a:t> людей.</a:t>
            </a:r>
          </a:p>
        </p:txBody>
      </p:sp>
    </p:spTree>
    <p:extLst>
      <p:ext uri="{BB962C8B-B14F-4D97-AF65-F5344CB8AC3E}">
        <p14:creationId xmlns:p14="http://schemas.microsoft.com/office/powerpoint/2010/main" val="4991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7859216" cy="5649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i="1" dirty="0">
                <a:solidFill>
                  <a:schemeClr val="bg1"/>
                </a:solidFill>
              </a:rPr>
              <a:t>Е951 - аспартам , </a:t>
            </a:r>
            <a:r>
              <a:rPr lang="ru-RU" sz="1600" b="1" i="1" dirty="0" err="1">
                <a:solidFill>
                  <a:schemeClr val="bg1"/>
                </a:solidFill>
              </a:rPr>
              <a:t>цукрозамінник</a:t>
            </a:r>
            <a:r>
              <a:rPr lang="ru-RU" sz="1600" b="1" i="1" dirty="0">
                <a:solidFill>
                  <a:schemeClr val="bg1"/>
                </a:solidFill>
              </a:rPr>
              <a:t> . </a:t>
            </a:r>
            <a:r>
              <a:rPr lang="ru-RU" sz="1600" b="1" i="1" dirty="0" err="1">
                <a:solidFill>
                  <a:schemeClr val="bg1"/>
                </a:solidFill>
              </a:rPr>
              <a:t>Він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може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endParaRPr lang="ru-RU" sz="1600" b="1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i="1" dirty="0" err="1" smtClean="0">
                <a:solidFill>
                  <a:schemeClr val="bg1"/>
                </a:solidFill>
              </a:rPr>
              <a:t>викликати</a:t>
            </a:r>
            <a:r>
              <a:rPr lang="ru-RU" sz="1600" b="1" i="1" dirty="0" smtClean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отруєння</a:t>
            </a:r>
            <a:r>
              <a:rPr lang="ru-RU" sz="1600" b="1" i="1" dirty="0">
                <a:solidFill>
                  <a:schemeClr val="bg1"/>
                </a:solidFill>
              </a:rPr>
              <a:t> , </a:t>
            </a:r>
            <a:r>
              <a:rPr lang="ru-RU" sz="1600" b="1" i="1" dirty="0" err="1">
                <a:solidFill>
                  <a:schemeClr val="bg1"/>
                </a:solidFill>
              </a:rPr>
              <a:t>головні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болі</a:t>
            </a:r>
            <a:r>
              <a:rPr lang="ru-RU" sz="1600" b="1" i="1" dirty="0">
                <a:solidFill>
                  <a:schemeClr val="bg1"/>
                </a:solidFill>
              </a:rPr>
              <a:t> , </a:t>
            </a:r>
            <a:r>
              <a:rPr lang="ru-RU" sz="1600" b="1" i="1" dirty="0" err="1">
                <a:solidFill>
                  <a:schemeClr val="bg1"/>
                </a:solidFill>
              </a:rPr>
              <a:t>сильне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endParaRPr lang="ru-RU" sz="1600" b="1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i="1" dirty="0" err="1" smtClean="0">
                <a:solidFill>
                  <a:schemeClr val="bg1"/>
                </a:solidFill>
              </a:rPr>
              <a:t>серцебиття</a:t>
            </a:r>
            <a:r>
              <a:rPr lang="ru-RU" sz="1600" b="1" i="1" dirty="0" smtClean="0">
                <a:solidFill>
                  <a:schemeClr val="bg1"/>
                </a:solidFill>
              </a:rPr>
              <a:t> </a:t>
            </a:r>
            <a:r>
              <a:rPr lang="ru-RU" sz="1600" b="1" i="1" dirty="0">
                <a:solidFill>
                  <a:schemeClr val="bg1"/>
                </a:solidFill>
              </a:rPr>
              <a:t>, </a:t>
            </a:r>
            <a:r>
              <a:rPr lang="ru-RU" sz="1600" b="1" i="1" dirty="0" err="1">
                <a:solidFill>
                  <a:schemeClr val="bg1"/>
                </a:solidFill>
              </a:rPr>
              <a:t>втрату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пам'яті</a:t>
            </a:r>
            <a:r>
              <a:rPr lang="ru-RU" sz="1600" b="1" i="1" dirty="0">
                <a:solidFill>
                  <a:schemeClr val="bg1"/>
                </a:solidFill>
              </a:rPr>
              <a:t> , припадки і </a:t>
            </a:r>
            <a:endParaRPr lang="ru-RU" sz="1600" b="1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i="1" dirty="0" err="1" smtClean="0">
                <a:solidFill>
                  <a:schemeClr val="bg1"/>
                </a:solidFill>
              </a:rPr>
              <a:t>втрату</a:t>
            </a:r>
            <a:r>
              <a:rPr lang="ru-RU" sz="1600" b="1" i="1" dirty="0" smtClean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зору</a:t>
            </a:r>
            <a:r>
              <a:rPr lang="ru-RU" sz="1600" b="1" i="1" dirty="0">
                <a:solidFill>
                  <a:schemeClr val="bg1"/>
                </a:solidFill>
              </a:rPr>
              <a:t>. </a:t>
            </a:r>
            <a:r>
              <a:rPr lang="ru-RU" sz="1600" b="1" i="1" dirty="0" err="1">
                <a:solidFill>
                  <a:schemeClr val="bg1"/>
                </a:solidFill>
              </a:rPr>
              <a:t>Крім</a:t>
            </a:r>
            <a:r>
              <a:rPr lang="ru-RU" sz="1600" b="1" i="1" dirty="0">
                <a:solidFill>
                  <a:schemeClr val="bg1"/>
                </a:solidFill>
              </a:rPr>
              <a:t> аспартама часто </a:t>
            </a:r>
            <a:endParaRPr lang="ru-RU" sz="1600" b="1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i="1" dirty="0" err="1" smtClean="0">
                <a:solidFill>
                  <a:schemeClr val="bg1"/>
                </a:solidFill>
              </a:rPr>
              <a:t>застосовуються</a:t>
            </a:r>
            <a:r>
              <a:rPr lang="ru-RU" sz="1600" b="1" i="1" dirty="0" smtClean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підсолоджувачі</a:t>
            </a:r>
            <a:r>
              <a:rPr lang="ru-RU" sz="1600" b="1" i="1" dirty="0">
                <a:solidFill>
                  <a:schemeClr val="bg1"/>
                </a:solidFill>
              </a:rPr>
              <a:t> Е950 і Е952 .</a:t>
            </a:r>
          </a:p>
          <a:p>
            <a:endParaRPr lang="ru-RU" sz="1600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i="1" dirty="0">
                <a:solidFill>
                  <a:schemeClr val="bg1"/>
                </a:solidFill>
              </a:rPr>
              <a:t>Е338 - </a:t>
            </a:r>
            <a:r>
              <a:rPr lang="ru-RU" sz="1600" b="1" i="1" dirty="0" err="1">
                <a:solidFill>
                  <a:schemeClr val="bg1"/>
                </a:solidFill>
              </a:rPr>
              <a:t>ортофосфорна</a:t>
            </a:r>
            <a:r>
              <a:rPr lang="ru-RU" sz="1600" b="1" i="1" dirty="0">
                <a:solidFill>
                  <a:schemeClr val="bg1"/>
                </a:solidFill>
              </a:rPr>
              <a:t> кислота. </a:t>
            </a:r>
            <a:r>
              <a:rPr lang="ru-RU" sz="1600" b="1" i="1" dirty="0" err="1" smtClean="0">
                <a:solidFill>
                  <a:schemeClr val="bg1"/>
                </a:solidFill>
              </a:rPr>
              <a:t>Викликає</a:t>
            </a:r>
            <a:r>
              <a:rPr lang="ru-RU" sz="1600" b="1" i="1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1600" b="1" i="1" dirty="0" err="1" smtClean="0">
                <a:solidFill>
                  <a:schemeClr val="bg1"/>
                </a:solidFill>
              </a:rPr>
              <a:t>подразнення</a:t>
            </a:r>
            <a:r>
              <a:rPr lang="ru-RU" sz="1600" b="1" i="1" dirty="0" smtClean="0">
                <a:solidFill>
                  <a:schemeClr val="bg1"/>
                </a:solidFill>
              </a:rPr>
              <a:t> </a:t>
            </a:r>
            <a:r>
              <a:rPr lang="ru-RU" sz="1600" b="1" i="1" dirty="0">
                <a:solidFill>
                  <a:schemeClr val="bg1"/>
                </a:solidFill>
              </a:rPr>
              <a:t>очей і </a:t>
            </a:r>
            <a:r>
              <a:rPr lang="ru-RU" sz="1600" b="1" i="1" dirty="0" err="1">
                <a:solidFill>
                  <a:schemeClr val="bg1"/>
                </a:solidFill>
              </a:rPr>
              <a:t>шкірних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покривів</a:t>
            </a:r>
            <a:r>
              <a:rPr lang="ru-RU" sz="1600" b="1" i="1" dirty="0">
                <a:solidFill>
                  <a:schemeClr val="bg1"/>
                </a:solidFill>
              </a:rPr>
              <a:t>. </a:t>
            </a:r>
            <a:r>
              <a:rPr lang="ru-RU" sz="1600" b="1" i="1" dirty="0" err="1">
                <a:solidFill>
                  <a:schemeClr val="bg1"/>
                </a:solidFill>
              </a:rPr>
              <a:t>Цю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smtClean="0">
                <a:solidFill>
                  <a:schemeClr val="bg1"/>
                </a:solidFill>
              </a:rPr>
              <a:t>кислоту</a:t>
            </a: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застосовують</a:t>
            </a:r>
            <a:r>
              <a:rPr lang="ru-RU" sz="1600" b="1" i="1" dirty="0">
                <a:solidFill>
                  <a:schemeClr val="bg1"/>
                </a:solidFill>
              </a:rPr>
              <a:t> для </a:t>
            </a:r>
            <a:r>
              <a:rPr lang="ru-RU" sz="1600" b="1" i="1" dirty="0" err="1">
                <a:solidFill>
                  <a:schemeClr val="bg1"/>
                </a:solidFill>
              </a:rPr>
              <a:t>виробництва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газованої</a:t>
            </a:r>
            <a:r>
              <a:rPr lang="ru-RU" sz="1600" b="1" i="1" dirty="0">
                <a:solidFill>
                  <a:schemeClr val="bg1"/>
                </a:solidFill>
              </a:rPr>
              <a:t> води і </a:t>
            </a:r>
            <a:endParaRPr lang="ru-RU" sz="1600" b="1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i="1" dirty="0" smtClean="0">
                <a:solidFill>
                  <a:schemeClr val="bg1"/>
                </a:solidFill>
              </a:rPr>
              <a:t>для </a:t>
            </a:r>
            <a:r>
              <a:rPr lang="ru-RU" sz="1600" b="1" i="1" dirty="0" err="1">
                <a:solidFill>
                  <a:schemeClr val="bg1"/>
                </a:solidFill>
              </a:rPr>
              <a:t>здобуття</a:t>
            </a:r>
            <a:r>
              <a:rPr lang="ru-RU" sz="1600" b="1" i="1" dirty="0">
                <a:solidFill>
                  <a:schemeClr val="bg1"/>
                </a:solidFill>
              </a:rPr>
              <a:t> солей (порошки для </a:t>
            </a:r>
            <a:r>
              <a:rPr lang="ru-RU" sz="1600" b="1" i="1" dirty="0" err="1">
                <a:solidFill>
                  <a:schemeClr val="bg1"/>
                </a:solidFill>
              </a:rPr>
              <a:t>виготовлення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endParaRPr lang="ru-RU" sz="1600" b="1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i="1" dirty="0" err="1" smtClean="0">
                <a:solidFill>
                  <a:schemeClr val="bg1"/>
                </a:solidFill>
              </a:rPr>
              <a:t>печива</a:t>
            </a:r>
            <a:r>
              <a:rPr lang="ru-RU" sz="1600" b="1" i="1" dirty="0" smtClean="0">
                <a:solidFill>
                  <a:schemeClr val="bg1"/>
                </a:solidFill>
              </a:rPr>
              <a:t> </a:t>
            </a:r>
            <a:r>
              <a:rPr lang="ru-RU" sz="1600" b="1" i="1" dirty="0">
                <a:solidFill>
                  <a:schemeClr val="bg1"/>
                </a:solidFill>
              </a:rPr>
              <a:t>і </a:t>
            </a:r>
            <a:r>
              <a:rPr lang="ru-RU" sz="1600" b="1" i="1" dirty="0" err="1">
                <a:solidFill>
                  <a:schemeClr val="bg1"/>
                </a:solidFill>
              </a:rPr>
              <a:t>сухарів</a:t>
            </a:r>
            <a:r>
              <a:rPr lang="ru-RU" sz="1600" b="1" i="1" dirty="0">
                <a:solidFill>
                  <a:schemeClr val="bg1"/>
                </a:solidFill>
              </a:rPr>
              <a:t> ) .</a:t>
            </a:r>
          </a:p>
          <a:p>
            <a:endParaRPr lang="ru-RU" sz="1600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i="1" dirty="0">
                <a:solidFill>
                  <a:schemeClr val="bg1"/>
                </a:solidFill>
              </a:rPr>
              <a:t>Е211 - </a:t>
            </a:r>
            <a:r>
              <a:rPr lang="ru-RU" sz="1600" b="1" i="1" dirty="0" err="1">
                <a:solidFill>
                  <a:schemeClr val="bg1"/>
                </a:solidFill>
              </a:rPr>
              <a:t>бензонат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натрію</a:t>
            </a:r>
            <a:r>
              <a:rPr lang="ru-RU" sz="1600" b="1" i="1" dirty="0">
                <a:solidFill>
                  <a:schemeClr val="bg1"/>
                </a:solidFill>
              </a:rPr>
              <a:t> , </a:t>
            </a:r>
            <a:r>
              <a:rPr lang="ru-RU" sz="1600" b="1" i="1" dirty="0" err="1">
                <a:solidFill>
                  <a:schemeClr val="bg1"/>
                </a:solidFill>
              </a:rPr>
              <a:t>використовується</a:t>
            </a:r>
            <a:r>
              <a:rPr lang="ru-RU" sz="1600" b="1" i="1" dirty="0">
                <a:solidFill>
                  <a:schemeClr val="bg1"/>
                </a:solidFill>
              </a:rPr>
              <a:t> в основному при </a:t>
            </a:r>
            <a:r>
              <a:rPr lang="ru-RU" sz="1600" b="1" i="1" dirty="0" err="1">
                <a:solidFill>
                  <a:schemeClr val="bg1"/>
                </a:solidFill>
              </a:rPr>
              <a:t>виробництві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smtClean="0">
                <a:solidFill>
                  <a:schemeClr val="bg1"/>
                </a:solidFill>
              </a:rPr>
              <a:t>повидла,  </a:t>
            </a:r>
            <a:r>
              <a:rPr lang="ru-RU" sz="1600" b="1" i="1" dirty="0">
                <a:solidFill>
                  <a:schemeClr val="bg1"/>
                </a:solidFill>
              </a:rPr>
              <a:t>мармеладу , </a:t>
            </a:r>
            <a:r>
              <a:rPr lang="ru-RU" sz="1600" b="1" i="1" dirty="0" err="1">
                <a:solidFill>
                  <a:schemeClr val="bg1"/>
                </a:solidFill>
              </a:rPr>
              <a:t>кільки</a:t>
            </a:r>
            <a:r>
              <a:rPr lang="ru-RU" sz="1600" b="1" i="1" dirty="0">
                <a:solidFill>
                  <a:schemeClr val="bg1"/>
                </a:solidFill>
              </a:rPr>
              <a:t>, </a:t>
            </a:r>
            <a:r>
              <a:rPr lang="ru-RU" sz="1600" b="1" i="1" dirty="0" err="1">
                <a:solidFill>
                  <a:schemeClr val="bg1"/>
                </a:solidFill>
              </a:rPr>
              <a:t>кетової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ікри</a:t>
            </a:r>
            <a:r>
              <a:rPr lang="ru-RU" sz="1600" b="1" i="1" dirty="0">
                <a:solidFill>
                  <a:schemeClr val="bg1"/>
                </a:solidFill>
              </a:rPr>
              <a:t> , плодово- </a:t>
            </a:r>
            <a:r>
              <a:rPr lang="ru-RU" sz="1600" b="1" i="1" dirty="0" err="1">
                <a:solidFill>
                  <a:schemeClr val="bg1"/>
                </a:solidFill>
              </a:rPr>
              <a:t>ягідних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соків</a:t>
            </a:r>
            <a:r>
              <a:rPr lang="ru-RU" sz="1600" b="1" i="1" dirty="0">
                <a:solidFill>
                  <a:schemeClr val="bg1"/>
                </a:solidFill>
              </a:rPr>
              <a:t> і </a:t>
            </a:r>
            <a:r>
              <a:rPr lang="ru-RU" sz="1600" b="1" i="1" dirty="0" err="1">
                <a:solidFill>
                  <a:schemeClr val="bg1"/>
                </a:solidFill>
              </a:rPr>
              <a:t>різних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напівфабрикатів</a:t>
            </a:r>
            <a:r>
              <a:rPr lang="ru-RU" sz="1600" b="1" i="1" dirty="0">
                <a:solidFill>
                  <a:schemeClr val="bg1"/>
                </a:solidFill>
              </a:rPr>
              <a:t> .</a:t>
            </a:r>
          </a:p>
          <a:p>
            <a:endParaRPr lang="ru-RU" sz="1600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i="1" dirty="0" err="1">
                <a:solidFill>
                  <a:schemeClr val="bg1"/>
                </a:solidFill>
              </a:rPr>
              <a:t>Харчові</a:t>
            </a:r>
            <a:r>
              <a:rPr lang="ru-RU" sz="1600" b="1" i="1" dirty="0">
                <a:solidFill>
                  <a:schemeClr val="bg1"/>
                </a:solidFill>
              </a:rPr>
              <a:t> добавки Е210 , Е211 , Е212 - </a:t>
            </a:r>
            <a:r>
              <a:rPr lang="ru-RU" sz="1600" b="1" i="1" dirty="0" err="1">
                <a:solidFill>
                  <a:schemeClr val="bg1"/>
                </a:solidFill>
              </a:rPr>
              <a:t>вводять</a:t>
            </a:r>
            <a:r>
              <a:rPr lang="ru-RU" sz="1600" b="1" i="1" dirty="0">
                <a:solidFill>
                  <a:schemeClr val="bg1"/>
                </a:solidFill>
              </a:rPr>
              <a:t> в </a:t>
            </a:r>
            <a:r>
              <a:rPr lang="ru-RU" sz="1600" b="1" i="1" dirty="0" err="1">
                <a:solidFill>
                  <a:schemeClr val="bg1"/>
                </a:solidFill>
              </a:rPr>
              <a:t>деякі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харчові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продукти</a:t>
            </a:r>
            <a:r>
              <a:rPr lang="ru-RU" sz="1600" b="1" i="1" dirty="0">
                <a:solidFill>
                  <a:schemeClr val="bg1"/>
                </a:solidFill>
              </a:rPr>
              <a:t> як </a:t>
            </a:r>
            <a:r>
              <a:rPr lang="ru-RU" sz="1600" b="1" i="1" dirty="0" err="1">
                <a:solidFill>
                  <a:schemeClr val="bg1"/>
                </a:solidFill>
              </a:rPr>
              <a:t>бактерицидний</a:t>
            </a:r>
            <a:r>
              <a:rPr lang="ru-RU" sz="1600" b="1" i="1" dirty="0">
                <a:solidFill>
                  <a:schemeClr val="bg1"/>
                </a:solidFill>
              </a:rPr>
              <a:t> і </a:t>
            </a:r>
            <a:r>
              <a:rPr lang="ru-RU" sz="1600" b="1" i="1" dirty="0" err="1">
                <a:solidFill>
                  <a:schemeClr val="bg1"/>
                </a:solidFill>
              </a:rPr>
              <a:t>протигрибковий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засоби</a:t>
            </a:r>
            <a:r>
              <a:rPr lang="ru-RU" sz="1600" b="1" i="1" dirty="0">
                <a:solidFill>
                  <a:schemeClr val="bg1"/>
                </a:solidFill>
              </a:rPr>
              <a:t> . </a:t>
            </a:r>
            <a:r>
              <a:rPr lang="ru-RU" sz="1600" b="1" i="1" dirty="0" err="1">
                <a:solidFill>
                  <a:schemeClr val="bg1"/>
                </a:solidFill>
              </a:rPr>
              <a:t>Зазвичай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це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джеми</a:t>
            </a:r>
            <a:r>
              <a:rPr lang="ru-RU" sz="1600" b="1" i="1" dirty="0">
                <a:solidFill>
                  <a:schemeClr val="bg1"/>
                </a:solidFill>
              </a:rPr>
              <a:t> , </a:t>
            </a:r>
            <a:r>
              <a:rPr lang="ru-RU" sz="1600" b="1" i="1" dirty="0" err="1">
                <a:solidFill>
                  <a:schemeClr val="bg1"/>
                </a:solidFill>
              </a:rPr>
              <a:t>фруктові</a:t>
            </a:r>
            <a:r>
              <a:rPr lang="ru-RU" sz="1600" b="1" i="1" dirty="0">
                <a:solidFill>
                  <a:schemeClr val="bg1"/>
                </a:solidFill>
              </a:rPr>
              <a:t> соки , </a:t>
            </a:r>
            <a:r>
              <a:rPr lang="ru-RU" sz="1600" b="1" i="1" dirty="0" err="1">
                <a:solidFill>
                  <a:schemeClr val="bg1"/>
                </a:solidFill>
              </a:rPr>
              <a:t>маринади</a:t>
            </a:r>
            <a:r>
              <a:rPr lang="ru-RU" sz="1600" b="1" i="1" dirty="0">
                <a:solidFill>
                  <a:schemeClr val="bg1"/>
                </a:solidFill>
              </a:rPr>
              <a:t> і </a:t>
            </a:r>
            <a:r>
              <a:rPr lang="ru-RU" sz="1600" b="1" i="1" dirty="0" err="1">
                <a:solidFill>
                  <a:schemeClr val="bg1"/>
                </a:solidFill>
              </a:rPr>
              <a:t>фруктові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йогурти</a:t>
            </a:r>
            <a:r>
              <a:rPr lang="ru-RU" sz="1600" b="1" i="1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1600" b="1" i="1" dirty="0">
                <a:solidFill>
                  <a:schemeClr val="bg1"/>
                </a:solidFill>
              </a:rPr>
              <a:t>Добавки Е210 і Е211 </a:t>
            </a:r>
            <a:r>
              <a:rPr lang="ru-RU" sz="1600" b="1" i="1" dirty="0" err="1">
                <a:solidFill>
                  <a:schemeClr val="bg1"/>
                </a:solidFill>
              </a:rPr>
              <a:t>можуть</a:t>
            </a:r>
            <a:r>
              <a:rPr lang="ru-RU" sz="1600" b="1" i="1" dirty="0">
                <a:solidFill>
                  <a:schemeClr val="bg1"/>
                </a:solidFill>
              </a:rPr>
              <a:t> привести до </a:t>
            </a:r>
            <a:r>
              <a:rPr lang="ru-RU" sz="1600" b="1" i="1" dirty="0" err="1">
                <a:solidFill>
                  <a:schemeClr val="bg1"/>
                </a:solidFill>
              </a:rPr>
              <a:t>злоякісних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пухлин</a:t>
            </a:r>
            <a:r>
              <a:rPr lang="ru-RU" sz="1600" b="1" i="1" dirty="0">
                <a:solidFill>
                  <a:schemeClr val="bg1"/>
                </a:solidFill>
              </a:rPr>
              <a:t> . У </a:t>
            </a:r>
            <a:r>
              <a:rPr lang="ru-RU" sz="1600" b="1" i="1" dirty="0" err="1">
                <a:solidFill>
                  <a:schemeClr val="bg1"/>
                </a:solidFill>
              </a:rPr>
              <a:t>зв'язку</a:t>
            </a:r>
            <a:r>
              <a:rPr lang="ru-RU" sz="1600" b="1" i="1" dirty="0">
                <a:solidFill>
                  <a:schemeClr val="bg1"/>
                </a:solidFill>
              </a:rPr>
              <a:t> з </a:t>
            </a:r>
            <a:r>
              <a:rPr lang="ru-RU" sz="1600" b="1" i="1" dirty="0" err="1">
                <a:solidFill>
                  <a:schemeClr val="bg1"/>
                </a:solidFill>
              </a:rPr>
              <a:t>тим</a:t>
            </a:r>
            <a:r>
              <a:rPr lang="ru-RU" sz="1600" b="1" i="1" dirty="0">
                <a:solidFill>
                  <a:schemeClr val="bg1"/>
                </a:solidFill>
              </a:rPr>
              <a:t> , сто при </a:t>
            </a:r>
            <a:r>
              <a:rPr lang="ru-RU" sz="1600" b="1" i="1" dirty="0" err="1">
                <a:solidFill>
                  <a:schemeClr val="bg1"/>
                </a:solidFill>
              </a:rPr>
              <a:t>з'єднання</a:t>
            </a:r>
            <a:r>
              <a:rPr lang="ru-RU" sz="1600" b="1" i="1" dirty="0">
                <a:solidFill>
                  <a:schemeClr val="bg1"/>
                </a:solidFill>
              </a:rPr>
              <a:t> з </a:t>
            </a:r>
            <a:r>
              <a:rPr lang="ru-RU" sz="1600" b="1" i="1" dirty="0" err="1">
                <a:solidFill>
                  <a:schemeClr val="bg1"/>
                </a:solidFill>
              </a:rPr>
              <a:t>вітаміном</a:t>
            </a:r>
            <a:r>
              <a:rPr lang="ru-RU" sz="1600" b="1" i="1" dirty="0">
                <a:solidFill>
                  <a:schemeClr val="bg1"/>
                </a:solidFill>
              </a:rPr>
              <a:t> С </a:t>
            </a:r>
            <a:r>
              <a:rPr lang="ru-RU" sz="1600" b="1" i="1" dirty="0" err="1">
                <a:solidFill>
                  <a:schemeClr val="bg1"/>
                </a:solidFill>
              </a:rPr>
              <a:t>утворюється</a:t>
            </a:r>
            <a:r>
              <a:rPr lang="ru-RU" sz="1600" b="1" i="1" dirty="0">
                <a:solidFill>
                  <a:schemeClr val="bg1"/>
                </a:solidFill>
              </a:rPr>
              <a:t> бензол , </a:t>
            </a:r>
            <a:r>
              <a:rPr lang="ru-RU" sz="1600" b="1" i="1" dirty="0" err="1">
                <a:solidFill>
                  <a:schemeClr val="bg1"/>
                </a:solidFill>
              </a:rPr>
              <a:t>який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пошкоджує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клітини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нашого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організму</a:t>
            </a:r>
            <a:r>
              <a:rPr lang="ru-RU" sz="1600" b="1" i="1" dirty="0">
                <a:solidFill>
                  <a:schemeClr val="bg1"/>
                </a:solidFill>
              </a:rPr>
              <a:t> , </a:t>
            </a:r>
            <a:r>
              <a:rPr lang="ru-RU" sz="1600" b="1" i="1" dirty="0" err="1">
                <a:solidFill>
                  <a:schemeClr val="bg1"/>
                </a:solidFill>
              </a:rPr>
              <a:t>дані</a:t>
            </a:r>
            <a:r>
              <a:rPr lang="ru-RU" sz="1600" b="1" i="1" dirty="0">
                <a:solidFill>
                  <a:schemeClr val="bg1"/>
                </a:solidFill>
              </a:rPr>
              <a:t> добавки </a:t>
            </a:r>
            <a:r>
              <a:rPr lang="ru-RU" sz="1600" b="1" i="1" dirty="0" err="1">
                <a:solidFill>
                  <a:schemeClr val="bg1"/>
                </a:solidFill>
              </a:rPr>
              <a:t>можуть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викликати</a:t>
            </a:r>
            <a:r>
              <a:rPr lang="ru-RU" sz="1600" b="1" i="1" dirty="0">
                <a:solidFill>
                  <a:schemeClr val="bg1"/>
                </a:solidFill>
              </a:rPr>
              <a:t> </a:t>
            </a:r>
            <a:r>
              <a:rPr lang="ru-RU" sz="1600" b="1" i="1" dirty="0" err="1">
                <a:solidFill>
                  <a:schemeClr val="bg1"/>
                </a:solidFill>
              </a:rPr>
              <a:t>онкологію</a:t>
            </a:r>
            <a:r>
              <a:rPr lang="ru-RU" sz="1600" b="1" i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60648"/>
            <a:ext cx="3657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13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Газовані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напої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харчовими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добавками</a:t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i="1" dirty="0" err="1"/>
              <a:t>Вуглекислий</a:t>
            </a:r>
            <a:r>
              <a:rPr lang="ru-RU" sz="1600" b="1" i="1" dirty="0"/>
              <a:t> газ є одним з </a:t>
            </a:r>
            <a:r>
              <a:rPr lang="ru-RU" sz="1600" b="1" i="1" dirty="0" err="1"/>
              <a:t>основних</a:t>
            </a:r>
            <a:r>
              <a:rPr lang="ru-RU" sz="1600" b="1" i="1" dirty="0"/>
              <a:t> </a:t>
            </a:r>
            <a:r>
              <a:rPr lang="ru-RU" sz="1600" b="1" i="1" dirty="0" err="1"/>
              <a:t>компонентів</a:t>
            </a:r>
            <a:r>
              <a:rPr lang="ru-RU" sz="1600" b="1" i="1" dirty="0"/>
              <a:t> </a:t>
            </a:r>
            <a:endParaRPr lang="ru-RU" sz="1600" b="1" i="1" dirty="0" smtClean="0"/>
          </a:p>
          <a:p>
            <a:pPr marL="0" indent="0">
              <a:buNone/>
            </a:pPr>
            <a:r>
              <a:rPr lang="ru-RU" sz="1600" b="1" i="1" dirty="0" smtClean="0"/>
              <a:t>нами </a:t>
            </a:r>
            <a:r>
              <a:rPr lang="ru-RU" sz="1600" b="1" i="1" dirty="0" err="1"/>
              <a:t>улюблених</a:t>
            </a:r>
            <a:r>
              <a:rPr lang="ru-RU" sz="1600" b="1" i="1" dirty="0"/>
              <a:t> </a:t>
            </a:r>
            <a:r>
              <a:rPr lang="ru-RU" sz="1600" b="1" i="1" dirty="0" err="1"/>
              <a:t>газованих</a:t>
            </a:r>
            <a:r>
              <a:rPr lang="ru-RU" sz="1600" b="1" i="1" dirty="0"/>
              <a:t> </a:t>
            </a:r>
            <a:r>
              <a:rPr lang="ru-RU" sz="1600" b="1" i="1" dirty="0" err="1"/>
              <a:t>напоїв</a:t>
            </a:r>
            <a:r>
              <a:rPr lang="ru-RU" sz="1600" b="1" i="1" dirty="0"/>
              <a:t>. </a:t>
            </a:r>
            <a:endParaRPr lang="ru-RU" sz="1600" b="1" i="1" dirty="0" smtClean="0"/>
          </a:p>
          <a:p>
            <a:pPr marL="0" indent="0">
              <a:buNone/>
            </a:pPr>
            <a:r>
              <a:rPr lang="ru-RU" sz="1600" b="1" i="1" dirty="0" err="1" smtClean="0"/>
              <a:t>Саме</a:t>
            </a:r>
            <a:r>
              <a:rPr lang="ru-RU" sz="1600" b="1" i="1" dirty="0" smtClean="0"/>
              <a:t> </a:t>
            </a:r>
            <a:r>
              <a:rPr lang="ru-RU" sz="1600" b="1" i="1" dirty="0" err="1"/>
              <a:t>йому</a:t>
            </a:r>
            <a:r>
              <a:rPr lang="ru-RU" sz="1600" b="1" i="1" dirty="0"/>
              <a:t> вони </a:t>
            </a:r>
            <a:r>
              <a:rPr lang="ru-RU" sz="1600" b="1" i="1" dirty="0" err="1"/>
              <a:t>зобов'язані</a:t>
            </a:r>
            <a:r>
              <a:rPr lang="ru-RU" sz="1600" b="1" i="1" dirty="0"/>
              <a:t> </a:t>
            </a:r>
            <a:r>
              <a:rPr lang="ru-RU" sz="1600" b="1" i="1" dirty="0" err="1"/>
              <a:t>своєю</a:t>
            </a:r>
            <a:r>
              <a:rPr lang="ru-RU" sz="1600" b="1" i="1" dirty="0"/>
              <a:t> </a:t>
            </a:r>
            <a:r>
              <a:rPr lang="ru-RU" sz="1600" b="1" i="1" dirty="0" err="1"/>
              <a:t>назвою</a:t>
            </a:r>
            <a:r>
              <a:rPr lang="ru-RU" sz="1600" b="1" i="1" dirty="0"/>
              <a:t> . </a:t>
            </a:r>
            <a:endParaRPr lang="ru-RU" sz="1600" b="1" i="1" dirty="0" smtClean="0"/>
          </a:p>
          <a:p>
            <a:pPr marL="0" indent="0">
              <a:buNone/>
            </a:pPr>
            <a:r>
              <a:rPr lang="ru-RU" sz="1600" b="1" i="1" dirty="0" smtClean="0"/>
              <a:t>Сам </a:t>
            </a:r>
            <a:r>
              <a:rPr lang="ru-RU" sz="1600" b="1" i="1" dirty="0"/>
              <a:t>по </a:t>
            </a:r>
            <a:r>
              <a:rPr lang="ru-RU" sz="1600" b="1" i="1" dirty="0" err="1"/>
              <a:t>собі</a:t>
            </a:r>
            <a:r>
              <a:rPr lang="ru-RU" sz="1600" b="1" i="1" dirty="0"/>
              <a:t> </a:t>
            </a:r>
            <a:r>
              <a:rPr lang="ru-RU" sz="1600" b="1" i="1" dirty="0" err="1"/>
              <a:t>він</a:t>
            </a:r>
            <a:r>
              <a:rPr lang="ru-RU" sz="1600" b="1" i="1" dirty="0"/>
              <a:t> не </a:t>
            </a:r>
            <a:r>
              <a:rPr lang="ru-RU" sz="1600" b="1" i="1" dirty="0" err="1"/>
              <a:t>небезпечний</a:t>
            </a:r>
            <a:r>
              <a:rPr lang="ru-RU" sz="1600" b="1" i="1" dirty="0"/>
              <a:t> , але </a:t>
            </a:r>
            <a:r>
              <a:rPr lang="ru-RU" sz="1600" b="1" i="1" dirty="0" err="1"/>
              <a:t>тим</a:t>
            </a:r>
            <a:r>
              <a:rPr lang="ru-RU" sz="1600" b="1" i="1" dirty="0"/>
              <a:t> , </a:t>
            </a:r>
            <a:endParaRPr lang="ru-RU" sz="1600" b="1" i="1" dirty="0" smtClean="0"/>
          </a:p>
          <a:p>
            <a:pPr marL="0" indent="0">
              <a:buNone/>
            </a:pPr>
            <a:r>
              <a:rPr lang="ru-RU" sz="1600" b="1" i="1" dirty="0" err="1" smtClean="0"/>
              <a:t>хто</a:t>
            </a:r>
            <a:r>
              <a:rPr lang="ru-RU" sz="1600" b="1" i="1" dirty="0" smtClean="0"/>
              <a:t> </a:t>
            </a:r>
            <a:r>
              <a:rPr lang="ru-RU" sz="1600" b="1" i="1" dirty="0" err="1"/>
              <a:t>страждає</a:t>
            </a:r>
            <a:r>
              <a:rPr lang="ru-RU" sz="1600" b="1" i="1" dirty="0"/>
              <a:t> </a:t>
            </a:r>
            <a:r>
              <a:rPr lang="ru-RU" sz="1600" b="1" i="1" dirty="0" err="1"/>
              <a:t>захворюваннями</a:t>
            </a:r>
            <a:r>
              <a:rPr lang="ru-RU" sz="1600" b="1" i="1" dirty="0"/>
              <a:t> </a:t>
            </a:r>
            <a:r>
              <a:rPr lang="ru-RU" sz="1600" b="1" i="1" dirty="0" err="1"/>
              <a:t>шлунково</a:t>
            </a:r>
            <a:r>
              <a:rPr lang="ru-RU" sz="1600" b="1" i="1" dirty="0"/>
              <a:t> -</a:t>
            </a:r>
            <a:r>
              <a:rPr lang="ru-RU" sz="1600" b="1" i="1" dirty="0" err="1"/>
              <a:t>кишкового</a:t>
            </a:r>
            <a:r>
              <a:rPr lang="ru-RU" sz="1600" b="1" i="1" dirty="0"/>
              <a:t> </a:t>
            </a:r>
            <a:endParaRPr lang="ru-RU" sz="1600" b="1" i="1" dirty="0" smtClean="0"/>
          </a:p>
          <a:p>
            <a:pPr marL="0" indent="0">
              <a:buNone/>
            </a:pPr>
            <a:r>
              <a:rPr lang="ru-RU" sz="1600" b="1" i="1" dirty="0" smtClean="0"/>
              <a:t>тракту </a:t>
            </a:r>
            <a:r>
              <a:rPr lang="ru-RU" sz="1600" b="1" i="1" dirty="0" err="1"/>
              <a:t>потрібно</a:t>
            </a:r>
            <a:r>
              <a:rPr lang="ru-RU" sz="1600" b="1" i="1" dirty="0"/>
              <a:t> бути </a:t>
            </a:r>
            <a:r>
              <a:rPr lang="ru-RU" sz="1600" b="1" i="1" dirty="0" err="1"/>
              <a:t>обережним</a:t>
            </a:r>
            <a:r>
              <a:rPr lang="ru-RU" sz="1600" b="1" i="1" dirty="0"/>
              <a:t> тому , </a:t>
            </a:r>
            <a:r>
              <a:rPr lang="ru-RU" sz="1600" b="1" i="1" dirty="0" err="1"/>
              <a:t>що</a:t>
            </a:r>
            <a:r>
              <a:rPr lang="ru-RU" sz="1600" b="1" i="1" dirty="0"/>
              <a:t> </a:t>
            </a:r>
            <a:endParaRPr lang="ru-RU" sz="1600" b="1" i="1" dirty="0" smtClean="0"/>
          </a:p>
          <a:p>
            <a:pPr marL="0" indent="0">
              <a:buNone/>
            </a:pPr>
            <a:r>
              <a:rPr lang="ru-RU" sz="1600" b="1" i="1" dirty="0" err="1" smtClean="0"/>
              <a:t>вуглекислий</a:t>
            </a:r>
            <a:r>
              <a:rPr lang="ru-RU" sz="1600" b="1" i="1" dirty="0" smtClean="0"/>
              <a:t>  газ </a:t>
            </a:r>
            <a:r>
              <a:rPr lang="ru-RU" sz="1600" b="1" i="1" dirty="0" err="1"/>
              <a:t>може</a:t>
            </a:r>
            <a:r>
              <a:rPr lang="ru-RU" sz="1600" b="1" i="1" dirty="0"/>
              <a:t> </a:t>
            </a:r>
            <a:r>
              <a:rPr lang="ru-RU" sz="1600" b="1" i="1" dirty="0" err="1"/>
              <a:t>спровокувати</a:t>
            </a:r>
            <a:r>
              <a:rPr lang="ru-RU" sz="1600" b="1" i="1" dirty="0"/>
              <a:t> </a:t>
            </a:r>
            <a:r>
              <a:rPr lang="ru-RU" sz="1600" b="1" i="1" dirty="0" err="1"/>
              <a:t>розлади</a:t>
            </a:r>
            <a:r>
              <a:rPr lang="ru-RU" sz="1600" b="1" i="1" dirty="0"/>
              <a:t> </a:t>
            </a:r>
            <a:r>
              <a:rPr lang="ru-RU" sz="1600" b="1" i="1" dirty="0" err="1"/>
              <a:t>травлення</a:t>
            </a:r>
            <a:r>
              <a:rPr lang="ru-RU" sz="1600" b="1" i="1" dirty="0"/>
              <a:t> </a:t>
            </a:r>
            <a:r>
              <a:rPr lang="ru-RU" sz="1600" b="1" i="1" dirty="0" err="1"/>
              <a:t>або</a:t>
            </a:r>
            <a:r>
              <a:rPr lang="ru-RU" sz="1600" b="1" i="1" dirty="0"/>
              <a:t> </a:t>
            </a:r>
            <a:r>
              <a:rPr lang="ru-RU" sz="1600" b="1" i="1" dirty="0" err="1"/>
              <a:t>больовий</a:t>
            </a:r>
            <a:r>
              <a:rPr lang="ru-RU" sz="1600" b="1" i="1" dirty="0"/>
              <a:t> </a:t>
            </a:r>
            <a:endParaRPr lang="ru-RU" sz="1600" b="1" i="1" dirty="0" smtClean="0"/>
          </a:p>
          <a:p>
            <a:pPr marL="0" indent="0">
              <a:buNone/>
            </a:pPr>
            <a:r>
              <a:rPr lang="ru-RU" sz="1600" b="1" i="1" dirty="0" err="1" smtClean="0"/>
              <a:t>напад</a:t>
            </a:r>
            <a:r>
              <a:rPr lang="ru-RU" sz="1600" b="1" i="1" dirty="0" smtClean="0"/>
              <a:t> .</a:t>
            </a:r>
          </a:p>
          <a:p>
            <a:pPr marL="0" indent="0">
              <a:buNone/>
            </a:pPr>
            <a:endParaRPr lang="ru-RU" sz="1600" i="1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680" y="1412776"/>
            <a:ext cx="3745715" cy="201332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981566"/>
            <a:ext cx="4176464" cy="261578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099876" y="4273796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Е950 , на упаковках </a:t>
            </a:r>
            <a:r>
              <a:rPr lang="ru-RU" b="1" i="1" dirty="0" err="1"/>
              <a:t>газованих</a:t>
            </a:r>
            <a:r>
              <a:rPr lang="ru-RU" b="1" i="1" dirty="0"/>
              <a:t> </a:t>
            </a:r>
            <a:r>
              <a:rPr lang="ru-RU" b="1" i="1" dirty="0" err="1"/>
              <a:t>напоїв</a:t>
            </a:r>
            <a:r>
              <a:rPr lang="ru-RU" b="1" i="1" dirty="0"/>
              <a:t> </a:t>
            </a:r>
            <a:r>
              <a:rPr lang="ru-RU" b="1" i="1" dirty="0" err="1"/>
              <a:t>міститься</a:t>
            </a:r>
            <a:r>
              <a:rPr lang="ru-RU" b="1" i="1" dirty="0"/>
              <a:t> </a:t>
            </a:r>
            <a:r>
              <a:rPr lang="ru-RU" b="1" i="1" dirty="0" err="1"/>
              <a:t>метиловий</a:t>
            </a:r>
            <a:r>
              <a:rPr lang="ru-RU" b="1" i="1" dirty="0"/>
              <a:t> спирт 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погіршує</a:t>
            </a:r>
            <a:r>
              <a:rPr lang="ru-RU" b="1" i="1" dirty="0"/>
              <a:t> роботу </a:t>
            </a:r>
            <a:r>
              <a:rPr lang="ru-RU" b="1" i="1" dirty="0" err="1"/>
              <a:t>серцево</a:t>
            </a:r>
            <a:r>
              <a:rPr lang="ru-RU" b="1" i="1" dirty="0"/>
              <a:t> -</a:t>
            </a:r>
            <a:r>
              <a:rPr lang="ru-RU" b="1" i="1" dirty="0" err="1"/>
              <a:t>судинної</a:t>
            </a:r>
            <a:r>
              <a:rPr lang="ru-RU" b="1" i="1" dirty="0"/>
              <a:t> </a:t>
            </a:r>
            <a:r>
              <a:rPr lang="ru-RU" b="1" i="1" dirty="0" err="1"/>
              <a:t>системи</a:t>
            </a:r>
            <a:r>
              <a:rPr lang="ru-RU" b="1" i="1" dirty="0"/>
              <a:t>. </a:t>
            </a:r>
            <a:r>
              <a:rPr lang="ru-RU" b="1" i="1" dirty="0" err="1"/>
              <a:t>Він</a:t>
            </a:r>
            <a:r>
              <a:rPr lang="ru-RU" b="1" i="1" dirty="0"/>
              <a:t> </a:t>
            </a:r>
            <a:r>
              <a:rPr lang="ru-RU" b="1" i="1" dirty="0" err="1"/>
              <a:t>надає</a:t>
            </a:r>
            <a:r>
              <a:rPr lang="ru-RU" b="1" i="1" dirty="0"/>
              <a:t> </a:t>
            </a:r>
            <a:r>
              <a:rPr lang="ru-RU" b="1" i="1" dirty="0" err="1"/>
              <a:t>збудливу</a:t>
            </a:r>
            <a:r>
              <a:rPr lang="ru-RU" b="1" i="1" dirty="0"/>
              <a:t> </a:t>
            </a:r>
            <a:r>
              <a:rPr lang="ru-RU" b="1" i="1" dirty="0" err="1"/>
              <a:t>дію</a:t>
            </a:r>
            <a:r>
              <a:rPr lang="ru-RU" b="1" i="1" dirty="0"/>
              <a:t> на </a:t>
            </a:r>
            <a:r>
              <a:rPr lang="ru-RU" b="1" i="1" dirty="0" err="1"/>
              <a:t>нервову</a:t>
            </a:r>
            <a:r>
              <a:rPr lang="ru-RU" b="1" i="1" dirty="0"/>
              <a:t> систему і </a:t>
            </a:r>
            <a:r>
              <a:rPr lang="ru-RU" b="1" i="1" dirty="0" err="1"/>
              <a:t>може</a:t>
            </a:r>
            <a:r>
              <a:rPr lang="ru-RU" b="1" i="1" dirty="0"/>
              <a:t> , з часом , </a:t>
            </a:r>
            <a:r>
              <a:rPr lang="ru-RU" b="1" i="1" dirty="0" err="1"/>
              <a:t>викликати</a:t>
            </a:r>
            <a:r>
              <a:rPr lang="ru-RU" b="1" i="1" dirty="0"/>
              <a:t> </a:t>
            </a:r>
            <a:r>
              <a:rPr lang="ru-RU" b="1" i="1" dirty="0" err="1"/>
              <a:t>звикання</a:t>
            </a:r>
            <a:r>
              <a:rPr lang="ru-RU" b="1" i="1" dirty="0"/>
              <a:t> . </a:t>
            </a:r>
            <a:r>
              <a:rPr lang="ru-RU" b="1" i="1" dirty="0" err="1"/>
              <a:t>Безпечна</a:t>
            </a:r>
            <a:r>
              <a:rPr lang="ru-RU" b="1" i="1" dirty="0"/>
              <a:t> доза не </a:t>
            </a:r>
            <a:r>
              <a:rPr lang="ru-RU" b="1" i="1" dirty="0" err="1"/>
              <a:t>більше</a:t>
            </a:r>
            <a:r>
              <a:rPr lang="ru-RU" b="1" i="1" dirty="0"/>
              <a:t> 1 </a:t>
            </a:r>
            <a:r>
              <a:rPr lang="ru-RU" b="1" i="1" dirty="0" err="1"/>
              <a:t>грама</a:t>
            </a:r>
            <a:r>
              <a:rPr lang="ru-RU" b="1" i="1" dirty="0"/>
              <a:t> на </a:t>
            </a:r>
            <a:r>
              <a:rPr lang="ru-RU" b="1" i="1" dirty="0" err="1"/>
              <a:t>добу</a:t>
            </a:r>
            <a:r>
              <a:rPr lang="ru-RU" b="1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23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err="1"/>
              <a:t>Чіпси</a:t>
            </a:r>
            <a:r>
              <a:rPr lang="ru-RU" b="1" dirty="0"/>
              <a:t> і сухарики з </a:t>
            </a:r>
            <a:r>
              <a:rPr lang="ru-RU" b="1" dirty="0" err="1"/>
              <a:t>харчовими</a:t>
            </a:r>
            <a:r>
              <a:rPr lang="ru-RU" b="1" dirty="0"/>
              <a:t> добавками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2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i="1" dirty="0" err="1"/>
              <a:t>Чіпси</a:t>
            </a:r>
            <a:r>
              <a:rPr lang="ru-RU" b="1" i="1" dirty="0"/>
              <a:t> -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взагалі</a:t>
            </a:r>
            <a:r>
              <a:rPr lang="ru-RU" b="1" i="1" dirty="0"/>
              <a:t> </a:t>
            </a:r>
            <a:r>
              <a:rPr lang="ru-RU" b="1" i="1" dirty="0" err="1"/>
              <a:t>геніальний</a:t>
            </a:r>
            <a:r>
              <a:rPr lang="ru-RU" b="1" i="1" dirty="0"/>
              <a:t> 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i="1" dirty="0" smtClean="0"/>
              <a:t>продукт</a:t>
            </a:r>
            <a:r>
              <a:rPr lang="ru-RU" b="1" i="1" dirty="0"/>
              <a:t>. </a:t>
            </a:r>
            <a:r>
              <a:rPr lang="ru-RU" b="1" i="1" dirty="0" err="1"/>
              <a:t>Це</a:t>
            </a:r>
            <a:r>
              <a:rPr lang="ru-RU" b="1" i="1" dirty="0"/>
              <a:t> коли </a:t>
            </a:r>
            <a:r>
              <a:rPr lang="ru-RU" b="1" i="1" dirty="0" err="1"/>
              <a:t>всього</a:t>
            </a:r>
            <a:r>
              <a:rPr lang="ru-RU" b="1" i="1" dirty="0"/>
              <a:t> </a:t>
            </a:r>
            <a:r>
              <a:rPr lang="ru-RU" b="1" i="1" dirty="0" err="1"/>
              <a:t>лише</a:t>
            </a:r>
            <a:r>
              <a:rPr lang="ru-RU" b="1" i="1" dirty="0"/>
              <a:t> 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i="1" dirty="0" smtClean="0"/>
              <a:t>одна </a:t>
            </a:r>
            <a:r>
              <a:rPr lang="ru-RU" b="1" i="1" dirty="0" err="1"/>
              <a:t>картопля</a:t>
            </a:r>
            <a:r>
              <a:rPr lang="ru-RU" b="1" i="1" dirty="0"/>
              <a:t> </a:t>
            </a:r>
            <a:r>
              <a:rPr lang="ru-RU" b="1" i="1" dirty="0" err="1"/>
              <a:t>продається</a:t>
            </a:r>
            <a:r>
              <a:rPr lang="ru-RU" b="1" i="1" dirty="0"/>
              <a:t> за 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i="1" dirty="0" err="1" smtClean="0"/>
              <a:t>ціною</a:t>
            </a:r>
            <a:r>
              <a:rPr lang="ru-RU" b="1" i="1" dirty="0" smtClean="0"/>
              <a:t> </a:t>
            </a:r>
            <a:r>
              <a:rPr lang="ru-RU" b="1" i="1" dirty="0"/>
              <a:t>одного </a:t>
            </a:r>
            <a:r>
              <a:rPr lang="ru-RU" b="1" i="1" dirty="0" err="1"/>
              <a:t>кілограма</a:t>
            </a:r>
            <a:r>
              <a:rPr lang="ru-RU" b="1" i="1" dirty="0"/>
              <a:t>.</a:t>
            </a:r>
          </a:p>
          <a:p>
            <a:pPr marL="0" indent="0">
              <a:buNone/>
            </a:pPr>
            <a:r>
              <a:rPr lang="ru-RU" b="1" i="1" dirty="0" err="1" smtClean="0"/>
              <a:t>Чіпси</a:t>
            </a:r>
            <a:r>
              <a:rPr lang="ru-RU" b="1" i="1" dirty="0" smtClean="0"/>
              <a:t> </a:t>
            </a:r>
            <a:r>
              <a:rPr lang="ru-RU" b="1" i="1" dirty="0"/>
              <a:t>і сухарики </a:t>
            </a:r>
            <a:r>
              <a:rPr lang="ru-RU" b="1" i="1" dirty="0" err="1"/>
              <a:t>містять</a:t>
            </a:r>
            <a:r>
              <a:rPr lang="ru-RU" b="1" i="1" dirty="0"/>
              <a:t> </a:t>
            </a:r>
            <a:r>
              <a:rPr lang="ru-RU" b="1" i="1" dirty="0" err="1" smtClean="0"/>
              <a:t>величезну</a:t>
            </a:r>
            <a:endParaRPr lang="ru-RU" b="1" i="1" dirty="0"/>
          </a:p>
          <a:p>
            <a:pPr marL="0" indent="0">
              <a:buNone/>
            </a:pPr>
            <a:r>
              <a:rPr lang="ru-RU" b="1" i="1" dirty="0" smtClean="0"/>
              <a:t> </a:t>
            </a:r>
            <a:r>
              <a:rPr lang="ru-RU" b="1" i="1" dirty="0" err="1"/>
              <a:t>кількість</a:t>
            </a:r>
            <a:r>
              <a:rPr lang="ru-RU" b="1" i="1" dirty="0"/>
              <a:t> </a:t>
            </a:r>
            <a:r>
              <a:rPr lang="ru-RU" b="1" i="1" dirty="0" err="1"/>
              <a:t>канцерогенів</a:t>
            </a:r>
            <a:r>
              <a:rPr lang="ru-RU" b="1" i="1" dirty="0"/>
              <a:t>.</a:t>
            </a:r>
          </a:p>
          <a:p>
            <a:pPr marL="0" indent="0">
              <a:buNone/>
            </a:pPr>
            <a:r>
              <a:rPr lang="ru-RU" b="1" i="1" dirty="0"/>
              <a:t>Для того </a:t>
            </a:r>
            <a:r>
              <a:rPr lang="ru-RU" b="1" i="1" dirty="0" err="1"/>
              <a:t>щоб</a:t>
            </a:r>
            <a:r>
              <a:rPr lang="ru-RU" b="1" i="1" dirty="0"/>
              <a:t> </a:t>
            </a:r>
            <a:r>
              <a:rPr lang="ru-RU" b="1" i="1" dirty="0" err="1"/>
              <a:t>картопля</a:t>
            </a:r>
            <a:r>
              <a:rPr lang="ru-RU" b="1" i="1" dirty="0"/>
              <a:t> </a:t>
            </a:r>
            <a:r>
              <a:rPr lang="ru-RU" b="1" i="1" dirty="0" err="1"/>
              <a:t>хрумтіла</a:t>
            </a:r>
            <a:r>
              <a:rPr lang="ru-RU" b="1" i="1" dirty="0"/>
              <a:t> , </a:t>
            </a:r>
            <a:r>
              <a:rPr lang="ru-RU" b="1" i="1" dirty="0" err="1"/>
              <a:t>щоб</a:t>
            </a:r>
            <a:r>
              <a:rPr lang="ru-RU" b="1" i="1" dirty="0"/>
              <a:t> 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i="1" dirty="0" smtClean="0"/>
              <a:t>не </a:t>
            </a:r>
            <a:r>
              <a:rPr lang="ru-RU" b="1" i="1" dirty="0" err="1"/>
              <a:t>псувалася</a:t>
            </a:r>
            <a:r>
              <a:rPr lang="ru-RU" b="1" i="1" dirty="0"/>
              <a:t> і </a:t>
            </a:r>
            <a:r>
              <a:rPr lang="ru-RU" b="1" i="1" dirty="0" err="1"/>
              <a:t>була</a:t>
            </a:r>
            <a:r>
              <a:rPr lang="ru-RU" b="1" i="1" dirty="0"/>
              <a:t> смачна , в </a:t>
            </a:r>
            <a:r>
              <a:rPr lang="ru-RU" b="1" i="1" dirty="0" err="1"/>
              <a:t>неї</a:t>
            </a:r>
            <a:r>
              <a:rPr lang="ru-RU" b="1" i="1" dirty="0"/>
              <a:t> 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i="1" dirty="0" smtClean="0"/>
              <a:t>додано </a:t>
            </a:r>
            <a:r>
              <a:rPr lang="ru-RU" b="1" i="1" dirty="0" err="1"/>
              <a:t>величезна</a:t>
            </a:r>
            <a:r>
              <a:rPr lang="ru-RU" b="1" i="1" dirty="0"/>
              <a:t> </a:t>
            </a:r>
            <a:r>
              <a:rPr lang="ru-RU" b="1" i="1" dirty="0" err="1"/>
              <a:t>кількість</a:t>
            </a:r>
            <a:r>
              <a:rPr lang="ru-RU" b="1" i="1" dirty="0"/>
              <a:t> </a:t>
            </a:r>
            <a:r>
              <a:rPr lang="ru-RU" b="1" i="1" dirty="0" err="1"/>
              <a:t>речовин</a:t>
            </a:r>
            <a:r>
              <a:rPr lang="ru-RU" b="1" i="1" dirty="0"/>
              <a:t> , </a:t>
            </a:r>
            <a:r>
              <a:rPr lang="ru-RU" b="1" i="1" dirty="0" smtClean="0"/>
              <a:t>і</a:t>
            </a:r>
          </a:p>
          <a:p>
            <a:pPr marL="0" indent="0">
              <a:buNone/>
            </a:pPr>
            <a:r>
              <a:rPr lang="ru-RU" b="1" i="1" dirty="0" smtClean="0"/>
              <a:t> в </a:t>
            </a:r>
            <a:r>
              <a:rPr lang="ru-RU" b="1" i="1" dirty="0"/>
              <a:t>тому </a:t>
            </a:r>
            <a:r>
              <a:rPr lang="ru-RU" b="1" i="1" dirty="0" err="1"/>
              <a:t>числі</a:t>
            </a:r>
            <a:r>
              <a:rPr lang="ru-RU" b="1" i="1" dirty="0"/>
              <a:t> , </a:t>
            </a:r>
            <a:r>
              <a:rPr lang="ru-RU" b="1" i="1" dirty="0" err="1"/>
              <a:t>глукомат</a:t>
            </a:r>
            <a:r>
              <a:rPr lang="ru-RU" b="1" i="1" dirty="0"/>
              <a:t> </a:t>
            </a:r>
            <a:r>
              <a:rPr lang="ru-RU" b="1" i="1" dirty="0" err="1"/>
              <a:t>натрію</a:t>
            </a:r>
            <a:r>
              <a:rPr lang="ru-RU" b="1" i="1" dirty="0"/>
              <a:t> ( Е621 ) </a:t>
            </a:r>
            <a:r>
              <a:rPr lang="ru-RU" b="1" i="1" dirty="0" smtClean="0"/>
              <a:t>,</a:t>
            </a:r>
          </a:p>
          <a:p>
            <a:pPr marL="0" indent="0">
              <a:buNone/>
            </a:pPr>
            <a:r>
              <a:rPr lang="ru-RU" b="1" i="1" dirty="0" smtClean="0"/>
              <a:t> </a:t>
            </a:r>
            <a:r>
              <a:rPr lang="ru-RU" b="1" i="1" dirty="0" err="1"/>
              <a:t>який</a:t>
            </a:r>
            <a:r>
              <a:rPr lang="ru-RU" b="1" i="1" dirty="0"/>
              <a:t> є </a:t>
            </a:r>
            <a:r>
              <a:rPr lang="ru-RU" b="1" i="1" dirty="0" err="1"/>
              <a:t>підсилювачем</a:t>
            </a:r>
            <a:r>
              <a:rPr lang="ru-RU" b="1" i="1" dirty="0"/>
              <a:t> </a:t>
            </a:r>
            <a:r>
              <a:rPr lang="ru-RU" b="1" i="1" dirty="0" smtClean="0"/>
              <a:t>смаку.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 smtClean="0"/>
              <a:t>особливий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i="1" dirty="0" smtClean="0"/>
              <a:t> </a:t>
            </a:r>
            <a:r>
              <a:rPr lang="ru-RU" b="1" i="1" dirty="0"/>
              <a:t>вид </a:t>
            </a:r>
            <a:r>
              <a:rPr lang="ru-RU" b="1" i="1" dirty="0" err="1"/>
              <a:t>харчової</a:t>
            </a:r>
            <a:r>
              <a:rPr lang="ru-RU" b="1" i="1" dirty="0"/>
              <a:t> </a:t>
            </a:r>
            <a:r>
              <a:rPr lang="ru-RU" b="1" i="1" dirty="0" err="1"/>
              <a:t>смакової</a:t>
            </a:r>
            <a:r>
              <a:rPr lang="ru-RU" b="1" i="1" dirty="0"/>
              <a:t> </a:t>
            </a:r>
            <a:r>
              <a:rPr lang="ru-RU" b="1" i="1" dirty="0" err="1"/>
              <a:t>наркоманії</a:t>
            </a:r>
            <a:r>
              <a:rPr lang="ru-RU" b="1" i="1" dirty="0"/>
              <a:t> , </a:t>
            </a:r>
            <a:r>
              <a:rPr lang="ru-RU" b="1" i="1" dirty="0" err="1"/>
              <a:t>тобто</a:t>
            </a:r>
            <a:r>
              <a:rPr lang="ru-RU" b="1" i="1" dirty="0"/>
              <a:t> </a:t>
            </a:r>
            <a:r>
              <a:rPr lang="ru-RU" b="1" i="1" dirty="0" err="1"/>
              <a:t>дитина</a:t>
            </a:r>
            <a:r>
              <a:rPr lang="ru-RU" b="1" i="1" dirty="0"/>
              <a:t> </a:t>
            </a:r>
            <a:r>
              <a:rPr lang="ru-RU" b="1" i="1" dirty="0" err="1"/>
              <a:t>вже</a:t>
            </a:r>
            <a:r>
              <a:rPr lang="ru-RU" b="1" i="1" dirty="0"/>
              <a:t> </a:t>
            </a:r>
            <a:r>
              <a:rPr lang="ru-RU" b="1" i="1" dirty="0" err="1"/>
              <a:t>ніколи</a:t>
            </a:r>
            <a:r>
              <a:rPr lang="ru-RU" b="1" i="1" dirty="0"/>
              <a:t> не буде </a:t>
            </a:r>
            <a:r>
              <a:rPr lang="ru-RU" b="1" i="1" dirty="0" err="1"/>
              <a:t>їсти</a:t>
            </a:r>
            <a:r>
              <a:rPr lang="ru-RU" b="1" i="1" dirty="0"/>
              <a:t> </a:t>
            </a:r>
            <a:r>
              <a:rPr lang="ru-RU" b="1" i="1" dirty="0" err="1"/>
              <a:t>нормальну</a:t>
            </a:r>
            <a:r>
              <a:rPr lang="ru-RU" b="1" i="1" dirty="0"/>
              <a:t> </a:t>
            </a:r>
            <a:r>
              <a:rPr lang="ru-RU" b="1" i="1" dirty="0" err="1"/>
              <a:t>картоплю</a:t>
            </a:r>
            <a:r>
              <a:rPr lang="ru-RU" b="1" i="1" dirty="0"/>
              <a:t> , </a:t>
            </a:r>
            <a:r>
              <a:rPr lang="ru-RU" b="1" i="1" dirty="0" err="1"/>
              <a:t>він</a:t>
            </a:r>
            <a:r>
              <a:rPr lang="ru-RU" b="1" i="1" dirty="0"/>
              <a:t> буде </a:t>
            </a:r>
            <a:r>
              <a:rPr lang="ru-RU" b="1" i="1" dirty="0" err="1"/>
              <a:t>завжди</a:t>
            </a:r>
            <a:r>
              <a:rPr lang="ru-RU" b="1" i="1" dirty="0"/>
              <a:t> </a:t>
            </a:r>
            <a:r>
              <a:rPr lang="ru-RU" b="1" i="1" dirty="0" err="1"/>
              <a:t>просити</a:t>
            </a:r>
            <a:r>
              <a:rPr lang="ru-RU" b="1" i="1" dirty="0"/>
              <a:t> </a:t>
            </a:r>
            <a:r>
              <a:rPr lang="ru-RU" b="1" i="1" dirty="0" err="1"/>
              <a:t>тільки</a:t>
            </a:r>
            <a:r>
              <a:rPr lang="ru-RU" b="1" i="1" dirty="0"/>
              <a:t> </a:t>
            </a:r>
            <a:r>
              <a:rPr lang="ru-RU" b="1" i="1" dirty="0" err="1"/>
              <a:t>картоплю</a:t>
            </a:r>
            <a:r>
              <a:rPr lang="ru-RU" b="1" i="1" dirty="0"/>
              <a:t> з </a:t>
            </a:r>
            <a:r>
              <a:rPr lang="ru-RU" b="1" i="1" dirty="0" err="1"/>
              <a:t>підсилювачем</a:t>
            </a:r>
            <a:r>
              <a:rPr lang="ru-RU" b="1" i="1" dirty="0"/>
              <a:t> смаку . Зараз смак </a:t>
            </a:r>
            <a:r>
              <a:rPr lang="ru-RU" b="1" i="1" dirty="0" err="1"/>
              <a:t>чіпсів</a:t>
            </a:r>
            <a:r>
              <a:rPr lang="ru-RU" b="1" i="1" dirty="0"/>
              <a:t> </a:t>
            </a:r>
            <a:r>
              <a:rPr lang="ru-RU" b="1" i="1" dirty="0" err="1"/>
              <a:t>найменше</a:t>
            </a:r>
            <a:r>
              <a:rPr lang="ru-RU" b="1" i="1" dirty="0"/>
              <a:t> </a:t>
            </a:r>
            <a:r>
              <a:rPr lang="ru-RU" b="1" i="1" dirty="0" err="1"/>
              <a:t>нагадує</a:t>
            </a:r>
            <a:r>
              <a:rPr lang="ru-RU" b="1" i="1" dirty="0"/>
              <a:t> </a:t>
            </a:r>
            <a:r>
              <a:rPr lang="ru-RU" b="1" i="1" dirty="0" err="1" smtClean="0"/>
              <a:t>справжній</a:t>
            </a:r>
            <a:r>
              <a:rPr lang="ru-RU" b="1" i="1" dirty="0" smtClean="0"/>
              <a:t>, </a:t>
            </a:r>
            <a:r>
              <a:rPr lang="ru-RU" b="1" i="1" dirty="0" err="1" smtClean="0"/>
              <a:t>приготовленій</a:t>
            </a:r>
            <a:r>
              <a:rPr lang="ru-RU" b="1" i="1" dirty="0" smtClean="0"/>
              <a:t> </a:t>
            </a:r>
            <a:r>
              <a:rPr lang="ru-RU" b="1" i="1" dirty="0" err="1"/>
              <a:t>вдома</a:t>
            </a:r>
            <a:r>
              <a:rPr lang="ru-RU" b="1" i="1" dirty="0"/>
              <a:t> </a:t>
            </a:r>
            <a:r>
              <a:rPr lang="ru-RU" b="1" i="1" dirty="0" err="1" smtClean="0"/>
              <a:t>картоплі</a:t>
            </a:r>
            <a:r>
              <a:rPr lang="ru-RU" b="1" i="1" dirty="0" smtClean="0"/>
              <a:t>.</a:t>
            </a:r>
            <a:endParaRPr lang="ru-RU" b="1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412776"/>
            <a:ext cx="3810000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37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0"/>
            <a:ext cx="7560840" cy="3672408"/>
          </a:xfrm>
        </p:spPr>
        <p:txBody>
          <a:bodyPr>
            <a:noAutofit/>
          </a:bodyPr>
          <a:lstStyle/>
          <a:p>
            <a:pPr algn="l"/>
            <a:r>
              <a:rPr lang="ru-RU" sz="1800" dirty="0"/>
              <a:t>На перший </a:t>
            </a:r>
            <a:r>
              <a:rPr lang="ru-RU" sz="1800" dirty="0" err="1"/>
              <a:t>погляд</a:t>
            </a:r>
            <a:r>
              <a:rPr lang="ru-RU" sz="1800" dirty="0"/>
              <a:t> у сухариках </a:t>
            </a:r>
            <a:r>
              <a:rPr lang="ru-RU" sz="1800" dirty="0" err="1"/>
              <a:t>немає</a:t>
            </a:r>
            <a:r>
              <a:rPr lang="ru-RU" sz="1800" dirty="0"/>
              <a:t> </a:t>
            </a:r>
            <a:r>
              <a:rPr lang="ru-RU" sz="1800" dirty="0" err="1"/>
              <a:t>нічого</a:t>
            </a:r>
            <a:r>
              <a:rPr lang="ru-RU" sz="1800" dirty="0"/>
              <a:t> страшного , просто </a:t>
            </a:r>
            <a:r>
              <a:rPr lang="ru-RU" sz="1800" dirty="0" err="1"/>
              <a:t>підсушений</a:t>
            </a:r>
            <a:r>
              <a:rPr lang="ru-RU" sz="1800" dirty="0"/>
              <a:t> </a:t>
            </a:r>
            <a:r>
              <a:rPr lang="ru-RU" sz="1800" dirty="0" err="1"/>
              <a:t>хліб</a:t>
            </a:r>
            <a:r>
              <a:rPr lang="ru-RU" sz="1800" dirty="0"/>
              <a:t> , але ж </a:t>
            </a:r>
            <a:r>
              <a:rPr lang="ru-RU" sz="1800" dirty="0" err="1"/>
              <a:t>він</a:t>
            </a:r>
            <a:r>
              <a:rPr lang="ru-RU" sz="1800" dirty="0"/>
              <a:t> </a:t>
            </a:r>
            <a:r>
              <a:rPr lang="ru-RU" sz="1800" dirty="0" err="1"/>
              <a:t>присипаний</a:t>
            </a:r>
            <a:r>
              <a:rPr lang="ru-RU" sz="1800" dirty="0"/>
              <a:t> великою </a:t>
            </a:r>
            <a:r>
              <a:rPr lang="ru-RU" sz="1800" dirty="0" err="1"/>
              <a:t>кількістю</a:t>
            </a:r>
            <a:r>
              <a:rPr lang="ru-RU" sz="1800" dirty="0"/>
              <a:t> </a:t>
            </a:r>
            <a:r>
              <a:rPr lang="ru-RU" sz="1800" dirty="0" err="1"/>
              <a:t>консервантів</a:t>
            </a:r>
            <a:r>
              <a:rPr lang="ru-RU" sz="1800" dirty="0"/>
              <a:t> , </a:t>
            </a:r>
            <a:r>
              <a:rPr lang="ru-RU" sz="1800" dirty="0" err="1"/>
              <a:t>ароматизаторами</a:t>
            </a:r>
            <a:r>
              <a:rPr lang="ru-RU" sz="1800" dirty="0"/>
              <a:t> і </a:t>
            </a:r>
            <a:r>
              <a:rPr lang="ru-RU" sz="1800" dirty="0" err="1"/>
              <a:t>роздільниками</a:t>
            </a:r>
            <a:r>
              <a:rPr lang="ru-RU" sz="1800" dirty="0"/>
              <a:t> . </a:t>
            </a:r>
            <a:r>
              <a:rPr lang="ru-RU" sz="1800" dirty="0" err="1"/>
              <a:t>Сучасні</a:t>
            </a:r>
            <a:r>
              <a:rPr lang="ru-RU" sz="1800" dirty="0"/>
              <a:t> сухарики </a:t>
            </a:r>
            <a:r>
              <a:rPr lang="ru-RU" sz="1800" dirty="0" err="1"/>
              <a:t>придбали</a:t>
            </a:r>
            <a:r>
              <a:rPr lang="ru-RU" sz="1800" dirty="0"/>
              <a:t> </a:t>
            </a:r>
            <a:r>
              <a:rPr lang="ru-RU" sz="1800" dirty="0" err="1"/>
              <a:t>зовсім</a:t>
            </a:r>
            <a:r>
              <a:rPr lang="ru-RU" sz="1800" dirty="0"/>
              <a:t> </a:t>
            </a:r>
            <a:r>
              <a:rPr lang="ru-RU" sz="1800" dirty="0" err="1"/>
              <a:t>нове</a:t>
            </a:r>
            <a:r>
              <a:rPr lang="ru-RU" sz="1800" dirty="0"/>
              <a:t> , </a:t>
            </a:r>
            <a:r>
              <a:rPr lang="ru-RU" sz="1800" dirty="0" err="1"/>
              <a:t>небезпечне</a:t>
            </a:r>
            <a:r>
              <a:rPr lang="ru-RU" sz="1800" dirty="0"/>
              <a:t> для </a:t>
            </a:r>
            <a:r>
              <a:rPr lang="ru-RU" sz="1800" dirty="0" err="1"/>
              <a:t>людства</a:t>
            </a:r>
            <a:r>
              <a:rPr lang="ru-RU" sz="1800" dirty="0"/>
              <a:t> </a:t>
            </a:r>
            <a:r>
              <a:rPr lang="ru-RU" sz="1800" dirty="0" err="1"/>
              <a:t>властивість</a:t>
            </a:r>
            <a:r>
              <a:rPr lang="ru-RU" sz="1800" dirty="0"/>
              <a:t> і смак. </a:t>
            </a:r>
            <a:r>
              <a:rPr lang="ru-RU" sz="1800" dirty="0" err="1"/>
              <a:t>Щороку</a:t>
            </a:r>
            <a:r>
              <a:rPr lang="ru-RU" sz="1800" dirty="0"/>
              <a:t> </a:t>
            </a:r>
            <a:r>
              <a:rPr lang="ru-RU" sz="1800" dirty="0" err="1"/>
              <a:t>кількість</a:t>
            </a:r>
            <a:r>
              <a:rPr lang="ru-RU" sz="1800" dirty="0"/>
              <a:t> </a:t>
            </a:r>
            <a:r>
              <a:rPr lang="ru-RU" sz="1800" dirty="0" err="1"/>
              <a:t>захворювань</a:t>
            </a:r>
            <a:r>
              <a:rPr lang="ru-RU" sz="1800" dirty="0"/>
              <a:t> </a:t>
            </a:r>
            <a:r>
              <a:rPr lang="ru-RU" sz="1800" dirty="0" err="1"/>
              <a:t>шлунково</a:t>
            </a:r>
            <a:r>
              <a:rPr lang="ru-RU" sz="1800" dirty="0"/>
              <a:t>- </a:t>
            </a:r>
            <a:r>
              <a:rPr lang="ru-RU" sz="1800" dirty="0" err="1"/>
              <a:t>кишкового</a:t>
            </a:r>
            <a:r>
              <a:rPr lang="ru-RU" sz="1800" dirty="0"/>
              <a:t> тракту </a:t>
            </a:r>
            <a:r>
              <a:rPr lang="ru-RU" sz="1800" dirty="0" err="1"/>
              <a:t>серед</a:t>
            </a:r>
            <a:r>
              <a:rPr lang="ru-RU" sz="1800" dirty="0"/>
              <a:t> </a:t>
            </a:r>
            <a:r>
              <a:rPr lang="ru-RU" sz="1800" dirty="0" err="1"/>
              <a:t>школярів</a:t>
            </a:r>
            <a:r>
              <a:rPr lang="ru-RU" sz="1800" dirty="0"/>
              <a:t> </a:t>
            </a:r>
            <a:r>
              <a:rPr lang="ru-RU" sz="1800" dirty="0" err="1"/>
              <a:t>зростає</a:t>
            </a:r>
            <a:r>
              <a:rPr lang="ru-RU" sz="1800" dirty="0"/>
              <a:t> з </a:t>
            </a:r>
            <a:r>
              <a:rPr lang="ru-RU" sz="1800" dirty="0" err="1"/>
              <a:t>величезною</a:t>
            </a:r>
            <a:r>
              <a:rPr lang="ru-RU" sz="1800" dirty="0"/>
              <a:t> </a:t>
            </a:r>
            <a:r>
              <a:rPr lang="ru-RU" sz="1800" dirty="0" err="1"/>
              <a:t>швидкістю</a:t>
            </a:r>
            <a:r>
              <a:rPr lang="ru-RU" sz="1800" dirty="0"/>
              <a:t>. </a:t>
            </a:r>
            <a:r>
              <a:rPr lang="ru-RU" sz="1800" dirty="0" err="1"/>
              <a:t>Основна</a:t>
            </a:r>
            <a:r>
              <a:rPr lang="ru-RU" sz="1800" dirty="0"/>
              <a:t> причина </a:t>
            </a:r>
            <a:r>
              <a:rPr lang="ru-RU" sz="1800" dirty="0" err="1"/>
              <a:t>цього</a:t>
            </a:r>
            <a:r>
              <a:rPr lang="ru-RU" sz="1800" dirty="0"/>
              <a:t> - </a:t>
            </a:r>
            <a:r>
              <a:rPr lang="ru-RU" sz="1800" dirty="0" err="1"/>
              <a:t>захоплення</a:t>
            </a:r>
            <a:r>
              <a:rPr lang="ru-RU" sz="1800" dirty="0"/>
              <a:t> </a:t>
            </a:r>
            <a:r>
              <a:rPr lang="ru-RU" sz="1800" dirty="0" err="1"/>
              <a:t>дітей</a:t>
            </a:r>
            <a:r>
              <a:rPr lang="ru-RU" sz="1800" dirty="0"/>
              <a:t> ось </a:t>
            </a:r>
            <a:r>
              <a:rPr lang="ru-RU" sz="1800" dirty="0" err="1"/>
              <a:t>цим</a:t>
            </a:r>
            <a:r>
              <a:rPr lang="ru-RU" sz="1800" dirty="0"/>
              <a:t> сухим кормом.</a:t>
            </a:r>
            <a:br>
              <a:rPr lang="ru-RU" sz="1800" dirty="0"/>
            </a:br>
            <a:r>
              <a:rPr lang="ru-RU" sz="1800" dirty="0" err="1"/>
              <a:t>Шведські</a:t>
            </a:r>
            <a:r>
              <a:rPr lang="ru-RU" sz="1800" dirty="0"/>
              <a:t> </a:t>
            </a:r>
            <a:r>
              <a:rPr lang="ru-RU" sz="1800" dirty="0" err="1"/>
              <a:t>вчені</a:t>
            </a:r>
            <a:r>
              <a:rPr lang="ru-RU" sz="1800" dirty="0"/>
              <a:t> </a:t>
            </a:r>
            <a:r>
              <a:rPr lang="ru-RU" sz="1800" dirty="0" err="1"/>
              <a:t>визначили</a:t>
            </a:r>
            <a:r>
              <a:rPr lang="ru-RU" sz="1800" dirty="0"/>
              <a:t> 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картопляні</a:t>
            </a:r>
            <a:r>
              <a:rPr lang="ru-RU" sz="1800" dirty="0"/>
              <a:t> </a:t>
            </a:r>
            <a:r>
              <a:rPr lang="ru-RU" sz="1800" dirty="0" err="1"/>
              <a:t>чіпси</a:t>
            </a:r>
            <a:r>
              <a:rPr lang="ru-RU" sz="1800" dirty="0"/>
              <a:t> , </a:t>
            </a:r>
            <a:r>
              <a:rPr lang="ru-RU" sz="1800" dirty="0" err="1"/>
              <a:t>картопля</a:t>
            </a:r>
            <a:r>
              <a:rPr lang="ru-RU" sz="1800" dirty="0"/>
              <a:t> </a:t>
            </a:r>
            <a:r>
              <a:rPr lang="ru-RU" sz="1800" dirty="0" err="1"/>
              <a:t>фрі</a:t>
            </a:r>
            <a:r>
              <a:rPr lang="ru-RU" sz="1800" dirty="0"/>
              <a:t> і </a:t>
            </a:r>
            <a:r>
              <a:rPr lang="ru-RU" sz="1800" dirty="0" err="1"/>
              <a:t>гамбургери</a:t>
            </a:r>
            <a:r>
              <a:rPr lang="ru-RU" sz="1800" dirty="0"/>
              <a:t> </a:t>
            </a:r>
            <a:r>
              <a:rPr lang="ru-RU" sz="1800" dirty="0" err="1"/>
              <a:t>містять</a:t>
            </a:r>
            <a:r>
              <a:rPr lang="ru-RU" sz="1800" dirty="0"/>
              <a:t> </a:t>
            </a:r>
            <a:r>
              <a:rPr lang="ru-RU" sz="1800" dirty="0" err="1"/>
              <a:t>таку</a:t>
            </a:r>
            <a:r>
              <a:rPr lang="ru-RU" sz="1800" dirty="0"/>
              <a:t> </a:t>
            </a:r>
            <a:r>
              <a:rPr lang="ru-RU" sz="1800" dirty="0" err="1"/>
              <a:t>кількість</a:t>
            </a:r>
            <a:r>
              <a:rPr lang="ru-RU" sz="1800" dirty="0"/>
              <a:t> </a:t>
            </a:r>
            <a:r>
              <a:rPr lang="ru-RU" sz="1800" dirty="0" err="1"/>
              <a:t>канцерогенів</a:t>
            </a:r>
            <a:r>
              <a:rPr lang="ru-RU" sz="1800" dirty="0"/>
              <a:t> 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їх</a:t>
            </a:r>
            <a:r>
              <a:rPr lang="ru-RU" sz="1800" dirty="0"/>
              <a:t> </a:t>
            </a:r>
            <a:r>
              <a:rPr lang="ru-RU" sz="1800" dirty="0" err="1"/>
              <a:t>любителі</a:t>
            </a:r>
            <a:r>
              <a:rPr lang="ru-RU" sz="1800" dirty="0"/>
              <a:t> </a:t>
            </a:r>
            <a:r>
              <a:rPr lang="ru-RU" sz="1800" dirty="0" err="1"/>
              <a:t>приречені</a:t>
            </a:r>
            <a:r>
              <a:rPr lang="ru-RU" sz="1800" dirty="0"/>
              <a:t> на </a:t>
            </a:r>
            <a:r>
              <a:rPr lang="ru-RU" sz="1800" dirty="0" err="1" smtClean="0"/>
              <a:t>онкологічні</a:t>
            </a:r>
            <a:r>
              <a:rPr lang="ru-RU" sz="1800" dirty="0" smtClean="0"/>
              <a:t> </a:t>
            </a:r>
            <a:r>
              <a:rPr lang="ru-RU" sz="1800" dirty="0" err="1" smtClean="0"/>
              <a:t>захворювання</a:t>
            </a:r>
            <a:r>
              <a:rPr lang="ru-RU" sz="1800" dirty="0"/>
              <a:t>. Тут </a:t>
            </a:r>
            <a:r>
              <a:rPr lang="ru-RU" sz="1800" dirty="0" err="1"/>
              <a:t>мова</a:t>
            </a:r>
            <a:r>
              <a:rPr lang="ru-RU" sz="1800" dirty="0"/>
              <a:t> </a:t>
            </a:r>
            <a:r>
              <a:rPr lang="ru-RU" sz="1800" dirty="0" err="1"/>
              <a:t>йде</a:t>
            </a:r>
            <a:r>
              <a:rPr lang="ru-RU" sz="1800" dirty="0"/>
              <a:t> про </a:t>
            </a:r>
            <a:r>
              <a:rPr lang="ru-RU" sz="1800" dirty="0" err="1"/>
              <a:t>канцерогенність</a:t>
            </a:r>
            <a:r>
              <a:rPr lang="ru-RU" sz="1800" dirty="0"/>
              <a:t> </a:t>
            </a:r>
            <a:r>
              <a:rPr lang="ru-RU" sz="1800" dirty="0" err="1"/>
              <a:t>акриламід</a:t>
            </a:r>
            <a:r>
              <a:rPr lang="ru-RU" sz="1800" dirty="0"/>
              <a:t> .</a:t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                                                                        </a:t>
            </a:r>
            <a:endParaRPr lang="ru-RU" sz="1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018492"/>
            <a:ext cx="4196184" cy="38395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16016" y="3051149"/>
            <a:ext cx="41764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Проробивши</a:t>
            </a:r>
            <a:r>
              <a:rPr lang="ru-RU" dirty="0"/>
              <a:t> ряд </a:t>
            </a:r>
            <a:r>
              <a:rPr lang="ru-RU" dirty="0" err="1"/>
              <a:t>експерементів</a:t>
            </a:r>
            <a:r>
              <a:rPr lang="ru-RU" dirty="0"/>
              <a:t>,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вчені</a:t>
            </a:r>
            <a:r>
              <a:rPr lang="ru-RU" dirty="0"/>
              <a:t> </a:t>
            </a:r>
            <a:r>
              <a:rPr lang="ru-RU" dirty="0" err="1"/>
              <a:t>виявили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коли </a:t>
            </a:r>
            <a:r>
              <a:rPr lang="ru-RU" dirty="0" err="1"/>
              <a:t>вуглеводи</a:t>
            </a:r>
            <a:r>
              <a:rPr lang="ru-RU" dirty="0"/>
              <a:t> - </a:t>
            </a:r>
            <a:r>
              <a:rPr lang="ru-RU" dirty="0" err="1"/>
              <a:t>основний</a:t>
            </a:r>
            <a:r>
              <a:rPr lang="ru-RU" dirty="0"/>
              <a:t> компонент рису, </a:t>
            </a:r>
            <a:r>
              <a:rPr lang="ru-RU" dirty="0" err="1"/>
              <a:t>картоплі</a:t>
            </a:r>
            <a:r>
              <a:rPr lang="ru-RU" dirty="0"/>
              <a:t> і </a:t>
            </a:r>
            <a:r>
              <a:rPr lang="ru-RU" dirty="0" err="1"/>
              <a:t>борошняних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- </a:t>
            </a:r>
            <a:r>
              <a:rPr lang="ru-RU" dirty="0" err="1"/>
              <a:t>нагрівають</a:t>
            </a:r>
            <a:r>
              <a:rPr lang="ru-RU" dirty="0"/>
              <a:t> до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, то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</a:t>
            </a:r>
            <a:r>
              <a:rPr lang="ru-RU" dirty="0" err="1"/>
              <a:t>акриламіду</a:t>
            </a:r>
            <a:r>
              <a:rPr lang="ru-RU" dirty="0"/>
              <a:t>. </a:t>
            </a:r>
          </a:p>
          <a:p>
            <a:r>
              <a:rPr lang="ru-RU" dirty="0"/>
              <a:t>За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агенства</a:t>
            </a:r>
            <a:r>
              <a:rPr lang="ru-RU" dirty="0"/>
              <a:t> </a:t>
            </a:r>
            <a:r>
              <a:rPr lang="ru-RU" dirty="0" err="1"/>
              <a:t>ракових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, </a:t>
            </a:r>
            <a:r>
              <a:rPr lang="ru-RU" dirty="0" err="1"/>
              <a:t>акриламід</a:t>
            </a:r>
            <a:r>
              <a:rPr lang="ru-RU" dirty="0"/>
              <a:t>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мутацію</a:t>
            </a:r>
            <a:r>
              <a:rPr lang="ru-RU" dirty="0"/>
              <a:t> </a:t>
            </a:r>
            <a:r>
              <a:rPr lang="ru-RU" dirty="0" err="1"/>
              <a:t>генів</a:t>
            </a:r>
            <a:r>
              <a:rPr lang="ru-RU" dirty="0"/>
              <a:t>, при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вживанні</a:t>
            </a:r>
            <a:r>
              <a:rPr lang="ru-RU" dirty="0"/>
              <a:t> </a:t>
            </a:r>
            <a:r>
              <a:rPr lang="ru-RU" dirty="0" err="1"/>
              <a:t>з'являються</a:t>
            </a:r>
            <a:r>
              <a:rPr lang="ru-RU" dirty="0"/>
              <a:t> </a:t>
            </a:r>
            <a:r>
              <a:rPr lang="ru-RU" dirty="0" err="1"/>
              <a:t>злоякісні</a:t>
            </a:r>
            <a:r>
              <a:rPr lang="ru-RU" dirty="0"/>
              <a:t> </a:t>
            </a:r>
            <a:r>
              <a:rPr lang="ru-RU" dirty="0" err="1"/>
              <a:t>пухлини</a:t>
            </a:r>
            <a:r>
              <a:rPr lang="ru-RU" dirty="0"/>
              <a:t> </a:t>
            </a:r>
            <a:r>
              <a:rPr lang="ru-RU" dirty="0" err="1"/>
              <a:t>шлунка</a:t>
            </a:r>
            <a:r>
              <a:rPr lang="ru-RU" dirty="0"/>
              <a:t>, </a:t>
            </a:r>
            <a:r>
              <a:rPr lang="ru-RU" dirty="0" err="1"/>
              <a:t>завдається</a:t>
            </a:r>
            <a:r>
              <a:rPr lang="ru-RU" dirty="0"/>
              <a:t> </a:t>
            </a:r>
            <a:r>
              <a:rPr lang="ru-RU" dirty="0" err="1"/>
              <a:t>непоправної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центральної</a:t>
            </a:r>
            <a:r>
              <a:rPr lang="ru-RU" dirty="0"/>
              <a:t> та </a:t>
            </a:r>
            <a:r>
              <a:rPr lang="ru-RU" dirty="0" err="1"/>
              <a:t>периферійної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774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690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Харчові домішки</vt:lpstr>
      <vt:lpstr>Презентация PowerPoint</vt:lpstr>
      <vt:lpstr>Всі харчові Е добавки можна розділити на наступні групи: </vt:lpstr>
      <vt:lpstr>Презентация PowerPoint</vt:lpstr>
      <vt:lpstr>Презентация PowerPoint</vt:lpstr>
      <vt:lpstr>Презентация PowerPoint</vt:lpstr>
      <vt:lpstr> Газовані напої з харчовими добавками </vt:lpstr>
      <vt:lpstr> Чіпси і сухарики з харчовими добавками </vt:lpstr>
      <vt:lpstr>На перший погляд у сухариках немає нічого страшного , просто підсушений хліб , але ж він присипаний великою кількістю консервантів , ароматизаторами і роздільниками . Сучасні сухарики придбали зовсім нове , небезпечне для людства властивість і смак. Щороку кількість захворювань шлунково- кишкового тракту серед школярів зростає з величезною швидкістю. Основна причина цього - захоплення дітей ось цим сухим кормом. Шведські вчені визначили , що картопляні чіпси , картопля фрі і гамбургери містять таку кількість канцерогенів , що їх любителі приречені на онкологічні захворювання. Тут мова йде про канцерогенність акриламід .                                                                        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Харчові домішки</dc:title>
  <dc:creator>Валерия</dc:creator>
  <cp:lastModifiedBy>Валерия</cp:lastModifiedBy>
  <cp:revision>12</cp:revision>
  <dcterms:created xsi:type="dcterms:W3CDTF">2014-01-22T12:03:34Z</dcterms:created>
  <dcterms:modified xsi:type="dcterms:W3CDTF">2014-01-23T12:51:08Z</dcterms:modified>
</cp:coreProperties>
</file>