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14" autoAdjust="0"/>
  </p:normalViewPr>
  <p:slideViewPr>
    <p:cSldViewPr>
      <p:cViewPr varScale="1">
        <p:scale>
          <a:sx n="103" d="100"/>
          <a:sy n="103" d="100"/>
        </p:scale>
        <p:origin x="-12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780108"/>
          </a:xfrm>
        </p:spPr>
        <p:txBody>
          <a:bodyPr>
            <a:normAutofit/>
          </a:bodyPr>
          <a:lstStyle/>
          <a:p>
            <a:r>
              <a:rPr lang="uk-UA" sz="6600" dirty="0" smtClean="0"/>
              <a:t>Акселерація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4168" y="3573016"/>
            <a:ext cx="2408312" cy="2321271"/>
          </a:xfrm>
        </p:spPr>
        <p:txBody>
          <a:bodyPr/>
          <a:lstStyle/>
          <a:p>
            <a:r>
              <a:rPr lang="uk-UA" dirty="0" smtClean="0"/>
              <a:t>Підготувала учениця 11 – В класу </a:t>
            </a:r>
            <a:r>
              <a:rPr lang="uk-UA" dirty="0" err="1" smtClean="0"/>
              <a:t>Янковенко</a:t>
            </a:r>
            <a:r>
              <a:rPr lang="uk-UA" dirty="0" smtClean="0"/>
              <a:t> Катерина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1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556792"/>
            <a:ext cx="7408333" cy="3450696"/>
          </a:xfrm>
        </p:spPr>
        <p:txBody>
          <a:bodyPr/>
          <a:lstStyle/>
          <a:p>
            <a:r>
              <a:rPr lang="uk-UA" dirty="0" smtClean="0"/>
              <a:t>Прискорення темпів росту і розвитку організму в порівнянні з попереднім поколінням. </a:t>
            </a:r>
          </a:p>
          <a:p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опису</a:t>
            </a:r>
            <a:r>
              <a:rPr lang="ru-RU" dirty="0"/>
              <a:t> </a:t>
            </a:r>
            <a:r>
              <a:rPr lang="ru-RU" dirty="0" err="1"/>
              <a:t>прискореного</a:t>
            </a:r>
            <a:r>
              <a:rPr lang="ru-RU" dirty="0"/>
              <a:t> </a:t>
            </a:r>
            <a:r>
              <a:rPr lang="ru-RU" dirty="0" err="1"/>
              <a:t>фізіологічного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спостережуваного</a:t>
            </a:r>
            <a:r>
              <a:rPr lang="ru-RU" dirty="0"/>
              <a:t> в </a:t>
            </a:r>
            <a:r>
              <a:rPr lang="ru-RU" dirty="0" err="1"/>
              <a:t>останні</a:t>
            </a:r>
            <a:r>
              <a:rPr lang="ru-RU" dirty="0"/>
              <a:t> 150 </a:t>
            </a:r>
            <a:r>
              <a:rPr lang="ru-RU" dirty="0" err="1"/>
              <a:t>років</a:t>
            </a:r>
            <a:r>
              <a:rPr lang="ru-RU" dirty="0"/>
              <a:t>, але в </a:t>
            </a:r>
            <a:r>
              <a:rPr lang="ru-RU" dirty="0" err="1"/>
              <a:t>принципі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застосовний</a:t>
            </a:r>
            <a:r>
              <a:rPr lang="ru-RU" dirty="0"/>
              <a:t> і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uk-UA" dirty="0" err="1" smtClean="0"/>
              <a:t>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Акселерація - це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776" y="4077072"/>
            <a:ext cx="3551347" cy="2554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79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052736"/>
            <a:ext cx="820891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Термін</a:t>
            </a:r>
            <a:r>
              <a:rPr lang="ru-RU" dirty="0"/>
              <a:t> «</a:t>
            </a:r>
            <a:r>
              <a:rPr lang="ru-RU" dirty="0" err="1"/>
              <a:t>акселерація</a:t>
            </a:r>
            <a:r>
              <a:rPr lang="ru-RU" dirty="0"/>
              <a:t>» </a:t>
            </a:r>
            <a:r>
              <a:rPr lang="ru-RU" dirty="0" err="1"/>
              <a:t>стосовно</a:t>
            </a:r>
            <a:r>
              <a:rPr lang="ru-RU" dirty="0"/>
              <a:t> до </a:t>
            </a:r>
            <a:r>
              <a:rPr lang="ru-RU" dirty="0" err="1"/>
              <a:t>подібних</a:t>
            </a:r>
            <a:r>
              <a:rPr lang="ru-RU" dirty="0"/>
              <a:t> </a:t>
            </a:r>
            <a:r>
              <a:rPr lang="ru-RU" dirty="0" err="1"/>
              <a:t>тенденцій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шкільного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запропонований</a:t>
            </a:r>
            <a:r>
              <a:rPr lang="ru-RU" dirty="0"/>
              <a:t> </a:t>
            </a:r>
            <a:r>
              <a:rPr lang="ru-RU" dirty="0" err="1"/>
              <a:t>Лейпцігським</a:t>
            </a:r>
            <a:r>
              <a:rPr lang="ru-RU" dirty="0"/>
              <a:t> </a:t>
            </a:r>
            <a:r>
              <a:rPr lang="ru-RU" dirty="0" err="1"/>
              <a:t>лікарем</a:t>
            </a:r>
            <a:r>
              <a:rPr lang="ru-RU" dirty="0"/>
              <a:t> </a:t>
            </a:r>
            <a:r>
              <a:rPr lang="ru-RU" dirty="0" smtClean="0"/>
              <a:t>Кохом.</a:t>
            </a:r>
          </a:p>
          <a:p>
            <a:pPr marL="0" indent="0">
              <a:buNone/>
            </a:pPr>
            <a:r>
              <a:rPr lang="ru-RU" dirty="0"/>
              <a:t>Як 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акселерація</a:t>
            </a:r>
            <a:r>
              <a:rPr lang="ru-RU" dirty="0"/>
              <a:t> почала </a:t>
            </a:r>
            <a:r>
              <a:rPr lang="ru-RU" dirty="0" err="1"/>
              <a:t>спостерігатися</a:t>
            </a:r>
            <a:r>
              <a:rPr lang="ru-RU" dirty="0"/>
              <a:t> в </a:t>
            </a:r>
            <a:r>
              <a:rPr lang="ru-RU" dirty="0" err="1"/>
              <a:t>середині</a:t>
            </a:r>
            <a:r>
              <a:rPr lang="ru-RU" dirty="0"/>
              <a:t> </a:t>
            </a:r>
            <a:r>
              <a:rPr lang="ru-RU" dirty="0" err="1"/>
              <a:t>позаминулого</a:t>
            </a:r>
            <a:r>
              <a:rPr lang="ru-RU" dirty="0"/>
              <a:t> </a:t>
            </a:r>
            <a:r>
              <a:rPr lang="ru-RU" dirty="0" err="1"/>
              <a:t>століття</a:t>
            </a:r>
            <a:r>
              <a:rPr lang="ru-RU" dirty="0"/>
              <a:t> і </a:t>
            </a:r>
            <a:r>
              <a:rPr lang="ru-RU" dirty="0" err="1"/>
              <a:t>охопила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 Так, за сто </a:t>
            </a:r>
            <a:r>
              <a:rPr lang="ru-RU" dirty="0" err="1"/>
              <a:t>років</a:t>
            </a:r>
            <a:r>
              <a:rPr lang="ru-RU" dirty="0"/>
              <a:t>, з 1880-го по 1980 </a:t>
            </a:r>
            <a:r>
              <a:rPr lang="ru-RU" dirty="0" err="1"/>
              <a:t>рік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за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поколінь</a:t>
            </a:r>
            <a:r>
              <a:rPr lang="ru-RU" dirty="0"/>
              <a:t>, </a:t>
            </a:r>
            <a:r>
              <a:rPr lang="ru-RU" dirty="0" err="1"/>
              <a:t>чоловіки</a:t>
            </a:r>
            <a:r>
              <a:rPr lang="ru-RU" dirty="0"/>
              <a:t> - </a:t>
            </a:r>
            <a:r>
              <a:rPr lang="ru-RU" dirty="0" err="1"/>
              <a:t>голландці</a:t>
            </a:r>
            <a:r>
              <a:rPr lang="ru-RU" dirty="0"/>
              <a:t> «</a:t>
            </a:r>
            <a:r>
              <a:rPr lang="ru-RU" dirty="0" err="1"/>
              <a:t>виросли</a:t>
            </a:r>
            <a:r>
              <a:rPr lang="ru-RU" dirty="0"/>
              <a:t>» </a:t>
            </a:r>
            <a:r>
              <a:rPr lang="ru-RU" dirty="0" err="1"/>
              <a:t>приблизно</a:t>
            </a:r>
            <a:r>
              <a:rPr lang="ru-RU" dirty="0"/>
              <a:t> на 15 см, </a:t>
            </a:r>
            <a:r>
              <a:rPr lang="ru-RU" dirty="0" err="1"/>
              <a:t>шведи</a:t>
            </a:r>
            <a:r>
              <a:rPr lang="ru-RU" dirty="0"/>
              <a:t> - на 10, </a:t>
            </a:r>
            <a:r>
              <a:rPr lang="ru-RU" dirty="0" err="1"/>
              <a:t>французи</a:t>
            </a:r>
            <a:r>
              <a:rPr lang="ru-RU" dirty="0"/>
              <a:t> - на 8, а ось </a:t>
            </a:r>
            <a:r>
              <a:rPr lang="ru-RU" dirty="0" err="1"/>
              <a:t>португальці</a:t>
            </a:r>
            <a:r>
              <a:rPr lang="ru-RU" dirty="0"/>
              <a:t> - </a:t>
            </a:r>
            <a:r>
              <a:rPr lang="ru-RU" dirty="0" err="1"/>
              <a:t>всього</a:t>
            </a:r>
            <a:r>
              <a:rPr lang="ru-RU" dirty="0"/>
              <a:t> на 3,7 см.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0301" y="188640"/>
            <a:ext cx="8229600" cy="1252728"/>
          </a:xfrm>
        </p:spPr>
        <p:txBody>
          <a:bodyPr/>
          <a:lstStyle/>
          <a:p>
            <a:r>
              <a:rPr lang="uk-UA" dirty="0" smtClean="0"/>
              <a:t>Історія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221088"/>
            <a:ext cx="4246682" cy="25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8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Характеристики,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змінюються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акселерації</a:t>
            </a:r>
            <a:r>
              <a:rPr lang="ru-RU" dirty="0" smtClean="0"/>
              <a:t>:</a:t>
            </a:r>
          </a:p>
          <a:p>
            <a:r>
              <a:rPr lang="ru-RU" dirty="0"/>
              <a:t>на 1-3 роки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і морфо-</a:t>
            </a:r>
            <a:r>
              <a:rPr lang="ru-RU" dirty="0" err="1"/>
              <a:t>функціональні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антропологами </a:t>
            </a:r>
            <a:r>
              <a:rPr lang="ru-RU" dirty="0" err="1"/>
              <a:t>приймаються</a:t>
            </a:r>
            <a:r>
              <a:rPr lang="ru-RU" dirty="0"/>
              <a:t> за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зрілого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(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зубів</a:t>
            </a:r>
            <a:r>
              <a:rPr lang="ru-RU" dirty="0"/>
              <a:t>, </a:t>
            </a:r>
            <a:r>
              <a:rPr lang="ru-RU" dirty="0" err="1"/>
              <a:t>окостеніння</a:t>
            </a:r>
            <a:r>
              <a:rPr lang="ru-RU" dirty="0"/>
              <a:t> </a:t>
            </a:r>
            <a:r>
              <a:rPr lang="ru-RU" dirty="0" err="1"/>
              <a:t>кістяка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вторинних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</a:t>
            </a:r>
            <a:r>
              <a:rPr lang="ru-RU" dirty="0" err="1"/>
              <a:t>зросту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/>
              <a:t>подовження</a:t>
            </a:r>
            <a:r>
              <a:rPr lang="ru-RU" dirty="0"/>
              <a:t> репродуктивного </a:t>
            </a:r>
            <a:r>
              <a:rPr lang="ru-RU" dirty="0" err="1"/>
              <a:t>періоду</a:t>
            </a:r>
            <a:r>
              <a:rPr lang="ru-RU" dirty="0"/>
              <a:t> у </a:t>
            </a:r>
            <a:r>
              <a:rPr lang="ru-RU" dirty="0" err="1"/>
              <a:t>жінок</a:t>
            </a:r>
            <a:r>
              <a:rPr lang="ru-RU" dirty="0"/>
              <a:t> і у </a:t>
            </a:r>
            <a:r>
              <a:rPr lang="ru-RU" dirty="0" err="1"/>
              <a:t>чоловіків</a:t>
            </a:r>
            <a:r>
              <a:rPr lang="ru-RU" dirty="0"/>
              <a:t>, як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раннього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статевої</a:t>
            </a:r>
            <a:r>
              <a:rPr lang="ru-RU" dirty="0"/>
              <a:t> </a:t>
            </a:r>
            <a:r>
              <a:rPr lang="ru-RU" dirty="0" err="1"/>
              <a:t>зрілості</a:t>
            </a:r>
            <a:r>
              <a:rPr lang="ru-RU" dirty="0"/>
              <a:t> (</a:t>
            </a:r>
            <a:r>
              <a:rPr lang="ru-RU" dirty="0" err="1"/>
              <a:t>менархе</a:t>
            </a:r>
            <a:r>
              <a:rPr lang="ru-RU" dirty="0"/>
              <a:t> у </a:t>
            </a:r>
            <a:r>
              <a:rPr lang="ru-RU" dirty="0" err="1"/>
              <a:t>дівчаток</a:t>
            </a:r>
            <a:r>
              <a:rPr lang="ru-RU" dirty="0"/>
              <a:t>, </a:t>
            </a:r>
            <a:r>
              <a:rPr lang="ru-RU" dirty="0" err="1"/>
              <a:t>полюції</a:t>
            </a:r>
            <a:r>
              <a:rPr lang="ru-RU" dirty="0"/>
              <a:t> у </a:t>
            </a:r>
            <a:r>
              <a:rPr lang="ru-RU" dirty="0" err="1"/>
              <a:t>хлопчиків</a:t>
            </a:r>
            <a:r>
              <a:rPr lang="ru-RU" dirty="0"/>
              <a:t>), так і </a:t>
            </a:r>
            <a:r>
              <a:rPr lang="ru-RU" dirty="0" err="1"/>
              <a:t>пізнього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(</a:t>
            </a:r>
            <a:r>
              <a:rPr lang="ru-RU" dirty="0" err="1"/>
              <a:t>менопаузи</a:t>
            </a:r>
            <a:r>
              <a:rPr lang="ru-RU" dirty="0"/>
              <a:t>, </a:t>
            </a:r>
            <a:r>
              <a:rPr lang="ru-RU" dirty="0" err="1"/>
              <a:t>андропаузи</a:t>
            </a:r>
            <a:r>
              <a:rPr lang="ru-RU" dirty="0"/>
              <a:t>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Опис акселерації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13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Темпи</a:t>
            </a:r>
            <a:r>
              <a:rPr lang="ru-RU" dirty="0" smtClean="0"/>
              <a:t> </a:t>
            </a:r>
            <a:r>
              <a:rPr lang="ru-RU" dirty="0"/>
              <a:t>А. </a:t>
            </a:r>
            <a:r>
              <a:rPr lang="ru-RU" dirty="0" err="1"/>
              <a:t>неоднакові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прояву</a:t>
            </a:r>
            <a:r>
              <a:rPr lang="ru-RU" dirty="0"/>
              <a:t> А. в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поколіннях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відзначатися</a:t>
            </a:r>
            <a:r>
              <a:rPr lang="ru-RU" dirty="0"/>
              <a:t> </a:t>
            </a:r>
            <a:r>
              <a:rPr lang="ru-RU" dirty="0" err="1"/>
              <a:t>схожі</a:t>
            </a:r>
            <a:r>
              <a:rPr lang="ru-RU" dirty="0"/>
              <a:t> </a:t>
            </a:r>
            <a:r>
              <a:rPr lang="ru-RU" dirty="0" err="1"/>
              <a:t>темпи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А. </a:t>
            </a:r>
            <a:r>
              <a:rPr lang="ru-RU" dirty="0" err="1"/>
              <a:t>виявляють</a:t>
            </a:r>
            <a:r>
              <a:rPr lang="ru-RU" dirty="0"/>
              <a:t> в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, вона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морфологічні</a:t>
            </a:r>
            <a:r>
              <a:rPr lang="ru-RU" dirty="0"/>
              <a:t> та </a:t>
            </a:r>
            <a:r>
              <a:rPr lang="ru-RU" dirty="0" err="1"/>
              <a:t>фізіологічні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повно</a:t>
            </a:r>
            <a:r>
              <a:rPr lang="ru-RU" dirty="0"/>
              <a:t> </a:t>
            </a:r>
            <a:r>
              <a:rPr lang="ru-RU" dirty="0" err="1"/>
              <a:t>дослід­жена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. За </a:t>
            </a:r>
            <a:r>
              <a:rPr lang="ru-RU" dirty="0" err="1"/>
              <a:t>століття</a:t>
            </a:r>
            <a:r>
              <a:rPr lang="ru-RU" dirty="0"/>
              <a:t> </a:t>
            </a:r>
            <a:r>
              <a:rPr lang="ru-RU" dirty="0" err="1"/>
              <a:t>зріст</a:t>
            </a:r>
            <a:r>
              <a:rPr lang="ru-RU" dirty="0"/>
              <a:t> </a:t>
            </a:r>
            <a:r>
              <a:rPr lang="ru-RU" dirty="0" err="1"/>
              <a:t>новонарождених</a:t>
            </a:r>
            <a:r>
              <a:rPr lang="ru-RU" dirty="0"/>
              <a:t> </a:t>
            </a:r>
            <a:r>
              <a:rPr lang="ru-RU" dirty="0" err="1"/>
              <a:t>зріс</a:t>
            </a:r>
            <a:r>
              <a:rPr lang="ru-RU" dirty="0"/>
              <a:t> у </a:t>
            </a:r>
            <a:r>
              <a:rPr lang="ru-RU" dirty="0" err="1"/>
              <a:t>середньому</a:t>
            </a:r>
            <a:r>
              <a:rPr lang="ru-RU" dirty="0"/>
              <a:t> на 1 см, а </a:t>
            </a:r>
            <a:r>
              <a:rPr lang="ru-RU" dirty="0" err="1"/>
              <a:t>маса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— на 100–300 г. У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віком</a:t>
            </a:r>
            <a:r>
              <a:rPr lang="ru-RU" dirty="0"/>
              <a:t> 5–7 </a:t>
            </a:r>
            <a:r>
              <a:rPr lang="ru-RU" dirty="0" err="1"/>
              <a:t>років</a:t>
            </a:r>
            <a:r>
              <a:rPr lang="ru-RU" dirty="0"/>
              <a:t> з 1880 по 1950 р. </a:t>
            </a:r>
            <a:r>
              <a:rPr lang="ru-RU" dirty="0" err="1"/>
              <a:t>зріст</a:t>
            </a:r>
            <a:r>
              <a:rPr lang="ru-RU" dirty="0"/>
              <a:t> </a:t>
            </a:r>
            <a:r>
              <a:rPr lang="ru-RU" dirty="0" err="1"/>
              <a:t>збільшився</a:t>
            </a:r>
            <a:r>
              <a:rPr lang="ru-RU" dirty="0"/>
              <a:t> в </a:t>
            </a:r>
            <a:r>
              <a:rPr lang="ru-RU" dirty="0" err="1"/>
              <a:t>середньому</a:t>
            </a:r>
            <a:r>
              <a:rPr lang="ru-RU" dirty="0"/>
              <a:t> на 1,5 см, а </a:t>
            </a:r>
            <a:r>
              <a:rPr lang="ru-RU" dirty="0" err="1"/>
              <a:t>маса</a:t>
            </a:r>
            <a:r>
              <a:rPr lang="ru-RU" dirty="0"/>
              <a:t> — на 0,5 кг. </a:t>
            </a:r>
            <a:r>
              <a:rPr lang="ru-RU" dirty="0" err="1"/>
              <a:t>Терміни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</a:t>
            </a:r>
            <a:r>
              <a:rPr lang="ru-RU" dirty="0" err="1"/>
              <a:t>дозрівання</a:t>
            </a:r>
            <a:r>
              <a:rPr lang="ru-RU" dirty="0"/>
              <a:t> з початку ХХ ст. </a:t>
            </a:r>
            <a:r>
              <a:rPr lang="ru-RU" dirty="0" err="1"/>
              <a:t>змістилися</a:t>
            </a:r>
            <a:r>
              <a:rPr lang="ru-RU" dirty="0"/>
              <a:t> у </a:t>
            </a:r>
            <a:r>
              <a:rPr lang="ru-RU" dirty="0" err="1"/>
              <a:t>бік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ранніх</a:t>
            </a:r>
            <a:r>
              <a:rPr lang="ru-RU" dirty="0"/>
              <a:t> на 1–2 роки, а </a:t>
            </a:r>
            <a:r>
              <a:rPr lang="ru-RU" dirty="0" err="1"/>
              <a:t>клімаксу</a:t>
            </a:r>
            <a:r>
              <a:rPr lang="ru-RU" dirty="0"/>
              <a:t> — у </a:t>
            </a:r>
            <a:r>
              <a:rPr lang="ru-RU" dirty="0" err="1"/>
              <a:t>бік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пізніх</a:t>
            </a:r>
            <a:r>
              <a:rPr lang="ru-RU" dirty="0"/>
              <a:t> у </a:t>
            </a:r>
            <a:r>
              <a:rPr lang="ru-RU" dirty="0" err="1"/>
              <a:t>середньому</a:t>
            </a:r>
            <a:r>
              <a:rPr lang="ru-RU" dirty="0"/>
              <a:t> на 5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акселерації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541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660373" cy="4281339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акселерація</a:t>
            </a:r>
            <a:r>
              <a:rPr lang="ru-RU" dirty="0"/>
              <a:t> - </a:t>
            </a:r>
            <a:r>
              <a:rPr lang="ru-RU" dirty="0" err="1"/>
              <a:t>епохальне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 </a:t>
            </a:r>
            <a:r>
              <a:rPr lang="ru-RU" dirty="0" err="1"/>
              <a:t>посилення</a:t>
            </a:r>
            <a:r>
              <a:rPr lang="ru-RU" dirty="0"/>
              <a:t> й </a:t>
            </a:r>
            <a:r>
              <a:rPr lang="ru-RU" dirty="0" err="1"/>
              <a:t>ослаблення</a:t>
            </a:r>
            <a:r>
              <a:rPr lang="ru-RU" dirty="0"/>
              <a:t> (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підтверджуються</a:t>
            </a:r>
            <a:r>
              <a:rPr lang="ru-RU" dirty="0"/>
              <a:t> т. Н. </a:t>
            </a:r>
            <a:r>
              <a:rPr lang="ru-RU" dirty="0" err="1"/>
              <a:t>Лонгітудинальні</a:t>
            </a:r>
            <a:r>
              <a:rPr lang="ru-RU" dirty="0"/>
              <a:t> </a:t>
            </a:r>
            <a:r>
              <a:rPr lang="ru-RU" dirty="0" err="1"/>
              <a:t>дослідженнями</a:t>
            </a:r>
            <a:r>
              <a:rPr lang="ru-RU" dirty="0"/>
              <a:t> на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представницькому</a:t>
            </a:r>
            <a:r>
              <a:rPr lang="ru-RU" dirty="0"/>
              <a:t> медико-</a:t>
            </a:r>
            <a:r>
              <a:rPr lang="ru-RU" dirty="0" err="1"/>
              <a:t>статистичному</a:t>
            </a:r>
            <a:r>
              <a:rPr lang="ru-RU" dirty="0"/>
              <a:t> </a:t>
            </a:r>
            <a:r>
              <a:rPr lang="ru-RU" dirty="0" err="1"/>
              <a:t>матеріалі</a:t>
            </a:r>
            <a:r>
              <a:rPr lang="ru-RU" dirty="0"/>
              <a:t>),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стверджувати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зупинку</a:t>
            </a:r>
            <a:r>
              <a:rPr lang="ru-RU" dirty="0"/>
              <a:t> в </a:t>
            </a:r>
            <a:r>
              <a:rPr lang="ru-RU" dirty="0" err="1"/>
              <a:t>кінці</a:t>
            </a:r>
            <a:r>
              <a:rPr lang="ru-RU" dirty="0"/>
              <a:t> ХХ-</a:t>
            </a:r>
            <a:r>
              <a:rPr lang="ru-RU" dirty="0" err="1"/>
              <a:t>го</a:t>
            </a:r>
            <a:r>
              <a:rPr lang="ru-RU" dirty="0"/>
              <a:t> - початку ХХ</a:t>
            </a:r>
            <a:r>
              <a:rPr lang="en-US" dirty="0"/>
              <a:t>I-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століття</a:t>
            </a:r>
            <a:r>
              <a:rPr lang="ru-RU" dirty="0"/>
              <a:t>. </a:t>
            </a:r>
            <a:r>
              <a:rPr lang="ru-RU" dirty="0" err="1"/>
              <a:t>Дослідженнями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акселерації</a:t>
            </a:r>
            <a:r>
              <a:rPr lang="ru-RU" dirty="0"/>
              <a:t>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антропології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Опис акселерації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8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844824"/>
            <a:ext cx="7408333" cy="4824536"/>
          </a:xfrm>
        </p:spPr>
        <p:txBody>
          <a:bodyPr/>
          <a:lstStyle/>
          <a:p>
            <a:r>
              <a:rPr lang="ru-RU" b="1" dirty="0" err="1"/>
              <a:t>Геліогенна</a:t>
            </a:r>
            <a:r>
              <a:rPr lang="ru-RU" b="1" dirty="0"/>
              <a:t> </a:t>
            </a:r>
            <a:r>
              <a:rPr lang="ru-RU" b="1" dirty="0" err="1"/>
              <a:t>теорія</a:t>
            </a:r>
            <a:r>
              <a:rPr lang="ru-RU" dirty="0"/>
              <a:t>: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на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останнім</a:t>
            </a:r>
            <a:r>
              <a:rPr lang="ru-RU" dirty="0"/>
              <a:t> часом стали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перебувати</a:t>
            </a:r>
            <a:r>
              <a:rPr lang="ru-RU" dirty="0"/>
              <a:t> на </a:t>
            </a:r>
            <a:r>
              <a:rPr lang="ru-RU" dirty="0" err="1"/>
              <a:t>сонці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стимулюється</a:t>
            </a:r>
            <a:r>
              <a:rPr lang="ru-RU" dirty="0"/>
              <a:t>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А. </a:t>
            </a:r>
            <a:r>
              <a:rPr lang="ru-RU" dirty="0" err="1"/>
              <a:t>спостерігається</a:t>
            </a:r>
            <a:r>
              <a:rPr lang="ru-RU" dirty="0"/>
              <a:t> і в </a:t>
            </a:r>
            <a:r>
              <a:rPr lang="ru-RU" dirty="0" err="1"/>
              <a:t>північних</a:t>
            </a:r>
            <a:r>
              <a:rPr lang="ru-RU" dirty="0"/>
              <a:t> районах, де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 smtClean="0"/>
              <a:t>.</a:t>
            </a:r>
          </a:p>
          <a:p>
            <a:r>
              <a:rPr lang="ru-RU" b="1" dirty="0" err="1"/>
              <a:t>Тео­рія</a:t>
            </a:r>
            <a:r>
              <a:rPr lang="ru-RU" b="1" dirty="0"/>
              <a:t> гетерозису</a:t>
            </a:r>
            <a:r>
              <a:rPr lang="ru-RU" dirty="0"/>
              <a:t>: </a:t>
            </a:r>
            <a:r>
              <a:rPr lang="ru-RU" dirty="0" err="1"/>
              <a:t>стрімкі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та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і </a:t>
            </a:r>
            <a:r>
              <a:rPr lang="ru-RU" dirty="0" err="1"/>
              <a:t>кастових</a:t>
            </a:r>
            <a:r>
              <a:rPr lang="ru-RU" dirty="0"/>
              <a:t> </a:t>
            </a:r>
            <a:r>
              <a:rPr lang="ru-RU" dirty="0" err="1"/>
              <a:t>кордонів</a:t>
            </a:r>
            <a:r>
              <a:rPr lang="ru-RU" dirty="0"/>
              <a:t> </a:t>
            </a:r>
            <a:r>
              <a:rPr lang="ru-RU" dirty="0" err="1"/>
              <a:t>зумовлюють</a:t>
            </a:r>
            <a:r>
              <a:rPr lang="ru-RU" dirty="0"/>
              <a:t> </a:t>
            </a:r>
            <a:r>
              <a:rPr lang="ru-RU" dirty="0" err="1"/>
              <a:t>укладання</a:t>
            </a:r>
            <a:r>
              <a:rPr lang="ru-RU" dirty="0"/>
              <a:t> </a:t>
            </a:r>
            <a:r>
              <a:rPr lang="ru-RU" dirty="0" err="1"/>
              <a:t>міжнаціональних</a:t>
            </a:r>
            <a:r>
              <a:rPr lang="ru-RU" dirty="0"/>
              <a:t> </a:t>
            </a:r>
            <a:r>
              <a:rPr lang="ru-RU" dirty="0" err="1"/>
              <a:t>шлюбів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Гіпотези про причини акселерації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41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/>
          <a:lstStyle/>
          <a:p>
            <a:r>
              <a:rPr lang="ru-RU" b="1" dirty="0" err="1"/>
              <a:t>Теорія</a:t>
            </a:r>
            <a:r>
              <a:rPr lang="ru-RU" b="1" dirty="0"/>
              <a:t> </a:t>
            </a:r>
            <a:r>
              <a:rPr lang="ru-RU" b="1" dirty="0" err="1"/>
              <a:t>урбанізації</a:t>
            </a:r>
            <a:r>
              <a:rPr lang="ru-RU" dirty="0"/>
              <a:t>: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і </a:t>
            </a:r>
            <a:r>
              <a:rPr lang="ru-RU" dirty="0" err="1"/>
              <a:t>переселення</a:t>
            </a:r>
            <a:r>
              <a:rPr lang="ru-RU" dirty="0"/>
              <a:t> </a:t>
            </a:r>
            <a:r>
              <a:rPr lang="ru-RU" dirty="0" err="1"/>
              <a:t>туди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прискорюють</a:t>
            </a:r>
            <a:r>
              <a:rPr lang="ru-RU" dirty="0"/>
              <a:t> </a:t>
            </a:r>
            <a:r>
              <a:rPr lang="ru-RU" dirty="0" err="1"/>
              <a:t>статевий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, </a:t>
            </a:r>
            <a:r>
              <a:rPr lang="ru-RU" dirty="0" err="1"/>
              <a:t>інтелектуалізацію</a:t>
            </a:r>
            <a:r>
              <a:rPr lang="ru-RU" dirty="0"/>
              <a:t>, а </a:t>
            </a:r>
            <a:r>
              <a:rPr lang="ru-RU" dirty="0" err="1"/>
              <a:t>це</a:t>
            </a:r>
            <a:r>
              <a:rPr lang="ru-RU" dirty="0"/>
              <a:t>, у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ріст</a:t>
            </a:r>
            <a:r>
              <a:rPr lang="ru-RU" dirty="0"/>
              <a:t> і </a:t>
            </a:r>
            <a:r>
              <a:rPr lang="ru-RU" dirty="0" err="1"/>
              <a:t>визрівання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Нутритивна</a:t>
            </a:r>
            <a:r>
              <a:rPr lang="ru-RU" b="1" dirty="0"/>
              <a:t> </a:t>
            </a:r>
            <a:r>
              <a:rPr lang="ru-RU" b="1" dirty="0" err="1"/>
              <a:t>теорія</a:t>
            </a:r>
            <a:r>
              <a:rPr lang="ru-RU" dirty="0"/>
              <a:t>: </a:t>
            </a:r>
            <a:r>
              <a:rPr lang="ru-RU" dirty="0" err="1"/>
              <a:t>розглядає</a:t>
            </a:r>
            <a:r>
              <a:rPr lang="ru-RU" dirty="0"/>
              <a:t> А. як результат </a:t>
            </a:r>
            <a:r>
              <a:rPr lang="ru-RU" dirty="0" err="1"/>
              <a:t>поліпшення</a:t>
            </a:r>
            <a:r>
              <a:rPr lang="ru-RU" dirty="0"/>
              <a:t>, </a:t>
            </a:r>
            <a:r>
              <a:rPr lang="ru-RU" dirty="0" err="1"/>
              <a:t>вітамінізації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 smtClean="0"/>
              <a:t>.</a:t>
            </a:r>
          </a:p>
          <a:p>
            <a:r>
              <a:rPr lang="ru-RU" b="1" dirty="0" err="1"/>
              <a:t>Теорія</a:t>
            </a:r>
            <a:r>
              <a:rPr lang="ru-RU" b="1" dirty="0"/>
              <a:t> </a:t>
            </a:r>
            <a:r>
              <a:rPr lang="ru-RU" b="1" dirty="0" err="1"/>
              <a:t>опромінювання</a:t>
            </a:r>
            <a:r>
              <a:rPr lang="ru-RU" dirty="0"/>
              <a:t>: </a:t>
            </a:r>
            <a:r>
              <a:rPr lang="ru-RU" dirty="0" err="1"/>
              <a:t>базується</a:t>
            </a:r>
            <a:r>
              <a:rPr lang="ru-RU" dirty="0"/>
              <a:t> на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рентгенівських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, </a:t>
            </a:r>
            <a:r>
              <a:rPr lang="ru-RU" dirty="0" err="1"/>
              <a:t>атомна</a:t>
            </a:r>
            <a:r>
              <a:rPr lang="ru-RU" dirty="0"/>
              <a:t> </a:t>
            </a:r>
            <a:r>
              <a:rPr lang="ru-RU" dirty="0" err="1"/>
              <a:t>енергетика</a:t>
            </a:r>
            <a:r>
              <a:rPr lang="ru-RU" dirty="0"/>
              <a:t>, </a:t>
            </a:r>
            <a:r>
              <a:rPr lang="ru-RU" dirty="0" err="1"/>
              <a:t>випробування</a:t>
            </a:r>
            <a:r>
              <a:rPr lang="ru-RU" dirty="0"/>
              <a:t> </a:t>
            </a:r>
            <a:r>
              <a:rPr lang="ru-RU" dirty="0" err="1"/>
              <a:t>ядерної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 на </a:t>
            </a:r>
            <a:r>
              <a:rPr lang="ru-RU" dirty="0" err="1"/>
              <a:t>полігонах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фони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у дозах,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стимулюють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Гіпотези</a:t>
            </a:r>
            <a:r>
              <a:rPr lang="ru-RU" dirty="0"/>
              <a:t> про причини </a:t>
            </a:r>
            <a:r>
              <a:rPr lang="ru-RU" dirty="0" err="1"/>
              <a:t>акселерації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10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</TotalTime>
  <Words>526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Акселерація</vt:lpstr>
      <vt:lpstr>Акселерація - це</vt:lpstr>
      <vt:lpstr>Історія</vt:lpstr>
      <vt:lpstr>Опис акселерації</vt:lpstr>
      <vt:lpstr>Опис акселерації</vt:lpstr>
      <vt:lpstr>Опис акселерації</vt:lpstr>
      <vt:lpstr>Гіпотези про причини акселерації</vt:lpstr>
      <vt:lpstr>Гіпотези про причини акселерації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Акселерація</dc:title>
  <dc:creator>Home</dc:creator>
  <cp:lastModifiedBy>Home</cp:lastModifiedBy>
  <cp:revision>4</cp:revision>
  <dcterms:created xsi:type="dcterms:W3CDTF">2014-09-09T17:04:43Z</dcterms:created>
  <dcterms:modified xsi:type="dcterms:W3CDTF">2014-09-09T17:45:40Z</dcterms:modified>
</cp:coreProperties>
</file>