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21.01.2015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Представители </a:t>
            </a:r>
            <a:r>
              <a:rPr lang="ru-RU" sz="4000" b="1" dirty="0" smtClean="0"/>
              <a:t>Бурых и Красных водорослей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nori+gu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28728" y="928670"/>
            <a:ext cx="6572296" cy="5072098"/>
          </a:xfrm>
        </p:spPr>
      </p:pic>
    </p:spTree>
  </p:cSld>
  <p:clrMapOvr>
    <a:masterClrMapping/>
  </p:clrMapOvr>
  <p:transition>
    <p:whee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ebbafab911e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2910" y="571480"/>
            <a:ext cx="7565571" cy="588696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Бурые водоросли</a:t>
            </a:r>
            <a:endParaRPr lang="ru-RU" dirty="0"/>
          </a:p>
        </p:txBody>
      </p:sp>
      <p:pic>
        <p:nvPicPr>
          <p:cNvPr id="4" name="Содержимое 3" descr="ffaed598ee92b1fb4abf7a6129315c38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42551" y="1714488"/>
            <a:ext cx="4267521" cy="2786082"/>
          </a:xfrm>
        </p:spPr>
      </p:pic>
      <p:pic>
        <p:nvPicPr>
          <p:cNvPr id="6" name="Содержимое 5" descr="a0a4435065-kosmetika-ruchnoj-raboty-krem-flyuid-dnevnoj-n3845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786314" y="3143248"/>
            <a:ext cx="4038600" cy="3028950"/>
          </a:xfrm>
        </p:spPr>
      </p:pic>
    </p:spTree>
  </p:cSld>
  <p:clrMapOvr>
    <a:masterClrMapping/>
  </p:clrMapOvr>
  <p:transition>
    <p:wheel spokes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Буры водоросли: </a:t>
            </a:r>
            <a:r>
              <a:rPr lang="ru-RU" sz="2800" dirty="0" err="1" smtClean="0"/>
              <a:t>клеточнаяструктура</a:t>
            </a:r>
            <a:endParaRPr lang="ru-RU" sz="2800" dirty="0"/>
          </a:p>
        </p:txBody>
      </p:sp>
      <p:pic>
        <p:nvPicPr>
          <p:cNvPr id="6" name="Содержимое 5" descr="0203020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71538" y="1755088"/>
            <a:ext cx="7247489" cy="4459993"/>
          </a:xfrm>
        </p:spPr>
      </p:pic>
    </p:spTree>
  </p:cSld>
  <p:clrMapOvr>
    <a:masterClrMapping/>
  </p:clrMapOvr>
  <p:transition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Бурые водоросли и наиболее известные </a:t>
            </a:r>
            <a:r>
              <a:rPr lang="ru-RU" sz="3600" dirty="0" smtClean="0"/>
              <a:t>представители</a:t>
            </a:r>
            <a:endParaRPr lang="ru-RU" sz="3600" dirty="0"/>
          </a:p>
        </p:txBody>
      </p:sp>
      <p:pic>
        <p:nvPicPr>
          <p:cNvPr id="6" name="Содержимое 5" descr="i (7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28596" y="2071678"/>
            <a:ext cx="3786214" cy="2839660"/>
          </a:xfrm>
        </p:spPr>
      </p:pic>
      <p:pic>
        <p:nvPicPr>
          <p:cNvPr id="7" name="Содержимое 6" descr="seaweed-sustainable-biofuel_20112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572000" y="3000372"/>
            <a:ext cx="4038600" cy="3024991"/>
          </a:xfrm>
        </p:spPr>
      </p:pic>
    </p:spTree>
  </p:cSld>
  <p:clrMapOvr>
    <a:masterClrMapping/>
  </p:clrMapOvr>
  <p:transition>
    <p:cover dir="r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Красные водоросли</a:t>
            </a:r>
            <a:endParaRPr lang="ru-RU" dirty="0"/>
          </a:p>
        </p:txBody>
      </p:sp>
      <p:pic>
        <p:nvPicPr>
          <p:cNvPr id="7" name="Содержимое 6" descr="ph0122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14414" y="1637792"/>
            <a:ext cx="6429420" cy="4754149"/>
          </a:xfrm>
        </p:spPr>
      </p:pic>
    </p:spTree>
  </p:cSld>
  <p:clrMapOvr>
    <a:masterClrMapping/>
  </p:clrMapOvr>
  <p:transition>
    <p:cover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i (8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571480"/>
            <a:ext cx="4143383" cy="3107537"/>
          </a:xfrm>
        </p:spPr>
      </p:pic>
      <p:pic>
        <p:nvPicPr>
          <p:cNvPr id="8" name="Содержимое 7" descr="post-761-1160989532_thumb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214810" y="3357562"/>
            <a:ext cx="4158572" cy="3127246"/>
          </a:xfrm>
        </p:spPr>
      </p:pic>
    </p:spTree>
  </p:cSld>
  <p:clrMapOvr>
    <a:masterClrMapping/>
  </p:clrMapOvr>
  <p:transition>
    <p:diamond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callithamnion-corymbosum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88436" y="1071546"/>
            <a:ext cx="7069712" cy="5302284"/>
          </a:xfrm>
        </p:spPr>
      </p:pic>
    </p:spTree>
  </p:cSld>
  <p:clrMapOvr>
    <a:masterClrMapping/>
  </p:clrMapOvr>
  <p:transition>
    <p:check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a7a56660fc1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928670"/>
            <a:ext cx="7824564" cy="5269355"/>
          </a:xfrm>
        </p:spPr>
      </p:pic>
    </p:spTree>
  </p:cSld>
  <p:clrMapOvr>
    <a:masterClrMapping/>
  </p:clrMapOvr>
  <p:transition>
    <p:blinds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delsan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57224" y="428604"/>
            <a:ext cx="4047781" cy="3071834"/>
          </a:xfrm>
        </p:spPr>
      </p:pic>
      <p:pic>
        <p:nvPicPr>
          <p:cNvPr id="8" name="Содержимое 7" descr="taxonomy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286380" y="1928802"/>
            <a:ext cx="3286147" cy="4214842"/>
          </a:xfrm>
        </p:spPr>
      </p:pic>
    </p:spTree>
  </p:cSld>
  <p:clrMapOvr>
    <a:masterClrMapping/>
  </p:clrMapOvr>
  <p:transition>
    <p:push dir="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4F4F4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52</TotalTime>
  <Words>19</Words>
  <Application>Microsoft Office PowerPoint</Application>
  <PresentationFormat>Экран (4:3)</PresentationFormat>
  <Paragraphs>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Литейная</vt:lpstr>
      <vt:lpstr>Представители Бурых и Красных водорослей</vt:lpstr>
      <vt:lpstr>Бурые водоросли</vt:lpstr>
      <vt:lpstr>Буры водоросли: клеточнаяструктура</vt:lpstr>
      <vt:lpstr>Бурые водоросли и наиболее известные представители</vt:lpstr>
      <vt:lpstr>Красные водоросли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7</cp:revision>
  <dcterms:modified xsi:type="dcterms:W3CDTF">2015-01-21T20:51:57Z</dcterms:modified>
</cp:coreProperties>
</file>