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D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174BE-694D-4EED-8C04-8910BE5608EE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A096A-C2A3-4B23-BC23-A2B2C188C1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35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A096A-C2A3-4B23-BC23-A2B2C188C16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5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15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9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2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0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33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64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2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5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4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1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0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6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Вплив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алкоголю та н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</a:rPr>
              <a:t>ікотину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 на нервову систему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6912768" cy="4433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14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Вплив алкоголю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1664470"/>
            <a:ext cx="54726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вразливою</a:t>
            </a:r>
            <a:r>
              <a:rPr lang="ru-RU" dirty="0"/>
              <a:t> до токсичного </a:t>
            </a:r>
            <a:r>
              <a:rPr lang="ru-RU" dirty="0" err="1"/>
              <a:t>впливу</a:t>
            </a:r>
            <a:r>
              <a:rPr lang="ru-RU" dirty="0"/>
              <a:t> алкоголю є центральна </a:t>
            </a:r>
            <a:r>
              <a:rPr lang="ru-RU" dirty="0" err="1"/>
              <a:t>нервова</a:t>
            </a:r>
            <a:r>
              <a:rPr lang="ru-RU" dirty="0"/>
              <a:t> система. .Алкоголь з </a:t>
            </a:r>
            <a:r>
              <a:rPr lang="ru-RU" dirty="0" err="1"/>
              <a:t>шлунку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в кров через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хвилини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впливи</a:t>
            </a:r>
            <a:r>
              <a:rPr lang="ru-RU" dirty="0"/>
              <a:t> алкоголю на ЦНС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через 5-7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прийому.Клітини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величезну</a:t>
            </a:r>
            <a:r>
              <a:rPr lang="ru-RU" dirty="0"/>
              <a:t> роботу, вони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ніжні</a:t>
            </a:r>
            <a:r>
              <a:rPr lang="ru-RU" dirty="0"/>
              <a:t> й легко </a:t>
            </a:r>
            <a:r>
              <a:rPr lang="ru-RU" dirty="0" err="1"/>
              <a:t>руйнуються</a:t>
            </a:r>
            <a:r>
              <a:rPr lang="ru-RU" dirty="0"/>
              <a:t>.  У </a:t>
            </a:r>
            <a:r>
              <a:rPr lang="ru-RU" dirty="0" err="1"/>
              <a:t>лабораторії</a:t>
            </a:r>
            <a:r>
              <a:rPr lang="ru-RU" dirty="0"/>
              <a:t> І. Павлова провели </a:t>
            </a:r>
            <a:r>
              <a:rPr lang="ru-RU" dirty="0" err="1"/>
              <a:t>досліди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довели,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алкоголю </a:t>
            </a:r>
            <a:r>
              <a:rPr lang="ru-RU" dirty="0" err="1"/>
              <a:t>умовні</a:t>
            </a:r>
            <a:r>
              <a:rPr lang="ru-RU" dirty="0"/>
              <a:t> </a:t>
            </a:r>
            <a:r>
              <a:rPr lang="ru-RU" dirty="0" err="1"/>
              <a:t>рефлекси</a:t>
            </a:r>
            <a:r>
              <a:rPr lang="ru-RU" dirty="0"/>
              <a:t> у собаки </a:t>
            </a:r>
            <a:r>
              <a:rPr lang="ru-RU" dirty="0" err="1"/>
              <a:t>порушувалися</a:t>
            </a:r>
            <a:r>
              <a:rPr lang="ru-RU" dirty="0"/>
              <a:t> на 8-9 </a:t>
            </a:r>
            <a:r>
              <a:rPr lang="ru-RU" dirty="0" err="1"/>
              <a:t>діб</a:t>
            </a:r>
            <a:r>
              <a:rPr lang="ru-RU" dirty="0"/>
              <a:t>.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спиртних</a:t>
            </a:r>
            <a:r>
              <a:rPr lang="ru-RU" dirty="0"/>
              <a:t> </a:t>
            </a:r>
            <a:r>
              <a:rPr lang="ru-RU" dirty="0" err="1"/>
              <a:t>напоїв</a:t>
            </a:r>
            <a:r>
              <a:rPr lang="ru-RU" dirty="0"/>
              <a:t> </a:t>
            </a:r>
            <a:r>
              <a:rPr lang="ru-RU" dirty="0" err="1"/>
              <a:t>розм’якшує</a:t>
            </a:r>
            <a:r>
              <a:rPr lang="ru-RU" dirty="0"/>
              <a:t> </a:t>
            </a:r>
            <a:r>
              <a:rPr lang="ru-RU" dirty="0" err="1"/>
              <a:t>кірковий</a:t>
            </a:r>
            <a:r>
              <a:rPr lang="ru-RU" dirty="0"/>
              <a:t> шар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погіршується</a:t>
            </a:r>
            <a:r>
              <a:rPr lang="ru-RU" dirty="0"/>
              <a:t> передача 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.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, </a:t>
            </a:r>
            <a:r>
              <a:rPr lang="ru-RU" dirty="0" err="1"/>
              <a:t>послаблюється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, </a:t>
            </a:r>
            <a:r>
              <a:rPr lang="ru-RU" dirty="0" err="1"/>
              <a:t>зникає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 </a:t>
            </a:r>
            <a:r>
              <a:rPr lang="ru-RU" dirty="0" err="1"/>
              <a:t>вчинки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алкоголю </a:t>
            </a:r>
            <a:r>
              <a:rPr lang="ru-RU" dirty="0" err="1"/>
              <a:t>підвищуються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 і </a:t>
            </a:r>
            <a:r>
              <a:rPr lang="ru-RU" dirty="0" err="1"/>
              <a:t>послаблюються</a:t>
            </a:r>
            <a:r>
              <a:rPr lang="ru-RU" dirty="0"/>
              <a:t> </a:t>
            </a:r>
            <a:r>
              <a:rPr lang="ru-RU" dirty="0" err="1"/>
              <a:t>гальмування</a:t>
            </a:r>
            <a:r>
              <a:rPr lang="ru-RU" dirty="0"/>
              <a:t>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20102"/>
            <a:ext cx="2952328" cy="31683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Объект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45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Порушення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нервової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внутрішніх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спостерігається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 будь-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вживанні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алкоголю: одноразовому,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епізодичному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систематичному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даними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міжнародної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статистики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поширення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алкоголізму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усьому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продовжується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Підраховано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останнє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десятиліття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й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споживання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міцних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спиртних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напоїв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збільшилося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приблизно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50%, вина – 30%, пива – на 120%.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Найменше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алкогольних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напоїв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вживають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жителі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Норвегії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Японії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двох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країнах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найвища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тривалість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06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365104"/>
            <a:ext cx="7776864" cy="22322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нараховується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5млн </a:t>
            </a:r>
            <a:r>
              <a:rPr lang="ru-RU" dirty="0" err="1" smtClean="0"/>
              <a:t>алкоголіків</a:t>
            </a:r>
            <a:r>
              <a:rPr lang="ru-RU" dirty="0" smtClean="0"/>
              <a:t>.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народжується</a:t>
            </a:r>
            <a:r>
              <a:rPr lang="ru-RU" dirty="0" smtClean="0"/>
              <a:t> 60 тис. </a:t>
            </a:r>
            <a:r>
              <a:rPr lang="ru-RU" dirty="0" err="1" smtClean="0"/>
              <a:t>дітей</a:t>
            </a:r>
            <a:r>
              <a:rPr lang="ru-RU" dirty="0" smtClean="0"/>
              <a:t>. В </a:t>
            </a:r>
            <a:r>
              <a:rPr lang="ru-RU" dirty="0" err="1" smtClean="0"/>
              <a:t>Україні</a:t>
            </a:r>
            <a:r>
              <a:rPr lang="ru-RU" dirty="0" smtClean="0"/>
              <a:t> не </a:t>
            </a:r>
            <a:r>
              <a:rPr lang="ru-RU" dirty="0" err="1" smtClean="0"/>
              <a:t>вистачає</a:t>
            </a:r>
            <a:r>
              <a:rPr lang="ru-RU" dirty="0" smtClean="0"/>
              <a:t> </a:t>
            </a:r>
            <a:r>
              <a:rPr lang="ru-RU" dirty="0" err="1" smtClean="0"/>
              <a:t>наркологічних</a:t>
            </a:r>
            <a:r>
              <a:rPr lang="ru-RU" dirty="0" smtClean="0"/>
              <a:t> </a:t>
            </a:r>
            <a:r>
              <a:rPr lang="ru-RU" dirty="0" err="1" smtClean="0"/>
              <a:t>лікарень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на </a:t>
            </a:r>
            <a:r>
              <a:rPr lang="ru-RU" dirty="0" err="1" smtClean="0"/>
              <a:t>алкоголізм</a:t>
            </a:r>
            <a:r>
              <a:rPr lang="ru-RU" dirty="0" smtClean="0"/>
              <a:t>, </a:t>
            </a:r>
            <a:r>
              <a:rPr lang="ru-RU" dirty="0" err="1" smtClean="0"/>
              <a:t>недостатня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і </a:t>
            </a:r>
            <a:r>
              <a:rPr lang="ru-RU" dirty="0" err="1" smtClean="0"/>
              <a:t>лікарів-наркологів</a:t>
            </a:r>
            <a:r>
              <a:rPr lang="ru-RU" dirty="0" smtClean="0"/>
              <a:t>.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привчаються</a:t>
            </a:r>
            <a:r>
              <a:rPr lang="ru-RU" dirty="0" smtClean="0"/>
              <a:t> до алкоголю в </a:t>
            </a:r>
            <a:r>
              <a:rPr lang="ru-RU" dirty="0" err="1" smtClean="0"/>
              <a:t>середньому</a:t>
            </a:r>
            <a:r>
              <a:rPr lang="ru-RU" dirty="0" smtClean="0"/>
              <a:t> в 11,5 </a:t>
            </a:r>
            <a:r>
              <a:rPr lang="ru-RU" dirty="0" err="1" smtClean="0"/>
              <a:t>років</a:t>
            </a:r>
            <a:r>
              <a:rPr lang="ru-RU" dirty="0" smtClean="0"/>
              <a:t>. А до </a:t>
            </a:r>
            <a:r>
              <a:rPr lang="ru-RU" dirty="0" err="1" smtClean="0"/>
              <a:t>повноліття</a:t>
            </a:r>
            <a:r>
              <a:rPr lang="ru-RU" dirty="0" smtClean="0"/>
              <a:t> </a:t>
            </a:r>
            <a:r>
              <a:rPr lang="ru-RU" dirty="0" err="1" smtClean="0"/>
              <a:t>спиртні</a:t>
            </a:r>
            <a:r>
              <a:rPr lang="ru-RU" dirty="0" smtClean="0"/>
              <a:t> </a:t>
            </a:r>
            <a:r>
              <a:rPr lang="ru-RU" dirty="0" err="1" smtClean="0"/>
              <a:t>напої</a:t>
            </a:r>
            <a:r>
              <a:rPr lang="ru-RU" dirty="0" smtClean="0"/>
              <a:t> практично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01576"/>
            <a:ext cx="62419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995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226368" cy="768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240" y="836712"/>
            <a:ext cx="5698976" cy="6120680"/>
          </a:xfrm>
        </p:spPr>
        <p:txBody>
          <a:bodyPr>
            <a:noAutofit/>
          </a:bodyPr>
          <a:lstStyle/>
          <a:p>
            <a:r>
              <a:rPr lang="uk-UA" sz="1600" dirty="0" smtClean="0"/>
              <a:t> Оскільки етиловий спирт добре розчинний у воді, його надходження в органи і тканини чим вище, тим краще їх забезпечення кров'ю. Зокрема, внаслідок багатого кровопостачання у мозок насичення етанолом мозкової тканини проходить швидше, і концентрація в ній виявляється вищою, ніж в інших органах. </a:t>
            </a:r>
          </a:p>
          <a:p>
            <a:endParaRPr lang="uk-UA" sz="1600" dirty="0"/>
          </a:p>
          <a:p>
            <a:r>
              <a:rPr lang="uk-UA" sz="1600" dirty="0" err="1" smtClean="0"/>
              <a:t>Гематоенцефалічний</a:t>
            </a:r>
            <a:r>
              <a:rPr lang="uk-UA" sz="1600" dirty="0" smtClean="0"/>
              <a:t> бар'єр — фізіологічний механізм, який захищає мозок від проникнення чужорідних речовин, введених в кров, — легко пропускає етанол. Ймовірно, з цим і пов'язана висока токсичність алкоголю стосовно мозкової тканини.</a:t>
            </a:r>
          </a:p>
          <a:p>
            <a:endParaRPr lang="uk-UA" sz="1600" dirty="0" smtClean="0"/>
          </a:p>
          <a:p>
            <a:r>
              <a:rPr lang="uk-UA" sz="1600" dirty="0" smtClean="0"/>
              <a:t>Якщо концентрацію алкоголю в крові прийняти за одиницю, то в печінці вона буде 1,45, в спинномозковій рідині — 1,50, і в головному мозку — 1,75. Саме там ця отрута має властивість накопичуватися. </a:t>
            </a:r>
          </a:p>
          <a:p>
            <a:r>
              <a:rPr lang="uk-UA" sz="1600" dirty="0" smtClean="0"/>
              <a:t>Після прийому кухля пива, стакана вина, 100 грамів горілки — спирт, що міститься в них, всмоктується в кров, з </a:t>
            </a:r>
            <a:r>
              <a:rPr lang="uk-UA" sz="1600" dirty="0" err="1" smtClean="0"/>
              <a:t>кровотоком</a:t>
            </a:r>
            <a:r>
              <a:rPr lang="uk-UA" sz="1600" dirty="0" smtClean="0"/>
              <a:t> іде в мозок і у людини починається процес інтенсивного руйнування його кори.</a:t>
            </a:r>
            <a:endParaRPr lang="ru-RU" sz="1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836712"/>
            <a:ext cx="2317948" cy="16002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03" y="2636912"/>
            <a:ext cx="2317948" cy="18002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653136"/>
            <a:ext cx="2499984" cy="166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>
              <a:lumMod val="75000"/>
            </a:schemeClr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2"/>
                </a:solidFill>
              </a:rPr>
              <a:t>Вплив нікотину</a:t>
            </a:r>
            <a:endParaRPr lang="ru-RU" b="1" i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28" y="1700808"/>
            <a:ext cx="2448272" cy="483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700808"/>
            <a:ext cx="6462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/>
              <a:t>шкідливо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на </a:t>
            </a:r>
            <a:r>
              <a:rPr lang="ru-RU" sz="2400" dirty="0" err="1"/>
              <a:t>нервову</a:t>
            </a:r>
            <a:r>
              <a:rPr lang="ru-RU" sz="2400" dirty="0"/>
              <a:t> систему людей </a:t>
            </a:r>
            <a:r>
              <a:rPr lang="ru-RU" sz="2400" dirty="0" err="1"/>
              <a:t>нікотин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настільки</a:t>
            </a:r>
            <a:r>
              <a:rPr lang="ru-RU" sz="2400" dirty="0"/>
              <a:t> </a:t>
            </a:r>
            <a:r>
              <a:rPr lang="ru-RU" sz="2400" dirty="0" err="1"/>
              <a:t>отруйний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впорскування</a:t>
            </a:r>
            <a:r>
              <a:rPr lang="ru-RU" sz="2400" dirty="0"/>
              <a:t> в кров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крапель</a:t>
            </a:r>
            <a:r>
              <a:rPr lang="ru-RU" sz="2400" dirty="0"/>
              <a:t> </a:t>
            </a:r>
            <a:r>
              <a:rPr lang="ru-RU" sz="2400" dirty="0" err="1"/>
              <a:t>смертельне</a:t>
            </a:r>
            <a:r>
              <a:rPr lang="ru-RU" sz="2400" dirty="0"/>
              <a:t> для великих </a:t>
            </a:r>
            <a:r>
              <a:rPr lang="ru-RU" sz="2400" dirty="0" err="1"/>
              <a:t>ссавців</a:t>
            </a:r>
            <a:r>
              <a:rPr lang="ru-RU" sz="2400" dirty="0"/>
              <a:t>. </a:t>
            </a:r>
            <a:r>
              <a:rPr lang="ru-RU" sz="2400" dirty="0" err="1"/>
              <a:t>Курці</a:t>
            </a:r>
            <a:r>
              <a:rPr lang="ru-RU" sz="2400" dirty="0"/>
              <a:t> </a:t>
            </a:r>
            <a:r>
              <a:rPr lang="ru-RU" sz="2400" dirty="0" err="1"/>
              <a:t>отруюють</a:t>
            </a:r>
            <a:r>
              <a:rPr lang="ru-RU" sz="2400" dirty="0"/>
              <a:t> себе </a:t>
            </a:r>
            <a:r>
              <a:rPr lang="ru-RU" sz="2400" dirty="0" err="1"/>
              <a:t>поступово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Як </a:t>
            </a:r>
            <a:r>
              <a:rPr lang="ru-RU" sz="2400" dirty="0"/>
              <a:t>і алкоголь, </a:t>
            </a:r>
            <a:r>
              <a:rPr lang="ru-RU" sz="2400" dirty="0" err="1"/>
              <a:t>нікотин</a:t>
            </a:r>
            <a:r>
              <a:rPr lang="ru-RU" sz="2400" dirty="0"/>
              <a:t> особливо сильно </a:t>
            </a:r>
            <a:r>
              <a:rPr lang="ru-RU" sz="2400" dirty="0" err="1" smtClean="0"/>
              <a:t>діє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центральну</a:t>
            </a:r>
            <a:r>
              <a:rPr lang="ru-RU" sz="2400" dirty="0"/>
              <a:t> </a:t>
            </a:r>
            <a:r>
              <a:rPr lang="ru-RU" sz="2400" dirty="0" err="1"/>
              <a:t>нервову</a:t>
            </a:r>
            <a:r>
              <a:rPr lang="ru-RU" sz="2400" dirty="0"/>
              <a:t> систему. Люди,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курять</a:t>
            </a:r>
            <a:r>
              <a:rPr lang="ru-RU" sz="2400" dirty="0"/>
              <a:t>, </a:t>
            </a:r>
            <a:r>
              <a:rPr lang="ru-RU" sz="2400" dirty="0" err="1"/>
              <a:t>стають</a:t>
            </a:r>
            <a:r>
              <a:rPr lang="ru-RU" sz="2400" dirty="0"/>
              <a:t> </a:t>
            </a:r>
            <a:r>
              <a:rPr lang="ru-RU" sz="2400" dirty="0" err="1" smtClean="0"/>
              <a:t>дратівливими</a:t>
            </a:r>
            <a:r>
              <a:rPr lang="ru-RU" sz="2400" dirty="0"/>
              <a:t>, </a:t>
            </a:r>
            <a:r>
              <a:rPr lang="ru-RU" sz="2400" dirty="0" err="1"/>
              <a:t>пам’ять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поступово</a:t>
            </a:r>
            <a:r>
              <a:rPr lang="ru-RU" sz="2400" dirty="0"/>
              <a:t> </a:t>
            </a:r>
            <a:r>
              <a:rPr lang="ru-RU" sz="2400" dirty="0" err="1"/>
              <a:t>слабне</a:t>
            </a:r>
            <a:r>
              <a:rPr lang="ru-RU" sz="2400" dirty="0"/>
              <a:t>, </a:t>
            </a:r>
            <a:r>
              <a:rPr lang="ru-RU" sz="2400" dirty="0" err="1"/>
              <a:t>бо</a:t>
            </a:r>
            <a:r>
              <a:rPr lang="ru-RU" sz="2400" dirty="0"/>
              <a:t> </a:t>
            </a:r>
            <a:r>
              <a:rPr lang="ru-RU" sz="2400" dirty="0" err="1"/>
              <a:t>погіршується</a:t>
            </a:r>
            <a:r>
              <a:rPr lang="ru-RU" sz="2400" dirty="0"/>
              <a:t> </a:t>
            </a:r>
            <a:r>
              <a:rPr lang="ru-RU" sz="2400" dirty="0" err="1"/>
              <a:t>кровопостачання</a:t>
            </a:r>
            <a:r>
              <a:rPr lang="ru-RU" sz="2400" dirty="0"/>
              <a:t> </a:t>
            </a:r>
            <a:r>
              <a:rPr lang="ru-RU" sz="2400" dirty="0" err="1"/>
              <a:t>мозку</a:t>
            </a:r>
            <a:r>
              <a:rPr lang="ru-RU" sz="2400" dirty="0"/>
              <a:t>, руки </a:t>
            </a:r>
            <a:r>
              <a:rPr lang="ru-RU" sz="2400" dirty="0" err="1"/>
              <a:t>трусяться</a:t>
            </a:r>
            <a:r>
              <a:rPr lang="ru-RU" sz="2400" dirty="0"/>
              <a:t>. </a:t>
            </a:r>
            <a:r>
              <a:rPr lang="ru-RU" sz="2400" dirty="0" err="1"/>
              <a:t>Куріння</a:t>
            </a:r>
            <a:r>
              <a:rPr lang="ru-RU" sz="2400" dirty="0"/>
              <a:t> </a:t>
            </a:r>
            <a:r>
              <a:rPr lang="ru-RU" sz="2400" dirty="0" err="1"/>
              <a:t>нерідко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причиною </a:t>
            </a:r>
            <a:r>
              <a:rPr lang="ru-RU" sz="2400" dirty="0" err="1"/>
              <a:t>передчасної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через </a:t>
            </a:r>
            <a:r>
              <a:rPr lang="ru-RU" sz="2400" dirty="0" err="1"/>
              <a:t>спазми</a:t>
            </a:r>
            <a:r>
              <a:rPr lang="ru-RU" sz="2400" dirty="0"/>
              <a:t> </a:t>
            </a:r>
            <a:r>
              <a:rPr lang="ru-RU" sz="2400" dirty="0" err="1"/>
              <a:t>мозкових</a:t>
            </a:r>
            <a:r>
              <a:rPr lang="ru-RU" sz="2400" dirty="0"/>
              <a:t> </a:t>
            </a:r>
            <a:r>
              <a:rPr lang="ru-RU" sz="2400" dirty="0" err="1"/>
              <a:t>судин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40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45000">
              <a:schemeClr val="accent6">
                <a:lumMod val="75000"/>
              </a:schemeClr>
            </a:gs>
            <a:gs pos="93760">
              <a:schemeClr val="accent6">
                <a:lumMod val="75000"/>
              </a:schemeClr>
            </a:gs>
            <a:gs pos="70000">
              <a:srgbClr val="FFC000"/>
            </a:gs>
            <a:gs pos="100000">
              <a:schemeClr val="accent6">
                <a:lumMod val="75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154360" cy="2928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88640"/>
            <a:ext cx="6007794" cy="633670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Вченими</a:t>
            </a:r>
            <a:r>
              <a:rPr lang="ru-RU" dirty="0" smtClean="0"/>
              <a:t> доведено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 </a:t>
            </a:r>
            <a:r>
              <a:rPr lang="ru-RU" dirty="0" err="1" smtClean="0"/>
              <a:t>наркотичною</a:t>
            </a:r>
            <a:r>
              <a:rPr lang="ru-RU" dirty="0" smtClean="0"/>
              <a:t> та </a:t>
            </a:r>
            <a:r>
              <a:rPr lang="ru-RU" dirty="0" err="1" smtClean="0"/>
              <a:t>нікотиновою</a:t>
            </a:r>
            <a:r>
              <a:rPr lang="ru-RU" dirty="0" smtClean="0"/>
              <a:t> </a:t>
            </a:r>
            <a:r>
              <a:rPr lang="ru-RU" dirty="0" err="1" smtClean="0"/>
              <a:t>залежністю</a:t>
            </a:r>
            <a:r>
              <a:rPr lang="ru-RU" dirty="0" smtClean="0"/>
              <a:t>. Коли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нікотину</a:t>
            </a:r>
            <a:r>
              <a:rPr lang="ru-RU" dirty="0" smtClean="0"/>
              <a:t> у </a:t>
            </a:r>
            <a:r>
              <a:rPr lang="ru-RU" dirty="0" err="1" smtClean="0"/>
              <a:t>організм</a:t>
            </a:r>
            <a:r>
              <a:rPr lang="ru-RU" dirty="0" smtClean="0"/>
              <a:t> то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абстинентний</a:t>
            </a:r>
            <a:r>
              <a:rPr lang="ru-RU" dirty="0" smtClean="0"/>
              <a:t> синдром </a:t>
            </a:r>
            <a:r>
              <a:rPr lang="ru-RU" dirty="0" err="1" smtClean="0"/>
              <a:t>відміни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як:</a:t>
            </a:r>
          </a:p>
          <a:p>
            <a:pPr marL="0" indent="0">
              <a:buNone/>
            </a:pPr>
            <a:r>
              <a:rPr lang="uk-UA" dirty="0" smtClean="0"/>
              <a:t>        </a:t>
            </a:r>
            <a:r>
              <a:rPr lang="ru-RU" dirty="0" smtClean="0"/>
              <a:t>-</a:t>
            </a:r>
            <a:r>
              <a:rPr lang="ru-RU" dirty="0" err="1" smtClean="0"/>
              <a:t>Роздратованість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   -</a:t>
            </a:r>
            <a:r>
              <a:rPr lang="ru-RU" dirty="0" err="1"/>
              <a:t>П</a:t>
            </a:r>
            <a:r>
              <a:rPr lang="ru-RU" dirty="0" err="1" smtClean="0"/>
              <a:t>орушення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   -</a:t>
            </a:r>
            <a:r>
              <a:rPr lang="ru-RU" dirty="0" err="1"/>
              <a:t>З</a:t>
            </a:r>
            <a:r>
              <a:rPr lang="ru-RU" dirty="0" err="1" smtClean="0"/>
              <a:t>ниження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 </a:t>
            </a:r>
          </a:p>
          <a:p>
            <a:r>
              <a:rPr lang="ru-RU" dirty="0" smtClean="0"/>
              <a:t>   -</a:t>
            </a:r>
            <a:r>
              <a:rPr lang="ru-RU" dirty="0" err="1"/>
              <a:t>Т</a:t>
            </a:r>
            <a:r>
              <a:rPr lang="ru-RU" dirty="0" err="1" smtClean="0"/>
              <a:t>ривога</a:t>
            </a:r>
            <a:r>
              <a:rPr lang="ru-RU" dirty="0" smtClean="0"/>
              <a:t> ,</a:t>
            </a:r>
            <a:r>
              <a:rPr lang="ru-RU" dirty="0" err="1" smtClean="0"/>
              <a:t>почуття</a:t>
            </a:r>
            <a:r>
              <a:rPr lang="ru-RU" dirty="0" smtClean="0"/>
              <a:t> голоду</a:t>
            </a:r>
          </a:p>
          <a:p>
            <a:r>
              <a:rPr lang="ru-RU" dirty="0" smtClean="0"/>
              <a:t>   -</a:t>
            </a:r>
            <a:r>
              <a:rPr lang="ru-RU" dirty="0" err="1"/>
              <a:t>З</a:t>
            </a:r>
            <a:r>
              <a:rPr lang="ru-RU" dirty="0" err="1" smtClean="0"/>
              <a:t>більшення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  </a:t>
            </a:r>
            <a:r>
              <a:rPr lang="ru-RU" dirty="0" err="1" smtClean="0"/>
              <a:t>порушення</a:t>
            </a:r>
            <a:r>
              <a:rPr lang="ru-RU" dirty="0" smtClean="0"/>
              <a:t> сну.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229200"/>
            <a:ext cx="1255266" cy="125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48272" cy="18239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3963"/>
            <a:ext cx="2448272" cy="18362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8176"/>
            <a:ext cx="2448272" cy="14990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5785"/>
            <a:ext cx="2448272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25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557</Words>
  <Application>Microsoft Office PowerPoint</Application>
  <PresentationFormat>Экран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Вплив алкоголю та нікотину на нервову систему</vt:lpstr>
      <vt:lpstr>Вплив алкоголю</vt:lpstr>
      <vt:lpstr> </vt:lpstr>
      <vt:lpstr> </vt:lpstr>
      <vt:lpstr>   </vt:lpstr>
      <vt:lpstr>Вплив нікотину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алкоголю та нікотину на нервову систему</dc:title>
  <dc:creator>User</dc:creator>
  <cp:lastModifiedBy>User</cp:lastModifiedBy>
  <cp:revision>11</cp:revision>
  <dcterms:created xsi:type="dcterms:W3CDTF">2013-02-28T14:38:11Z</dcterms:created>
  <dcterms:modified xsi:type="dcterms:W3CDTF">2013-02-28T16:25:44Z</dcterms:modified>
</cp:coreProperties>
</file>