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sldIdLst>
    <p:sldId id="264" r:id="rId4"/>
    <p:sldId id="257" r:id="rId5"/>
    <p:sldId id="258" r:id="rId6"/>
    <p:sldId id="259" r:id="rId7"/>
    <p:sldId id="260" r:id="rId8"/>
    <p:sldId id="266" r:id="rId9"/>
    <p:sldId id="261" r:id="rId10"/>
    <p:sldId id="262" r:id="rId11"/>
    <p:sldId id="267" r:id="rId12"/>
    <p:sldId id="263" r:id="rId13"/>
    <p:sldId id="265" r:id="rId14"/>
    <p:sldId id="268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99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28794" y="2130425"/>
            <a:ext cx="6529406" cy="1470025"/>
          </a:xfrm>
        </p:spPr>
        <p:txBody>
          <a:bodyPr/>
          <a:lstStyle>
            <a:lvl1pPr algn="ctr">
              <a:defRPr>
                <a:solidFill>
                  <a:srgbClr val="0033C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30/09/2013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30/09/2013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30/09/2013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86B2-3CA5-46FC-BFE2-7484E79C5C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EB42-D12C-4FC0-A49F-05365A36DAD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91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86B2-3CA5-46FC-BFE2-7484E79C5C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EB42-D12C-4FC0-A49F-05365A36DAD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11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86B2-3CA5-46FC-BFE2-7484E79C5C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EB42-D12C-4FC0-A49F-05365A36DAD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91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86B2-3CA5-46FC-BFE2-7484E79C5C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EB42-D12C-4FC0-A49F-05365A36DAD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54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86B2-3CA5-46FC-BFE2-7484E79C5C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EB42-D12C-4FC0-A49F-05365A36DAD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03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86B2-3CA5-46FC-BFE2-7484E79C5C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EB42-D12C-4FC0-A49F-05365A36DAD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41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86B2-3CA5-46FC-BFE2-7484E79C5C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EB42-D12C-4FC0-A49F-05365A36DAD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08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86B2-3CA5-46FC-BFE2-7484E79C5C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EB42-D12C-4FC0-A49F-05365A36DAD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9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500"/>
            </a:lvl2pPr>
            <a:lvl3pPr>
              <a:defRPr sz="23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30/09/2013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86B2-3CA5-46FC-BFE2-7484E79C5C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EB42-D12C-4FC0-A49F-05365A36DAD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34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86B2-3CA5-46FC-BFE2-7484E79C5C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EB42-D12C-4FC0-A49F-05365A36DAD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679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86B2-3CA5-46FC-BFE2-7484E79C5C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30.09.2013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3EB42-D12C-4FC0-A49F-05365A36DAD4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90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30/09/2013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30/09/2013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30/09/2013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30/09/2013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30/09/2013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30/09/2013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30/09/2013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8579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mtClean="0"/>
              <a:t>Haga clic para modificar el estilo de título del patrón</a:t>
            </a:r>
            <a:endParaRPr lang="ru-RU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000232" y="1600200"/>
            <a:ext cx="69294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6F2AB-E9FB-4F64-BF0E-277D1B6C7E90}" type="datetimeFigureOut">
              <a:rPr lang="ru-RU" smtClean="0"/>
              <a:pPr/>
              <a:t>30/09/2013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700" b="1" kern="1200" cap="none" spc="0">
          <a:ln w="11430">
            <a:solidFill>
              <a:schemeClr val="tx1"/>
            </a:solidFill>
          </a:ln>
          <a:solidFill>
            <a:srgbClr val="0070C0"/>
          </a:solidFill>
          <a:effectLst>
            <a:outerShdw blurRad="80000" dist="40000" dir="5040000" algn="tl">
              <a:srgbClr val="000000">
                <a:alpha val="30000"/>
              </a:srgbClr>
            </a:outerShdw>
          </a:effectLst>
          <a:latin typeface="Candar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D86B2-3CA5-46FC-BFE2-7484E79C5C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30.09.2013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3EB42-D12C-4FC0-A49F-05365A36DA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3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j04095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0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586607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Плоскостопість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0108" y="5013176"/>
            <a:ext cx="6400800" cy="1752600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latin typeface="m_Baveuse" panose="04030905020802020303" pitchFamily="82" charset="-52"/>
              </a:rPr>
              <a:t>Автор проекту:</a:t>
            </a:r>
          </a:p>
          <a:p>
            <a:r>
              <a:rPr lang="uk-UA" dirty="0" smtClean="0">
                <a:solidFill>
                  <a:srgbClr val="FFC000"/>
                </a:solidFill>
                <a:latin typeface="m_Baveuse" panose="04030905020802020303" pitchFamily="82" charset="-52"/>
              </a:rPr>
              <a:t>Загородня Катерина</a:t>
            </a:r>
            <a:endParaRPr lang="ru-RU" dirty="0">
              <a:solidFill>
                <a:srgbClr val="FFC000"/>
              </a:solidFill>
              <a:latin typeface="m_Baveuse" panose="04030905020802020303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58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87" y="-1"/>
            <a:ext cx="9173887" cy="688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27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50" y="1514"/>
            <a:ext cx="9172749" cy="688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4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prstTxWarp prst="textCurveUp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Дякую за увагу! 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28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15816" y="332656"/>
            <a:ext cx="6228184" cy="1143000"/>
          </a:xfrm>
        </p:spPr>
        <p:txBody>
          <a:bodyPr>
            <a:prstTxWarp prst="textStop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</a:rPr>
              <a:t>Що ж таке плоскостопість?</a:t>
            </a:r>
            <a:endParaRPr lang="es-ES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err="1"/>
              <a:t>Плоскостопість</a:t>
            </a:r>
            <a:r>
              <a:rPr lang="ru-RU" dirty="0"/>
              <a:t> — </a:t>
            </a:r>
            <a:r>
              <a:rPr lang="ru-RU" dirty="0" err="1"/>
              <a:t>викривлення</a:t>
            </a:r>
            <a:r>
              <a:rPr lang="ru-RU" dirty="0"/>
              <a:t> стопи,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опущенні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склепінь</a:t>
            </a:r>
            <a:r>
              <a:rPr lang="ru-RU" dirty="0"/>
              <a:t>, через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стає</a:t>
            </a:r>
            <a:r>
              <a:rPr lang="ru-RU" dirty="0"/>
              <a:t> плоскою. 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5994350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5857916" cy="1143000"/>
          </a:xfrm>
        </p:spPr>
        <p:txBody>
          <a:bodyPr>
            <a:prstTxWarp prst="textTriangleInverted">
              <a:avLst/>
            </a:prstTxWarp>
          </a:bodyPr>
          <a:lstStyle/>
          <a:p>
            <a:r>
              <a:rPr lang="uk-UA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Чому стопа стає плоскою?</a:t>
            </a:r>
            <a:endParaRPr lang="ru-RU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412776"/>
            <a:ext cx="7164288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На </a:t>
            </a:r>
            <a:r>
              <a:rPr lang="ru-RU" dirty="0" err="1"/>
              <a:t>перший</a:t>
            </a:r>
            <a:r>
              <a:rPr lang="ru-RU" dirty="0"/>
              <a:t> </a:t>
            </a:r>
            <a:r>
              <a:rPr lang="ru-RU" dirty="0" err="1"/>
              <a:t>погляд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здатися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плоскостопість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проблема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 smtClean="0"/>
              <a:t>кістяка</a:t>
            </a:r>
            <a:r>
              <a:rPr lang="ru-RU" dirty="0" smtClean="0"/>
              <a:t>. </a:t>
            </a:r>
            <a:r>
              <a:rPr lang="ru-RU" dirty="0" err="1"/>
              <a:t>Проте</a:t>
            </a:r>
            <a:r>
              <a:rPr lang="ru-RU" dirty="0"/>
              <a:t> основною причиною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патології</a:t>
            </a:r>
            <a:r>
              <a:rPr lang="ru-RU" dirty="0"/>
              <a:t> є </a:t>
            </a:r>
            <a:r>
              <a:rPr lang="ru-RU" dirty="0" err="1"/>
              <a:t>захворювання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 та </a:t>
            </a:r>
            <a:r>
              <a:rPr lang="ru-RU" dirty="0" err="1"/>
              <a:t>м'язів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сполучної</a:t>
            </a:r>
            <a:r>
              <a:rPr lang="ru-RU" dirty="0"/>
              <a:t> </a:t>
            </a:r>
            <a:r>
              <a:rPr lang="ru-RU" dirty="0" err="1" smtClean="0"/>
              <a:t>тканини</a:t>
            </a:r>
            <a:r>
              <a:rPr lang="ru-RU" dirty="0"/>
              <a:t>, яка </a:t>
            </a:r>
            <a:r>
              <a:rPr lang="ru-RU" dirty="0" err="1"/>
              <a:t>підтримує</a:t>
            </a:r>
            <a:r>
              <a:rPr lang="ru-RU" dirty="0"/>
              <a:t> ступню.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сполучна</a:t>
            </a:r>
            <a:r>
              <a:rPr lang="ru-RU" dirty="0"/>
              <a:t> тканина є </a:t>
            </a:r>
            <a:r>
              <a:rPr lang="ru-RU" dirty="0" err="1"/>
              <a:t>слабкою</a:t>
            </a:r>
            <a:r>
              <a:rPr lang="ru-RU" dirty="0"/>
              <a:t>, то й стопа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млявою</a:t>
            </a:r>
            <a:r>
              <a:rPr lang="ru-RU" dirty="0"/>
              <a:t>, «</a:t>
            </a:r>
            <a:r>
              <a:rPr lang="ru-RU" dirty="0" err="1"/>
              <a:t>розпластаною</a:t>
            </a:r>
            <a:r>
              <a:rPr lang="ru-RU" dirty="0"/>
              <a:t>». Але </a:t>
            </a:r>
            <a:r>
              <a:rPr lang="ru-RU" dirty="0" err="1"/>
              <a:t>плоскостопість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кістяка</a:t>
            </a:r>
            <a:r>
              <a:rPr lang="ru-RU" dirty="0"/>
              <a:t>. Як правило,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пов'язане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й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вираженими</a:t>
            </a:r>
            <a:r>
              <a:rPr lang="ru-RU" dirty="0"/>
              <a:t>, </a:t>
            </a:r>
            <a:r>
              <a:rPr lang="ru-RU" dirty="0" err="1"/>
              <a:t>елементами</a:t>
            </a:r>
            <a:r>
              <a:rPr lang="ru-RU" dirty="0"/>
              <a:t> </a:t>
            </a:r>
            <a:r>
              <a:rPr lang="ru-RU" dirty="0" err="1"/>
              <a:t>дисплазії</a:t>
            </a:r>
            <a:r>
              <a:rPr lang="ru-RU" dirty="0"/>
              <a:t> </a:t>
            </a:r>
            <a:r>
              <a:rPr lang="ru-RU" dirty="0" err="1"/>
              <a:t>сполучної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. </a:t>
            </a:r>
            <a:r>
              <a:rPr lang="ru-RU" dirty="0" err="1"/>
              <a:t>Йдеться</a:t>
            </a:r>
            <a:r>
              <a:rPr lang="ru-RU" dirty="0"/>
              <a:t> про </a:t>
            </a:r>
            <a:r>
              <a:rPr lang="ru-RU" dirty="0" err="1"/>
              <a:t>легкий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кривошиї</a:t>
            </a:r>
            <a:r>
              <a:rPr lang="ru-RU" dirty="0"/>
              <a:t>, </a:t>
            </a:r>
            <a:r>
              <a:rPr lang="ru-RU" dirty="0" err="1"/>
              <a:t>лійкоподібну</a:t>
            </a:r>
            <a:r>
              <a:rPr lang="ru-RU" dirty="0"/>
              <a:t> </a:t>
            </a:r>
            <a:r>
              <a:rPr lang="ru-RU" dirty="0" err="1"/>
              <a:t>деформацію</a:t>
            </a:r>
            <a:r>
              <a:rPr lang="ru-RU" dirty="0"/>
              <a:t> </a:t>
            </a:r>
            <a:r>
              <a:rPr lang="ru-RU" dirty="0" err="1"/>
              <a:t>грудної</a:t>
            </a:r>
            <a:r>
              <a:rPr lang="ru-RU" dirty="0"/>
              <a:t> </a:t>
            </a:r>
            <a:r>
              <a:rPr lang="ru-RU" dirty="0" err="1"/>
              <a:t>клітки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85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60648"/>
            <a:ext cx="5857916" cy="11430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uk-UA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Ознаки плоскостопості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Blip>
                <a:blip r:embed="rId2"/>
              </a:buBlip>
            </a:pPr>
            <a:r>
              <a:rPr lang="ru-RU" sz="3600" dirty="0" err="1" smtClean="0">
                <a:latin typeface="Moyenage" panose="02000000000000000000" pitchFamily="2" charset="0"/>
              </a:rPr>
              <a:t>швидка</a:t>
            </a:r>
            <a:r>
              <a:rPr lang="ru-RU" sz="3600" dirty="0" smtClean="0">
                <a:latin typeface="Moyenage" panose="02000000000000000000" pitchFamily="2" charset="0"/>
              </a:rPr>
              <a:t> </a:t>
            </a:r>
            <a:r>
              <a:rPr lang="ru-RU" sz="3600" dirty="0" err="1" smtClean="0">
                <a:latin typeface="Moyenage" panose="02000000000000000000" pitchFamily="2" charset="0"/>
              </a:rPr>
              <a:t>втомлюваність</a:t>
            </a:r>
            <a:r>
              <a:rPr lang="ru-RU" sz="3600" dirty="0" smtClean="0">
                <a:latin typeface="Moyenage" panose="02000000000000000000" pitchFamily="2" charset="0"/>
              </a:rPr>
              <a:t>;</a:t>
            </a:r>
          </a:p>
          <a:p>
            <a:pPr algn="ctr">
              <a:buBlip>
                <a:blip r:embed="rId2"/>
              </a:buBlip>
            </a:pPr>
            <a:r>
              <a:rPr lang="ru-RU" sz="3600" dirty="0" smtClean="0">
                <a:latin typeface="Moyenage" panose="02000000000000000000" pitchFamily="2" charset="0"/>
              </a:rPr>
              <a:t> </a:t>
            </a:r>
            <a:r>
              <a:rPr lang="ru-RU" sz="3600" dirty="0" err="1">
                <a:latin typeface="Moyenage" panose="02000000000000000000" pitchFamily="2" charset="0"/>
              </a:rPr>
              <a:t>больові</a:t>
            </a:r>
            <a:r>
              <a:rPr lang="ru-RU" sz="3600" dirty="0">
                <a:latin typeface="Moyenage" panose="02000000000000000000" pitchFamily="2" charset="0"/>
              </a:rPr>
              <a:t> </a:t>
            </a:r>
            <a:r>
              <a:rPr lang="ru-RU" sz="3600" dirty="0" err="1">
                <a:latin typeface="Moyenage" panose="02000000000000000000" pitchFamily="2" charset="0"/>
              </a:rPr>
              <a:t>відчуття</a:t>
            </a:r>
            <a:r>
              <a:rPr lang="ru-RU" sz="3600" dirty="0">
                <a:latin typeface="Moyenage" panose="02000000000000000000" pitchFamily="2" charset="0"/>
              </a:rPr>
              <a:t> в ногах </a:t>
            </a:r>
            <a:r>
              <a:rPr lang="ru-RU" sz="3600" dirty="0" err="1">
                <a:latin typeface="Moyenage" panose="02000000000000000000" pitchFamily="2" charset="0"/>
              </a:rPr>
              <a:t>під</a:t>
            </a:r>
            <a:r>
              <a:rPr lang="ru-RU" sz="3600" dirty="0">
                <a:latin typeface="Moyenage" panose="02000000000000000000" pitchFamily="2" charset="0"/>
              </a:rPr>
              <a:t> час </a:t>
            </a:r>
            <a:r>
              <a:rPr lang="ru-RU" sz="3600" dirty="0" err="1">
                <a:latin typeface="Moyenage" panose="02000000000000000000" pitchFamily="2" charset="0"/>
              </a:rPr>
              <a:t>ходьби</a:t>
            </a:r>
            <a:r>
              <a:rPr lang="ru-RU" sz="3600" dirty="0">
                <a:latin typeface="Moyenage" panose="02000000000000000000" pitchFamily="2" charset="0"/>
              </a:rPr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7" y="3478186"/>
            <a:ext cx="5038725" cy="3333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" y="4149080"/>
            <a:ext cx="3810000" cy="238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75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44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8" y="0"/>
            <a:ext cx="10489135" cy="698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52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5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962" cy="687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 t="1" r="19381" b="27069"/>
          <a:stretch/>
        </p:blipFill>
        <p:spPr bwMode="auto">
          <a:xfrm>
            <a:off x="77834" y="5161512"/>
            <a:ext cx="1651203" cy="1664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15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1440"/>
            <a:ext cx="10341041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8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396801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2C4AA7D-07E5-4B8D-B300-2D90392D17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TP102396801_template</Template>
  <TotalTime>217</TotalTime>
  <Words>139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TP102396801_template</vt:lpstr>
      <vt:lpstr>Тема Office</vt:lpstr>
      <vt:lpstr>Плоскостопість</vt:lpstr>
      <vt:lpstr>Що ж таке плоскостопість?</vt:lpstr>
      <vt:lpstr>Чому стопа стає плоскою?</vt:lpstr>
      <vt:lpstr>Ознаки плоскостопості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Що ж таке плоскостопість?</dc:title>
  <dc:creator>Администратор</dc:creator>
  <cp:lastModifiedBy>Администратор</cp:lastModifiedBy>
  <cp:revision>4</cp:revision>
  <dcterms:created xsi:type="dcterms:W3CDTF">2013-09-30T14:04:44Z</dcterms:created>
  <dcterms:modified xsi:type="dcterms:W3CDTF">2013-09-30T17:42:33Z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TC023968029991</vt:lpwstr>
  </property>
</Properties>
</file>