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17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69987" y="3247767"/>
            <a:ext cx="46914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ru-RU" b="1" i="1" dirty="0">
              <a:solidFill>
                <a:srgbClr val="C00000"/>
              </a:solidFill>
              <a:latin typeface="Ralenta" pitchFamily="2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9085" y="858134"/>
            <a:ext cx="6269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25500" dir="5400000" sy="-100000" algn="bl" rotWithShape="0"/>
                </a:effectLst>
              </a:rPr>
              <a:t>Т</a:t>
            </a: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25500" dir="5400000" sy="-100000" algn="bl" rotWithShape="0"/>
                </a:effectLst>
              </a:rPr>
              <a:t>he Louvre Museum</a:t>
            </a:r>
            <a:endParaRPr lang="en-US" sz="4800" b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127000">
                  <a:schemeClr val="bg1"/>
                </a:glow>
              </a:effectLst>
              <a:latin typeface="Ralenta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9987" y="1857961"/>
            <a:ext cx="547419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Official name Great Louvre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36" y="2676238"/>
            <a:ext cx="4770592" cy="35779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90984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71" y="130629"/>
            <a:ext cx="8637815" cy="21553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history of the Louvre Museum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8163" y="1385248"/>
            <a:ext cx="6449786" cy="324938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/>
              <a:t>Louvre Museum is the national museum and art gallery of France</a:t>
            </a:r>
            <a:r>
              <a:rPr lang="en-US" sz="2800" dirty="0" smtClean="0"/>
              <a:t>. </a:t>
            </a:r>
          </a:p>
          <a:p>
            <a:pPr marL="45720" indent="0">
              <a:buNone/>
            </a:pPr>
            <a:endParaRPr lang="en-US" sz="2800" dirty="0"/>
          </a:p>
          <a:p>
            <a:pPr marL="45720" indent="0">
              <a:buNone/>
            </a:pPr>
            <a:r>
              <a:rPr lang="en-US" sz="2800" dirty="0"/>
              <a:t>It is situated in the palace in Paris that was built in the 12th century by Philip II.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3" y="1777055"/>
            <a:ext cx="3114620" cy="37444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2" y="4411159"/>
            <a:ext cx="6093624" cy="22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24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061" y="126739"/>
            <a:ext cx="8575353" cy="18490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reconstruction of the Louvre Museum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792878"/>
            <a:ext cx="8556172" cy="3350622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The Louvre building complex underwent a major reconstruction in the 1980s and 1990s in order to make the old museum more comfortable to its visitors. </a:t>
            </a:r>
          </a:p>
          <a:p>
            <a:pPr marL="45720" indent="0">
              <a:buNone/>
            </a:pPr>
            <a:r>
              <a:rPr lang="en-US" dirty="0"/>
              <a:t>A vast underground complex of offices, shops, exhibition spaces, storage areas and parking areas was built.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856" y="3868339"/>
            <a:ext cx="6311527" cy="2614103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78045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075" y="192053"/>
            <a:ext cx="8640668" cy="13101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collections of the Louvre Museum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0631" y="1433649"/>
            <a:ext cx="3690256" cy="447729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>The Louvre contains the famous Mona Lisa by Leonardo da Vinci and other great paintings from Italy, France, Netherlands and Great Britain. </a:t>
            </a: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It </a:t>
            </a:r>
            <a:r>
              <a:rPr lang="en-US" dirty="0"/>
              <a:t>is a painting in oil on a poplar panel, completed circa 1503–1519.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096" y="1936865"/>
            <a:ext cx="2905726" cy="4365963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115" y="2709260"/>
            <a:ext cx="1899684" cy="282117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3560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4543" y="473529"/>
            <a:ext cx="8392885" cy="3732711"/>
          </a:xfrm>
        </p:spPr>
        <p:txBody>
          <a:bodyPr/>
          <a:lstStyle/>
          <a:p>
            <a:pPr marL="45720" indent="0">
              <a:buNone/>
            </a:pPr>
            <a:r>
              <a:rPr lang="en-US" sz="2400" dirty="0"/>
              <a:t>The Louvre’s painting collection is one of the richest in the world, </a:t>
            </a:r>
            <a:r>
              <a:rPr lang="en-US" sz="2400" dirty="0" smtClean="0"/>
              <a:t>representing </a:t>
            </a:r>
            <a:r>
              <a:rPr lang="en-US" sz="2400" dirty="0"/>
              <a:t>all periods of European art up to Impressionism. </a:t>
            </a:r>
            <a:endParaRPr lang="en-US" sz="2400" dirty="0" smtClean="0"/>
          </a:p>
          <a:p>
            <a:pPr marL="45720" indent="0">
              <a:buNone/>
            </a:pPr>
            <a:r>
              <a:rPr lang="en-US" sz="2400" dirty="0" smtClean="0"/>
              <a:t>It </a:t>
            </a:r>
            <a:r>
              <a:rPr lang="en-US" sz="2400" dirty="0"/>
              <a:t>also has many masterpieces by Italian Renaissance painters and Dutch painters of the Baroque period. </a:t>
            </a:r>
            <a:endParaRPr lang="ru-RU" sz="2400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99" y="2729259"/>
            <a:ext cx="2902553" cy="3883814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52" y="2542576"/>
            <a:ext cx="3320668" cy="407049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5880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1" y="159396"/>
            <a:ext cx="8663214" cy="11468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department of  Renaissance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15" y="3316926"/>
            <a:ext cx="2067433" cy="2505565"/>
          </a:xfr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21" y="2746329"/>
            <a:ext cx="2901817" cy="364676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44929" y="1869430"/>
            <a:ext cx="8507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 displays the treasures of the French kings—bronzes, pottery, jewelry and furniture.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66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71" y="1"/>
            <a:ext cx="8670472" cy="13879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Greek and Roman art of the Louvre Museum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176" y="1821194"/>
            <a:ext cx="2073502" cy="3139321"/>
          </a:xfr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723" y="1698171"/>
            <a:ext cx="2599007" cy="340394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98572" y="1698171"/>
            <a:ext cx="37201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/>
              <a:t>The department of Greek and Roman art is one of the oldest in the museum. It houses architecture, sculpture, mosaics, bronzes, and pottery. </a:t>
            </a:r>
            <a:endParaRPr lang="en-US" sz="2400" dirty="0" smtClean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One of the masterpieces of this department is «The Winged Victory of Samothrace».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99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746" y="339011"/>
            <a:ext cx="8428397" cy="12285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Egyptian art of the Louvre Museum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614" y="2005149"/>
            <a:ext cx="3282043" cy="4591594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The department of Egyptian art was established in 1826 to organize the collections acquired during Napoleon’s Egyptian campaign. </a:t>
            </a: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The </a:t>
            </a:r>
            <a:r>
              <a:rPr lang="en-US" dirty="0"/>
              <a:t>department of Oriental antiquities is most important for its collection of Mesopotamian art.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208" y="2306530"/>
            <a:ext cx="5136207" cy="31962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2373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116</TotalTime>
  <Words>296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The history of the Louvre Museum</vt:lpstr>
      <vt:lpstr>The reconstruction of the Louvre Museum </vt:lpstr>
      <vt:lpstr>The collections of the Louvre Museum </vt:lpstr>
      <vt:lpstr>Презентация PowerPoint</vt:lpstr>
      <vt:lpstr>The department of  Renaissance</vt:lpstr>
      <vt:lpstr>The Greek and Roman art of the Louvre Museum</vt:lpstr>
      <vt:lpstr>The Egyptian art of the Louvre Museum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SIXTY</cp:lastModifiedBy>
  <cp:revision>28</cp:revision>
  <dcterms:created xsi:type="dcterms:W3CDTF">2013-11-19T05:52:05Z</dcterms:created>
  <dcterms:modified xsi:type="dcterms:W3CDTF">2015-02-24T11:40:18Z</dcterms:modified>
</cp:coreProperties>
</file>