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notesSlides/notesSlide7.xml" ContentType="application/vnd.openxmlformats-officedocument.presentationml.notes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slideMaster1.xml" ContentType="application/vnd.openxmlformats-officedocument.presentationml.slideMaster+xml"/>
  <Override PartName="/ppt/slides/slide7.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Types>
</file>

<file path=_rels/.rels><?xml version="1.0" encoding="UTF-8" standalone="yes"?><Relationships xmlns="http://schemas.openxmlformats.org/package/2006/relationships"><Relationship Target="ppt/presentation.xml" Type="http://schemas.openxmlformats.org/officeDocument/2006/relationships/officeDocument" Id="rId1"/></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aveSubsetFonts="1" autoCompressPictures="0" mc:PreserveAttributes="mv:*" mc:Ignorable="mv">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y="9144000" cx="6858000"/>
  <p:defaultText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Target="slides/slide10.xml" Type="http://schemas.openxmlformats.org/officeDocument/2006/relationships/slide" Id="rId15"/><Relationship Target="slides/slide9.xml" Type="http://schemas.openxmlformats.org/officeDocument/2006/relationships/slide" Id="rId14"/><Relationship Target="presProps.xml" Type="http://schemas.openxmlformats.org/officeDocument/2006/relationships/presProps" Id="rId2"/><Relationship Target="slides/slide7.xml" Type="http://schemas.openxmlformats.org/officeDocument/2006/relationships/slide" Id="rId12"/><Relationship Target="theme/theme2.xml" Type="http://schemas.openxmlformats.org/officeDocument/2006/relationships/theme" Id="rId1"/><Relationship Target="slides/slide8.xml" Type="http://schemas.openxmlformats.org/officeDocument/2006/relationships/slide" Id="rId13"/><Relationship Target="slideMasters/slideMaster1.xml" Type="http://schemas.openxmlformats.org/officeDocument/2006/relationships/slideMaster" Id="rId4"/><Relationship Target="slides/slide5.xml" Type="http://schemas.openxmlformats.org/officeDocument/2006/relationships/slide" Id="rId10"/><Relationship Target="tableStyles.xml" Type="http://schemas.openxmlformats.org/officeDocument/2006/relationships/tableStyles" Id="rId3"/><Relationship Target="slides/slide6.xml" Type="http://schemas.openxmlformats.org/officeDocument/2006/relationships/slide" Id="rId11"/><Relationship Target="slides/slide4.xml" Type="http://schemas.openxmlformats.org/officeDocument/2006/relationships/slide" Id="rId9"/><Relationship Target="slides/slide1.xml" Type="http://schemas.openxmlformats.org/officeDocument/2006/relationships/slide" Id="rId6"/><Relationship Target="notesMasters/notesMaster1.xml" Type="http://schemas.openxmlformats.org/officeDocument/2006/relationships/notesMaster" Id="rId5"/><Relationship Target="slides/slide3.xml" Type="http://schemas.openxmlformats.org/officeDocument/2006/relationships/slide" Id="rId8"/><Relationship Target="slides/slide2.xml" Type="http://schemas.openxmlformats.org/officeDocument/2006/relationships/slide" Id="rId7"/></Relationships>
</file>

<file path=ppt/notesMasters/_rels/notesMaster1.xml.rels><?xml version="1.0" encoding="UTF-8" standalone="yes"?><Relationships xmlns="http://schemas.openxmlformats.org/package/2006/relationships"><Relationship Target="../theme/theme1.xml" Type="http://schemas.openxmlformats.org/officeDocument/2006/relationships/theme" Id="rId1"/></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y="0" x="0"/>
          <a:ext cy="0" cx="0"/>
          <a:chOff y="0" x="0"/>
          <a:chExt cy="0" cx="0"/>
        </a:xfrm>
      </p:grpSpPr>
      <p:sp>
        <p:nvSpPr>
          <p:cNvPr id="2" name="Shape 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3" name="Shape 3"/>
          <p:cNvSpPr txBox="1"/>
          <p:nvPr>
            <p:ph idx="1" type="body"/>
          </p:nvPr>
        </p:nvSpPr>
        <p:spPr>
          <a:xfrm>
            <a:off y="4343400" x="685800"/>
            <a:ext cy="4114800" cx="5486399"/>
          </a:xfrm>
          <a:prstGeom prst="rect">
            <a:avLst/>
          </a:prstGeom>
        </p:spPr>
        <p:txBody>
          <a:bodyPr bIns="91425" rIns="91425" lIns="91425" t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p:txBody>
      </p:sp>
    </p:spTree>
  </p:cSld>
  <p:clrMap accent2="accent2" accent3="accent3" accent4="accent4" accent5="accent5" accent6="accent6" hlink="hlink" tx2="lt2" tx1="dk1" bg2="dk2" bg1="lt1" folHlink="folHlink" accent1="accent1"/>
</p:notesMaster>
</file>

<file path=ppt/notesSlides/_rels/notesSlide1.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10.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2.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3.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4.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5.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6.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7.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8.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_rels/notesSlide9.xml.rels><?xml version="1.0" encoding="UTF-8" standalone="yes"?><Relationships xmlns="http://schemas.openxmlformats.org/package/2006/relationships"><Relationship Target="../notesMasters/notesMaster1.xml" Type="http://schemas.openxmlformats.org/officeDocument/2006/relationships/notesMaster" Id="rId1"/></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1" name="Shape 71"/>
        <p:cNvGrpSpPr/>
        <p:nvPr/>
      </p:nvGrpSpPr>
      <p:grpSpPr>
        <a:xfrm>
          <a:off y="0" x="0"/>
          <a:ext cy="0" cx="0"/>
          <a:chOff y="0" x="0"/>
          <a:chExt cy="0" cx="0"/>
        </a:xfrm>
      </p:grpSpPr>
      <p:sp>
        <p:nvSpPr>
          <p:cNvPr id="72" name="Shape 7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73" name="Shape 7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7" name="Shape 137"/>
        <p:cNvGrpSpPr/>
        <p:nvPr/>
      </p:nvGrpSpPr>
      <p:grpSpPr>
        <a:xfrm>
          <a:off y="0" x="0"/>
          <a:ext cy="0" cx="0"/>
          <a:chOff y="0" x="0"/>
          <a:chExt cy="0" cx="0"/>
        </a:xfrm>
      </p:grpSpPr>
      <p:sp>
        <p:nvSpPr>
          <p:cNvPr id="138" name="Shape 13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9" name="Shape 13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79" name="Shape 79"/>
        <p:cNvGrpSpPr/>
        <p:nvPr/>
      </p:nvGrpSpPr>
      <p:grpSpPr>
        <a:xfrm>
          <a:off y="0" x="0"/>
          <a:ext cy="0" cx="0"/>
          <a:chOff y="0" x="0"/>
          <a:chExt cy="0" cx="0"/>
        </a:xfrm>
      </p:grpSpPr>
      <p:sp>
        <p:nvSpPr>
          <p:cNvPr id="80" name="Shape 8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1" name="Shape 8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85" name="Shape 85"/>
        <p:cNvGrpSpPr/>
        <p:nvPr/>
      </p:nvGrpSpPr>
      <p:grpSpPr>
        <a:xfrm>
          <a:off y="0" x="0"/>
          <a:ext cy="0" cx="0"/>
          <a:chOff y="0" x="0"/>
          <a:chExt cy="0" cx="0"/>
        </a:xfrm>
      </p:grpSpPr>
      <p:sp>
        <p:nvSpPr>
          <p:cNvPr id="86" name="Shape 8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87" name="Shape 8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93" name="Shape 93"/>
        <p:cNvGrpSpPr/>
        <p:nvPr/>
      </p:nvGrpSpPr>
      <p:grpSpPr>
        <a:xfrm>
          <a:off y="0" x="0"/>
          <a:ext cy="0" cx="0"/>
          <a:chOff y="0" x="0"/>
          <a:chExt cy="0" cx="0"/>
        </a:xfrm>
      </p:grpSpPr>
      <p:sp>
        <p:nvSpPr>
          <p:cNvPr id="94" name="Shape 94"/>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95" name="Shape 95"/>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1" name="Shape 101"/>
        <p:cNvGrpSpPr/>
        <p:nvPr/>
      </p:nvGrpSpPr>
      <p:grpSpPr>
        <a:xfrm>
          <a:off y="0" x="0"/>
          <a:ext cy="0" cx="0"/>
          <a:chOff y="0" x="0"/>
          <a:chExt cy="0" cx="0"/>
        </a:xfrm>
      </p:grpSpPr>
      <p:sp>
        <p:nvSpPr>
          <p:cNvPr id="102" name="Shape 10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03" name="Shape 10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09" name="Shape 109"/>
        <p:cNvGrpSpPr/>
        <p:nvPr/>
      </p:nvGrpSpPr>
      <p:grpSpPr>
        <a:xfrm>
          <a:off y="0" x="0"/>
          <a:ext cy="0" cx="0"/>
          <a:chOff y="0" x="0"/>
          <a:chExt cy="0" cx="0"/>
        </a:xfrm>
      </p:grpSpPr>
      <p:sp>
        <p:nvSpPr>
          <p:cNvPr id="110" name="Shape 110"/>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1" name="Shape 111"/>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17" name="Shape 117"/>
        <p:cNvGrpSpPr/>
        <p:nvPr/>
      </p:nvGrpSpPr>
      <p:grpSpPr>
        <a:xfrm>
          <a:off y="0" x="0"/>
          <a:ext cy="0" cx="0"/>
          <a:chOff y="0" x="0"/>
          <a:chExt cy="0" cx="0"/>
        </a:xfrm>
      </p:grpSpPr>
      <p:sp>
        <p:nvSpPr>
          <p:cNvPr id="118" name="Shape 118"/>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19" name="Shape 119"/>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25" name="Shape 125"/>
        <p:cNvGrpSpPr/>
        <p:nvPr/>
      </p:nvGrpSpPr>
      <p:grpSpPr>
        <a:xfrm>
          <a:off y="0" x="0"/>
          <a:ext cy="0" cx="0"/>
          <a:chOff y="0" x="0"/>
          <a:chExt cy="0" cx="0"/>
        </a:xfrm>
      </p:grpSpPr>
      <p:sp>
        <p:nvSpPr>
          <p:cNvPr id="126" name="Shape 126"/>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27" name="Shape 127"/>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Sp="0" showMasterPhAnim="0">
  <p:cSld>
    <p:spTree>
      <p:nvGrpSpPr>
        <p:cNvPr id="131" name="Shape 131"/>
        <p:cNvGrpSpPr/>
        <p:nvPr/>
      </p:nvGrpSpPr>
      <p:grpSpPr>
        <a:xfrm>
          <a:off y="0" x="0"/>
          <a:ext cy="0" cx="0"/>
          <a:chOff y="0" x="0"/>
          <a:chExt cy="0" cx="0"/>
        </a:xfrm>
      </p:grpSpPr>
      <p:sp>
        <p:nvSpPr>
          <p:cNvPr id="132" name="Shape 132"/>
          <p:cNvSpPr/>
          <p:nvPr>
            <p:ph idx="2" type="sldImg"/>
          </p:nvPr>
        </p:nvSpPr>
        <p:spPr>
          <a:xfrm>
            <a:off y="685800" x="381187"/>
            <a:ext cy="3429000" cx="6096299"/>
          </a:xfrm>
          <a:custGeom>
            <a:pathLst>
              <a:path w="120000" extrusionOk="0" h="120000">
                <a:moveTo>
                  <a:pt y="0" x="0"/>
                </a:moveTo>
                <a:lnTo>
                  <a:pt y="0" x="120000"/>
                </a:lnTo>
                <a:lnTo>
                  <a:pt y="120000" x="120000"/>
                </a:lnTo>
                <a:lnTo>
                  <a:pt y="120000" x="0"/>
                </a:lnTo>
                <a:close/>
              </a:path>
            </a:pathLst>
          </a:custGeom>
        </p:spPr>
      </p:sp>
      <p:sp>
        <p:nvSpPr>
          <p:cNvPr id="133" name="Shape 133"/>
          <p:cNvSpPr txBox="1"/>
          <p:nvPr>
            <p:ph idx="1" type="body"/>
          </p:nvPr>
        </p:nvSpPr>
        <p:spPr>
          <a:xfrm>
            <a:off y="4343400" x="685800"/>
            <a:ext cy="4114800" cx="5486399"/>
          </a:xfrm>
          <a:prstGeom prst="rect">
            <a:avLst/>
          </a:prstGeom>
        </p:spPr>
        <p:txBody>
          <a:bodyPr bIns="91425" rIns="91425" lIns="91425" tIns="91425" anchor="t" anchorCtr="0">
            <a:noAutofit/>
          </a:bodyPr>
          <a:lstStyle/>
          <a:p/>
        </p:txBody>
      </p:sp>
    </p:spTree>
  </p:cSld>
  <p:clrMapOvr>
    <a:masterClrMapping/>
  </p:clrMapOvr>
</p:notes>
</file>

<file path=ppt/slideLayouts/_rels/slideLayout1.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2.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3.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4.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5.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_rels/slideLayout6.xml.rels><?xml version="1.0" encoding="UTF-8" standalone="yes"?><Relationships xmlns="http://schemas.openxmlformats.org/package/2006/relationships"><Relationship Target="../slideMasters/slideMaster1.xml" Type="http://schemas.openxmlformats.org/officeDocument/2006/relationships/slideMaster" Id="rId1"/></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7" name="Shape 7"/>
        <p:cNvGrpSpPr/>
        <p:nvPr/>
      </p:nvGrpSpPr>
      <p:grpSpPr>
        <a:xfrm>
          <a:off y="0" x="0"/>
          <a:ext cy="0" cx="0"/>
          <a:chOff y="0" x="0"/>
          <a:chExt cy="0" cx="0"/>
        </a:xfrm>
      </p:grpSpPr>
      <p:sp>
        <p:nvSpPr>
          <p:cNvPr id="8" name="Shape 8"/>
          <p:cNvSpPr/>
          <p:nvPr/>
        </p:nvSpPr>
        <p:spPr>
          <a:xfrm>
            <a:off y="1200150" x="0"/>
            <a:ext cy="2743199" cx="9144000"/>
          </a:xfrm>
          <a:prstGeom prst="rect">
            <a:avLst/>
          </a:prstGeom>
          <a:solidFill>
            <a:schemeClr val="dk1">
              <a:alpha val="20000"/>
            </a:schemeClr>
          </a:solidFill>
          <a:ln>
            <a:noFill/>
          </a:ln>
        </p:spPr>
        <p:txBody>
          <a:bodyPr bIns="45700" rIns="91425" lIns="91425" tIns="45700" anchor="ctr" anchorCtr="0">
            <a:noAutofit/>
          </a:bodyPr>
          <a:lstStyle/>
          <a:p/>
        </p:txBody>
      </p:sp>
      <p:grpSp>
        <p:nvGrpSpPr>
          <p:cNvPr id="9" name="Shape 9"/>
          <p:cNvGrpSpPr/>
          <p:nvPr/>
        </p:nvGrpSpPr>
        <p:grpSpPr>
          <a:xfrm>
            <a:off y="-1078" x="0"/>
            <a:ext cy="5144627" cx="1827407"/>
            <a:chOff y="-1438" x="0"/>
            <a:chExt cy="6859503" cx="798029"/>
          </a:xfrm>
        </p:grpSpPr>
        <p:sp>
          <p:nvSpPr>
            <p:cNvPr id="10" name="Shape 10"/>
            <p:cNvSpPr/>
            <p:nvPr/>
          </p:nvSpPr>
          <p:spPr>
            <a:xfrm>
              <a:off y="-1438" x="0"/>
              <a:ext cy="6858065" cx="798029"/>
            </a:xfrm>
            <a:custGeom>
              <a:pathLst>
                <a:path w="500332" extrusionOk="0" h="6875253">
                  <a:moveTo>
                    <a:pt y="0" x="0"/>
                  </a:moveTo>
                  <a:lnTo>
                    <a:pt y="0" x="500332"/>
                  </a:lnTo>
                  <a:lnTo>
                    <a:pt y="6875253" x="301925"/>
                  </a:lnTo>
                  <a:lnTo>
                    <a:pt y="6875253" x="0"/>
                  </a:lnTo>
                  <a:lnTo>
                    <a:pt y="0" x="0"/>
                  </a:lnTo>
                  <a:close/>
                </a:path>
              </a:pathLst>
            </a:custGeom>
            <a:solidFill>
              <a:schemeClr val="dk2">
                <a:alpha val="20000"/>
              </a:schemeClr>
            </a:solidFill>
            <a:ln>
              <a:noFill/>
            </a:ln>
          </p:spPr>
          <p:txBody>
            <a:bodyPr bIns="45700" rIns="91425" lIns="91425" tIns="45700" anchor="ctr" anchorCtr="0">
              <a:noAutofit/>
            </a:bodyPr>
            <a:lstStyle/>
            <a:p/>
          </p:txBody>
        </p:sp>
        <p:sp>
          <p:nvSpPr>
            <p:cNvPr id="11" name="Shape 11"/>
            <p:cNvSpPr/>
            <p:nvPr/>
          </p:nvSpPr>
          <p:spPr>
            <a:xfrm>
              <a:off y="0" x="0"/>
              <a:ext cy="6858065" cx="399014"/>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12" name="Shape 12"/>
          <p:cNvGrpSpPr/>
          <p:nvPr/>
        </p:nvGrpSpPr>
        <p:grpSpPr>
          <a:xfrm flipH="1">
            <a:off y="0" x="7316591"/>
            <a:ext cy="5144627" cx="1827407"/>
            <a:chOff y="-1438" x="0"/>
            <a:chExt cy="6859503" cx="798029"/>
          </a:xfrm>
        </p:grpSpPr>
        <p:sp>
          <p:nvSpPr>
            <p:cNvPr id="13" name="Shape 13"/>
            <p:cNvSpPr/>
            <p:nvPr/>
          </p:nvSpPr>
          <p:spPr>
            <a:xfrm>
              <a:off y="-1438" x="0"/>
              <a:ext cy="6858065" cx="798029"/>
            </a:xfrm>
            <a:custGeom>
              <a:pathLst>
                <a:path w="500332" extrusionOk="0" h="6875253">
                  <a:moveTo>
                    <a:pt y="0" x="0"/>
                  </a:moveTo>
                  <a:lnTo>
                    <a:pt y="0" x="500332"/>
                  </a:lnTo>
                  <a:lnTo>
                    <a:pt y="6875253" x="301925"/>
                  </a:lnTo>
                  <a:lnTo>
                    <a:pt y="6875253" x="0"/>
                  </a:lnTo>
                  <a:lnTo>
                    <a:pt y="0" x="0"/>
                  </a:lnTo>
                  <a:close/>
                </a:path>
              </a:pathLst>
            </a:custGeom>
            <a:solidFill>
              <a:schemeClr val="dk2">
                <a:alpha val="20000"/>
              </a:schemeClr>
            </a:solidFill>
            <a:ln>
              <a:noFill/>
            </a:ln>
          </p:spPr>
          <p:txBody>
            <a:bodyPr bIns="45700" rIns="91425" lIns="91425" tIns="45700" anchor="ctr" anchorCtr="0">
              <a:noAutofit/>
            </a:bodyPr>
            <a:lstStyle/>
            <a:p/>
          </p:txBody>
        </p:sp>
        <p:sp>
          <p:nvSpPr>
            <p:cNvPr id="14" name="Shape 14"/>
            <p:cNvSpPr/>
            <p:nvPr/>
          </p:nvSpPr>
          <p:spPr>
            <a:xfrm>
              <a:off y="0" x="0"/>
              <a:ext cy="6858065" cx="399014"/>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15" name="Shape 15"/>
          <p:cNvSpPr txBox="1"/>
          <p:nvPr>
            <p:ph type="ctrTitle"/>
          </p:nvPr>
        </p:nvSpPr>
        <p:spPr>
          <a:xfrm>
            <a:off y="1568184" x="685800"/>
            <a:ext cy="1238099" cx="7772400"/>
          </a:xfrm>
          <a:prstGeom prst="rect">
            <a:avLst/>
          </a:prstGeom>
        </p:spPr>
        <p:txBody>
          <a:bodyPr bIns="91425" rIns="91425" lIns="91425" tIns="91425" anchor="b" anchorCtr="0"/>
          <a:lstStyle>
            <a:lvl1pPr algn="ctr" indent="304800">
              <a:buSzPct val="100000"/>
              <a:defRPr sz="4800"/>
            </a:lvl1pPr>
            <a:lvl2pPr algn="ctr" indent="304800">
              <a:buSzPct val="100000"/>
              <a:defRPr sz="4800"/>
            </a:lvl2pPr>
            <a:lvl3pPr algn="ctr" indent="304800">
              <a:buSzPct val="100000"/>
              <a:defRPr sz="4800"/>
            </a:lvl3pPr>
            <a:lvl4pPr algn="ctr" indent="304800">
              <a:buSzPct val="100000"/>
              <a:defRPr sz="4800"/>
            </a:lvl4pPr>
            <a:lvl5pPr algn="ctr" indent="304800">
              <a:buSzPct val="100000"/>
              <a:defRPr sz="4800"/>
            </a:lvl5pPr>
            <a:lvl6pPr algn="ctr" indent="304800">
              <a:buSzPct val="100000"/>
              <a:defRPr sz="4800"/>
            </a:lvl6pPr>
            <a:lvl7pPr algn="ctr" indent="304800">
              <a:buSzPct val="100000"/>
              <a:defRPr sz="4800"/>
            </a:lvl7pPr>
            <a:lvl8pPr algn="ctr" indent="304800">
              <a:buSzPct val="100000"/>
              <a:defRPr sz="4800"/>
            </a:lvl8pPr>
            <a:lvl9pPr algn="ctr" indent="304800">
              <a:buSzPct val="100000"/>
              <a:defRPr sz="4800"/>
            </a:lvl9pPr>
          </a:lstStyle>
          <a:p/>
        </p:txBody>
      </p:sp>
      <p:sp>
        <p:nvSpPr>
          <p:cNvPr id="16" name="Shape 16"/>
          <p:cNvSpPr txBox="1"/>
          <p:nvPr>
            <p:ph idx="1" type="subTitle"/>
          </p:nvPr>
        </p:nvSpPr>
        <p:spPr>
          <a:xfrm>
            <a:off y="2914650" x="685800"/>
            <a:ext cy="658500" cx="7772400"/>
          </a:xfrm>
          <a:prstGeom prst="rect">
            <a:avLst/>
          </a:prstGeom>
        </p:spPr>
        <p:txBody>
          <a:bodyPr bIns="91425" rIns="91425" lIns="91425" tIns="91425" anchor="t" anchorCtr="0"/>
          <a:lstStyle>
            <a:lvl1pPr algn="ctr" indent="152400" marL="0">
              <a:spcBef>
                <a:spcPts val="0"/>
              </a:spcBef>
              <a:buClr>
                <a:schemeClr val="lt2"/>
              </a:buClr>
              <a:buSzPct val="100000"/>
              <a:buNone/>
              <a:defRPr sz="2400">
                <a:solidFill>
                  <a:schemeClr val="lt2"/>
                </a:solidFill>
              </a:defRPr>
            </a:lvl1pPr>
            <a:lvl2pPr algn="ctr" indent="152400" marL="0">
              <a:spcBef>
                <a:spcPts val="0"/>
              </a:spcBef>
              <a:buClr>
                <a:schemeClr val="lt2"/>
              </a:buClr>
              <a:buNone/>
              <a:defRPr>
                <a:solidFill>
                  <a:schemeClr val="lt2"/>
                </a:solidFill>
              </a:defRPr>
            </a:lvl2pPr>
            <a:lvl3pPr algn="ctr" indent="152400" marL="0">
              <a:spcBef>
                <a:spcPts val="0"/>
              </a:spcBef>
              <a:buClr>
                <a:schemeClr val="lt2"/>
              </a:buClr>
              <a:buNone/>
              <a:defRPr>
                <a:solidFill>
                  <a:schemeClr val="lt2"/>
                </a:solidFill>
              </a:defRPr>
            </a:lvl3pPr>
            <a:lvl4pPr algn="ctr" indent="152400" marL="0">
              <a:spcBef>
                <a:spcPts val="0"/>
              </a:spcBef>
              <a:buClr>
                <a:schemeClr val="lt2"/>
              </a:buClr>
              <a:buSzPct val="100000"/>
              <a:buNone/>
              <a:defRPr sz="2400">
                <a:solidFill>
                  <a:schemeClr val="lt2"/>
                </a:solidFill>
              </a:defRPr>
            </a:lvl4pPr>
            <a:lvl5pPr algn="ctr" indent="152400" marL="0">
              <a:spcBef>
                <a:spcPts val="0"/>
              </a:spcBef>
              <a:buClr>
                <a:schemeClr val="lt2"/>
              </a:buClr>
              <a:buSzPct val="100000"/>
              <a:buNone/>
              <a:defRPr sz="2400">
                <a:solidFill>
                  <a:schemeClr val="lt2"/>
                </a:solidFill>
              </a:defRPr>
            </a:lvl5pPr>
            <a:lvl6pPr algn="ctr" indent="152400" marL="0">
              <a:spcBef>
                <a:spcPts val="0"/>
              </a:spcBef>
              <a:buClr>
                <a:schemeClr val="lt2"/>
              </a:buClr>
              <a:buSzPct val="100000"/>
              <a:buNone/>
              <a:defRPr sz="2400">
                <a:solidFill>
                  <a:schemeClr val="lt2"/>
                </a:solidFill>
              </a:defRPr>
            </a:lvl6pPr>
            <a:lvl7pPr algn="ctr" indent="152400" marL="0">
              <a:spcBef>
                <a:spcPts val="0"/>
              </a:spcBef>
              <a:buClr>
                <a:schemeClr val="lt2"/>
              </a:buClr>
              <a:buSzPct val="100000"/>
              <a:buNone/>
              <a:defRPr sz="2400">
                <a:solidFill>
                  <a:schemeClr val="lt2"/>
                </a:solidFill>
              </a:defRPr>
            </a:lvl7pPr>
            <a:lvl8pPr algn="ctr" indent="152400" marL="0">
              <a:spcBef>
                <a:spcPts val="0"/>
              </a:spcBef>
              <a:buClr>
                <a:schemeClr val="lt2"/>
              </a:buClr>
              <a:buSzPct val="100000"/>
              <a:buNone/>
              <a:defRPr sz="2400">
                <a:solidFill>
                  <a:schemeClr val="lt2"/>
                </a:solidFill>
              </a:defRPr>
            </a:lvl8pPr>
            <a:lvl9pPr algn="ctr" indent="152400" marL="0">
              <a:spcBef>
                <a:spcPts val="0"/>
              </a:spcBef>
              <a:buClr>
                <a:schemeClr val="lt2"/>
              </a:buClr>
              <a:buSzPct val="100000"/>
              <a:buNone/>
              <a:defRPr sz="2400">
                <a:solidFill>
                  <a:schemeClr val="lt2"/>
                </a:solidFill>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7" name="Shape 17"/>
        <p:cNvGrpSpPr/>
        <p:nvPr/>
      </p:nvGrpSpPr>
      <p:grpSpPr>
        <a:xfrm>
          <a:off y="0" x="0"/>
          <a:ext cy="0" cx="0"/>
          <a:chOff y="0" x="0"/>
          <a:chExt cy="0" cx="0"/>
        </a:xfrm>
      </p:grpSpPr>
      <p:sp>
        <p:nvSpPr>
          <p:cNvPr id="18" name="Shape 18"/>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19" name="Shape 19"/>
          <p:cNvGrpSpPr/>
          <p:nvPr/>
        </p:nvGrpSpPr>
        <p:grpSpPr>
          <a:xfrm>
            <a:off y="-1078" x="0"/>
            <a:ext cy="5144627" cx="649180"/>
            <a:chOff y="-1438" x="0"/>
            <a:chExt cy="6859503" cx="649180"/>
          </a:xfrm>
        </p:grpSpPr>
        <p:sp>
          <p:nvSpPr>
            <p:cNvPr id="20" name="Shape 20"/>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21" name="Shape 21"/>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22" name="Shape 22"/>
          <p:cNvGrpSpPr/>
          <p:nvPr/>
        </p:nvGrpSpPr>
        <p:grpSpPr>
          <a:xfrm flipH="1">
            <a:off y="0" x="8494493"/>
            <a:ext cy="5144627" cx="649180"/>
            <a:chOff y="-1438" x="0"/>
            <a:chExt cy="6859503" cx="649180"/>
          </a:xfrm>
        </p:grpSpPr>
        <p:sp>
          <p:nvSpPr>
            <p:cNvPr id="23" name="Shape 2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24" name="Shape 2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25" name="Shape 25"/>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26" name="Shape 26"/>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27" name="Shape 27"/>
          <p:cNvSpPr txBox="1"/>
          <p:nvPr>
            <p:ph idx="1" type="body"/>
          </p:nvPr>
        </p:nvSpPr>
        <p:spPr>
          <a:xfrm>
            <a:off y="1200150" x="457200"/>
            <a:ext cy="3725699" cx="82296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8" name="Shape 28"/>
        <p:cNvGrpSpPr/>
        <p:nvPr/>
      </p:nvGrpSpPr>
      <p:grpSpPr>
        <a:xfrm>
          <a:off y="0" x="0"/>
          <a:ext cy="0" cx="0"/>
          <a:chOff y="0" x="0"/>
          <a:chExt cy="0" cx="0"/>
        </a:xfrm>
      </p:grpSpPr>
      <p:sp>
        <p:nvSpPr>
          <p:cNvPr id="29" name="Shape 29"/>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30" name="Shape 30"/>
          <p:cNvGrpSpPr/>
          <p:nvPr/>
        </p:nvGrpSpPr>
        <p:grpSpPr>
          <a:xfrm>
            <a:off y="-1078" x="0"/>
            <a:ext cy="5144627" cx="649180"/>
            <a:chOff y="-1438" x="0"/>
            <a:chExt cy="6859503" cx="649180"/>
          </a:xfrm>
        </p:grpSpPr>
        <p:sp>
          <p:nvSpPr>
            <p:cNvPr id="31" name="Shape 31"/>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32" name="Shape 32"/>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33" name="Shape 33"/>
          <p:cNvGrpSpPr/>
          <p:nvPr/>
        </p:nvGrpSpPr>
        <p:grpSpPr>
          <a:xfrm flipH="1">
            <a:off y="0" x="8494493"/>
            <a:ext cy="5144627" cx="649180"/>
            <a:chOff y="-1438" x="0"/>
            <a:chExt cy="6859503" cx="649180"/>
          </a:xfrm>
        </p:grpSpPr>
        <p:sp>
          <p:nvSpPr>
            <p:cNvPr id="34" name="Shape 34"/>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rgbClr val="5A6378">
                <a:alpha val="9803"/>
              </a:srgbClr>
            </a:solidFill>
            <a:ln>
              <a:noFill/>
            </a:ln>
          </p:spPr>
          <p:txBody>
            <a:bodyPr bIns="45700" rIns="91425" lIns="91425" tIns="45700" anchor="ctr" anchorCtr="0">
              <a:noAutofit/>
            </a:bodyPr>
            <a:lstStyle/>
            <a:p/>
          </p:txBody>
        </p:sp>
        <p:sp>
          <p:nvSpPr>
            <p:cNvPr id="35" name="Shape 35"/>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36" name="Shape 36"/>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37" name="Shape 37"/>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38" name="Shape 38"/>
          <p:cNvSpPr txBox="1"/>
          <p:nvPr>
            <p:ph idx="1" type="body"/>
          </p:nvPr>
        </p:nvSpPr>
        <p:spPr>
          <a:xfrm>
            <a:off y="1200150" x="457200"/>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
        <p:nvSpPr>
          <p:cNvPr id="39" name="Shape 39"/>
          <p:cNvSpPr txBox="1"/>
          <p:nvPr>
            <p:ph idx="2" type="body"/>
          </p:nvPr>
        </p:nvSpPr>
        <p:spPr>
          <a:xfrm>
            <a:off y="1200150" x="4692273"/>
            <a:ext cy="3725699" cx="3994500"/>
          </a:xfrm>
          <a:prstGeom prst="rect">
            <a:avLst/>
          </a:prstGeom>
        </p:spPr>
        <p:txBody>
          <a:bodyPr bIns="91425" rIns="91425" lIns="91425" tIns="91425" anchor="t"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0" name="Shape 40"/>
        <p:cNvGrpSpPr/>
        <p:nvPr/>
      </p:nvGrpSpPr>
      <p:grpSpPr>
        <a:xfrm>
          <a:off y="0" x="0"/>
          <a:ext cy="0" cx="0"/>
          <a:chOff y="0" x="0"/>
          <a:chExt cy="0" cx="0"/>
        </a:xfrm>
      </p:grpSpPr>
      <p:sp>
        <p:nvSpPr>
          <p:cNvPr id="41" name="Shape 4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42" name="Shape 42"/>
          <p:cNvGrpSpPr/>
          <p:nvPr/>
        </p:nvGrpSpPr>
        <p:grpSpPr>
          <a:xfrm>
            <a:off y="-1078" x="0"/>
            <a:ext cy="5144627" cx="649180"/>
            <a:chOff y="-1438" x="0"/>
            <a:chExt cy="6859503" cx="649180"/>
          </a:xfrm>
        </p:grpSpPr>
        <p:sp>
          <p:nvSpPr>
            <p:cNvPr id="43" name="Shape 4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44" name="Shape 4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45" name="Shape 45"/>
          <p:cNvGrpSpPr/>
          <p:nvPr/>
        </p:nvGrpSpPr>
        <p:grpSpPr>
          <a:xfrm flipH="1">
            <a:off y="0" x="8494493"/>
            <a:ext cy="5144627" cx="649180"/>
            <a:chOff y="-1438" x="0"/>
            <a:chExt cy="6859503" cx="649180"/>
          </a:xfrm>
        </p:grpSpPr>
        <p:sp>
          <p:nvSpPr>
            <p:cNvPr id="46" name="Shape 4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47" name="Shape 4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48" name="Shape 4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49" name="Shape 49"/>
          <p:cNvSpPr txBox="1"/>
          <p:nvPr>
            <p:ph type="title"/>
          </p:nvPr>
        </p:nvSpPr>
        <p:spPr>
          <a:xfrm>
            <a:off y="205978" x="457200"/>
            <a:ext cy="857400" cx="8229600"/>
          </a:xfrm>
          <a:prstGeom prst="rect">
            <a:avLst/>
          </a:prstGeom>
        </p:spPr>
        <p:txBody>
          <a:bodyPr bIns="91425" rIns="91425" lIns="91425" tIns="91425" anchor="b" anchorCtr="0"/>
          <a:lstStyle>
            <a:lvl1pPr>
              <a:defRPr/>
            </a:lvl1pPr>
            <a:lvl2pPr>
              <a:defRPr/>
            </a:lvl2pPr>
            <a:lvl3pPr>
              <a:defRPr/>
            </a:lvl3pPr>
            <a:lvl4pPr>
              <a:defRPr/>
            </a:lvl4pPr>
            <a:lvl5pPr>
              <a:defRPr/>
            </a:lvl5pPr>
            <a:lvl6pPr>
              <a:defRPr/>
            </a:lvl6pPr>
            <a:lvl7pPr>
              <a:defRPr/>
            </a:lvl7pPr>
            <a:lvl8pPr>
              <a:defRPr/>
            </a:lvl8pPr>
            <a:lvl9pP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50" name="Shape 50"/>
        <p:cNvGrpSpPr/>
        <p:nvPr/>
      </p:nvGrpSpPr>
      <p:grpSpPr>
        <a:xfrm>
          <a:off y="0" x="0"/>
          <a:ext cy="0" cx="0"/>
          <a:chOff y="0" x="0"/>
          <a:chExt cy="0" cx="0"/>
        </a:xfrm>
      </p:grpSpPr>
      <p:sp>
        <p:nvSpPr>
          <p:cNvPr id="51" name="Shape 5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52" name="Shape 52"/>
          <p:cNvGrpSpPr/>
          <p:nvPr/>
        </p:nvGrpSpPr>
        <p:grpSpPr>
          <a:xfrm>
            <a:off y="-1078" x="0"/>
            <a:ext cy="5144627" cx="649180"/>
            <a:chOff y="-1438" x="0"/>
            <a:chExt cy="6859503" cx="649180"/>
          </a:xfrm>
        </p:grpSpPr>
        <p:sp>
          <p:nvSpPr>
            <p:cNvPr id="53" name="Shape 5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54" name="Shape 5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55" name="Shape 55"/>
          <p:cNvGrpSpPr/>
          <p:nvPr/>
        </p:nvGrpSpPr>
        <p:grpSpPr>
          <a:xfrm flipH="1">
            <a:off y="0" x="8494493"/>
            <a:ext cy="5144627" cx="649180"/>
            <a:chOff y="-1438" x="0"/>
            <a:chExt cy="6859503" cx="649180"/>
          </a:xfrm>
        </p:grpSpPr>
        <p:sp>
          <p:nvSpPr>
            <p:cNvPr id="56" name="Shape 5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57" name="Shape 5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58" name="Shape 5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
        <p:nvSpPr>
          <p:cNvPr id="59" name="Shape 59"/>
          <p:cNvSpPr txBox="1"/>
          <p:nvPr>
            <p:ph idx="1" type="body"/>
          </p:nvPr>
        </p:nvSpPr>
        <p:spPr>
          <a:xfrm>
            <a:off y="4406309" x="457200"/>
            <a:ext cy="519599" cx="8229600"/>
          </a:xfrm>
          <a:prstGeom prst="rect">
            <a:avLst/>
          </a:prstGeom>
        </p:spPr>
        <p:txBody>
          <a:bodyPr bIns="91425" rIns="91425" lIns="91425" tIns="91425" anchor="t" anchorCtr="0"/>
          <a:lstStyle>
            <a:lvl1pPr algn="ctr" indent="-171450" marL="285750">
              <a:spcBef>
                <a:spcPts val="0"/>
              </a:spcBef>
              <a:buClr>
                <a:schemeClr val="lt2"/>
              </a:buClr>
              <a:buSzPct val="100000"/>
              <a:buNone/>
              <a:defRPr sz="1800">
                <a:solidFill>
                  <a:schemeClr val="lt2"/>
                </a:solidFill>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0" name="Shape 60"/>
        <p:cNvGrpSpPr/>
        <p:nvPr/>
      </p:nvGrpSpPr>
      <p:grpSpPr>
        <a:xfrm>
          <a:off y="0" x="0"/>
          <a:ext cy="0" cx="0"/>
          <a:chOff y="0" x="0"/>
          <a:chExt cy="0" cx="0"/>
        </a:xfrm>
      </p:grpSpPr>
      <p:sp>
        <p:nvSpPr>
          <p:cNvPr id="61" name="Shape 61"/>
          <p:cNvSpPr/>
          <p:nvPr/>
        </p:nvSpPr>
        <p:spPr>
          <a:xfrm>
            <a:off y="-1078" x="0"/>
            <a:ext cy="1144199" cx="9144000"/>
          </a:xfrm>
          <a:prstGeom prst="rect">
            <a:avLst/>
          </a:prstGeom>
          <a:solidFill>
            <a:schemeClr val="dk2">
              <a:alpha val="20000"/>
            </a:schemeClr>
          </a:solidFill>
          <a:ln>
            <a:noFill/>
          </a:ln>
        </p:spPr>
        <p:txBody>
          <a:bodyPr bIns="45700" rIns="91425" lIns="91425" tIns="45700" anchor="ctr" anchorCtr="0">
            <a:noAutofit/>
          </a:bodyPr>
          <a:lstStyle/>
          <a:p/>
        </p:txBody>
      </p:sp>
      <p:grpSp>
        <p:nvGrpSpPr>
          <p:cNvPr id="62" name="Shape 62"/>
          <p:cNvGrpSpPr/>
          <p:nvPr/>
        </p:nvGrpSpPr>
        <p:grpSpPr>
          <a:xfrm>
            <a:off y="-1078" x="0"/>
            <a:ext cy="5144627" cx="649180"/>
            <a:chOff y="-1438" x="0"/>
            <a:chExt cy="6859503" cx="649180"/>
          </a:xfrm>
        </p:grpSpPr>
        <p:sp>
          <p:nvSpPr>
            <p:cNvPr id="63" name="Shape 63"/>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64" name="Shape 64"/>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grpSp>
        <p:nvGrpSpPr>
          <p:cNvPr id="65" name="Shape 65"/>
          <p:cNvGrpSpPr/>
          <p:nvPr/>
        </p:nvGrpSpPr>
        <p:grpSpPr>
          <a:xfrm flipH="1">
            <a:off y="0" x="8494493"/>
            <a:ext cy="5144627" cx="649180"/>
            <a:chOff y="-1438" x="0"/>
            <a:chExt cy="6859503" cx="649180"/>
          </a:xfrm>
        </p:grpSpPr>
        <p:sp>
          <p:nvSpPr>
            <p:cNvPr id="66" name="Shape 66"/>
            <p:cNvSpPr/>
            <p:nvPr/>
          </p:nvSpPr>
          <p:spPr>
            <a:xfrm>
              <a:off y="-1438" x="0"/>
              <a:ext cy="6858065" cx="649180"/>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sp>
          <p:nvSpPr>
            <p:cNvPr id="67" name="Shape 67"/>
            <p:cNvSpPr/>
            <p:nvPr/>
          </p:nvSpPr>
          <p:spPr>
            <a:xfrm>
              <a:off y="0" x="0"/>
              <a:ext cy="6858065" cx="500331"/>
            </a:xfrm>
            <a:custGeom>
              <a:pathLst>
                <a:path w="500332" extrusionOk="0" h="6875253">
                  <a:moveTo>
                    <a:pt y="0" x="0"/>
                  </a:moveTo>
                  <a:lnTo>
                    <a:pt y="0" x="500332"/>
                  </a:lnTo>
                  <a:lnTo>
                    <a:pt y="6875253" x="301925"/>
                  </a:lnTo>
                  <a:lnTo>
                    <a:pt y="6875253" x="0"/>
                  </a:lnTo>
                  <a:lnTo>
                    <a:pt y="0" x="0"/>
                  </a:lnTo>
                  <a:close/>
                </a:path>
              </a:pathLst>
            </a:custGeom>
            <a:solidFill>
              <a:schemeClr val="dk2">
                <a:alpha val="9803"/>
              </a:schemeClr>
            </a:solidFill>
            <a:ln>
              <a:noFill/>
            </a:ln>
          </p:spPr>
          <p:txBody>
            <a:bodyPr bIns="45700" rIns="91425" lIns="91425" tIns="45700" anchor="ctr" anchorCtr="0">
              <a:noAutofit/>
            </a:bodyPr>
            <a:lstStyle/>
            <a:p/>
          </p:txBody>
        </p:sp>
      </p:grpSp>
      <p:sp>
        <p:nvSpPr>
          <p:cNvPr id="68" name="Shape 68"/>
          <p:cNvSpPr/>
          <p:nvPr/>
        </p:nvSpPr>
        <p:spPr>
          <a:xfrm>
            <a:off y="4743450" x="0"/>
            <a:ext cy="401099" cx="9144000"/>
          </a:xfrm>
          <a:prstGeom prst="rect">
            <a:avLst/>
          </a:prstGeom>
          <a:solidFill>
            <a:schemeClr val="dk1">
              <a:alpha val="14901"/>
            </a:schemeClr>
          </a:solidFill>
          <a:ln>
            <a:noFill/>
          </a:ln>
        </p:spPr>
        <p:txBody>
          <a:bodyPr bIns="45700" rIns="91425" lIns="91425" tIns="45700" anchor="ctr" anchorCtr="0">
            <a:noAutofit/>
          </a:bodyPr>
          <a:lstStyle/>
          <a:p/>
        </p:txBody>
      </p:sp>
    </p:spTree>
  </p:cSld>
  <p:clrMapOvr>
    <a:masterClrMapping/>
  </p:clrMapOvr>
</p:sldLayout>
</file>

<file path=ppt/slideMasters/_rels/slideMaster1.xml.rels><?xml version="1.0" encoding="UTF-8" standalone="yes"?><Relationships xmlns="http://schemas.openxmlformats.org/package/2006/relationships"><Relationship Target="../slideLayouts/slideLayout2.xml" Type="http://schemas.openxmlformats.org/officeDocument/2006/relationships/slideLayout" Id="rId2"/><Relationship Target="../slideLayouts/slideLayout1.xml" Type="http://schemas.openxmlformats.org/officeDocument/2006/relationships/slideLayout" Id="rId1"/><Relationship Target="../slideLayouts/slideLayout4.xml" Type="http://schemas.openxmlformats.org/officeDocument/2006/relationships/slideLayout" Id="rId4"/><Relationship Target="../slideLayouts/slideLayout3.xml" Type="http://schemas.openxmlformats.org/officeDocument/2006/relationships/slideLayout" Id="rId3"/><Relationship Target="../slideLayouts/slideLayout6.xml" Type="http://schemas.openxmlformats.org/officeDocument/2006/relationships/slideLayout" Id="rId6"/><Relationship Target="../slideLayouts/slideLayout5.xml" Type="http://schemas.openxmlformats.org/officeDocument/2006/relationships/slideLayout" Id="rId5"/><Relationship Target="../theme/theme3.xml" Type="http://schemas.openxmlformats.org/officeDocument/2006/relationships/theme" Id="rId7"/></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gradFill>
          <a:gsLst>
            <a:gs pos="0">
              <a:schemeClr val="dk2"/>
            </a:gs>
            <a:gs pos="100000">
              <a:schemeClr val="dk1"/>
            </a:gs>
          </a:gsLst>
          <a:path path="circle">
            <a:fillToRect t="50%" b="50%" r="50%" l="50%"/>
          </a:path>
          <a:tileRect/>
        </a:gradFill>
      </p:bgPr>
    </p:bg>
    <p:spTree>
      <p:nvGrpSpPr>
        <p:cNvPr id="4" name="Shape 4"/>
        <p:cNvGrpSpPr/>
        <p:nvPr/>
      </p:nvGrpSpPr>
      <p:grpSpPr>
        <a:xfrm>
          <a:off y="0" x="0"/>
          <a:ext cy="0" cx="0"/>
          <a:chOff y="0" x="0"/>
          <a:chExt cy="0" cx="0"/>
        </a:xfrm>
      </p:grpSpPr>
      <p:sp>
        <p:nvSpPr>
          <p:cNvPr id="5" name="Shape 5"/>
          <p:cNvSpPr txBox="1"/>
          <p:nvPr>
            <p:ph type="title"/>
          </p:nvPr>
        </p:nvSpPr>
        <p:spPr>
          <a:xfrm>
            <a:off y="205978" x="457200"/>
            <a:ext cy="857400" cx="8229600"/>
          </a:xfrm>
          <a:prstGeom prst="rect">
            <a:avLst/>
          </a:prstGeom>
        </p:spPr>
        <p:txBody>
          <a:bodyPr bIns="91425" rIns="91425" lIns="91425" tIns="91425" anchor="b" anchorCtr="0"/>
          <a:lstStyle>
            <a:lvl1pPr marL="0">
              <a:buClr>
                <a:schemeClr val="lt2"/>
              </a:buClr>
              <a:buSzPct val="100000"/>
              <a:buFont typeface="Trebuchet MS"/>
              <a:buNone/>
              <a:defRPr b="1" sz="3600">
                <a:solidFill>
                  <a:schemeClr val="lt2"/>
                </a:solidFill>
                <a:latin typeface="Trebuchet MS"/>
                <a:ea typeface="Trebuchet MS"/>
                <a:cs typeface="Trebuchet MS"/>
                <a:sym typeface="Trebuchet MS"/>
              </a:defRPr>
            </a:lvl1pPr>
            <a:lvl2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2pPr>
            <a:lvl3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3pPr>
            <a:lvl4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4pPr>
            <a:lvl5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5pPr>
            <a:lvl6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6pPr>
            <a:lvl7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7pPr>
            <a:lvl8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8pPr>
            <a:lvl9pPr indent="228600" marL="0">
              <a:buClr>
                <a:schemeClr val="lt2"/>
              </a:buClr>
              <a:buSzPct val="100000"/>
              <a:buFont typeface="Trebuchet MS"/>
              <a:buNone/>
              <a:defRPr b="1" sz="3600">
                <a:solidFill>
                  <a:schemeClr val="lt2"/>
                </a:solidFill>
                <a:latin typeface="Trebuchet MS"/>
                <a:ea typeface="Trebuchet MS"/>
                <a:cs typeface="Trebuchet MS"/>
                <a:sym typeface="Trebuchet MS"/>
              </a:defRPr>
            </a:lvl9pPr>
          </a:lstStyle>
          <a:p/>
        </p:txBody>
      </p:sp>
      <p:sp>
        <p:nvSpPr>
          <p:cNvPr id="6" name="Shape 6"/>
          <p:cNvSpPr txBox="1"/>
          <p:nvPr>
            <p:ph idx="1" type="body"/>
          </p:nvPr>
        </p:nvSpPr>
        <p:spPr>
          <a:xfrm>
            <a:off y="1200150" x="457200"/>
            <a:ext cy="3725699" cx="8229600"/>
          </a:xfrm>
          <a:prstGeom prst="rect">
            <a:avLst/>
          </a:prstGeom>
        </p:spPr>
        <p:txBody>
          <a:bodyPr bIns="91425" rIns="91425" lIns="91425" tIns="91425" anchor="t" anchorCtr="0"/>
          <a:lstStyle>
            <a:lvl1pPr indent="-152400" marL="342900">
              <a:spcBef>
                <a:spcPts val="600"/>
              </a:spcBef>
              <a:buClr>
                <a:schemeClr val="lt1"/>
              </a:buClr>
              <a:buSzPct val="100000"/>
              <a:buFont typeface="Trebuchet MS"/>
              <a:defRPr sz="3000">
                <a:solidFill>
                  <a:schemeClr val="lt1"/>
                </a:solidFill>
                <a:latin typeface="Trebuchet MS"/>
                <a:ea typeface="Trebuchet MS"/>
                <a:cs typeface="Trebuchet MS"/>
                <a:sym typeface="Trebuchet MS"/>
              </a:defRPr>
            </a:lvl1pPr>
            <a:lvl2pPr indent="-133350" marL="742950">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2pPr>
            <a:lvl3pPr indent="-76200" marL="1143000">
              <a:spcBef>
                <a:spcPts val="480"/>
              </a:spcBef>
              <a:buClr>
                <a:schemeClr val="lt1"/>
              </a:buClr>
              <a:buSzPct val="100000"/>
              <a:buFont typeface="Trebuchet MS"/>
              <a:defRPr sz="2400">
                <a:solidFill>
                  <a:schemeClr val="lt1"/>
                </a:solidFill>
                <a:latin typeface="Trebuchet MS"/>
                <a:ea typeface="Trebuchet MS"/>
                <a:cs typeface="Trebuchet MS"/>
                <a:sym typeface="Trebuchet MS"/>
              </a:defRPr>
            </a:lvl3pPr>
            <a:lvl4pPr indent="-114300" marL="16002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4pPr>
            <a:lvl5pPr indent="-114300" marL="20574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5pPr>
            <a:lvl6pPr indent="-114300" marL="25146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6pPr>
            <a:lvl7pPr indent="-114300" marL="29718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7pPr>
            <a:lvl8pPr indent="-114300" marL="34290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8pPr>
            <a:lvl9pPr indent="-114300" marL="3886200">
              <a:spcBef>
                <a:spcPts val="360"/>
              </a:spcBef>
              <a:buClr>
                <a:schemeClr val="lt1"/>
              </a:buClr>
              <a:buSzPct val="100000"/>
              <a:buFont typeface="Trebuchet MS"/>
              <a:defRPr sz="1800">
                <a:solidFill>
                  <a:schemeClr val="lt1"/>
                </a:solidFill>
                <a:latin typeface="Trebuchet MS"/>
                <a:ea typeface="Trebuchet MS"/>
                <a:cs typeface="Trebuchet MS"/>
                <a:sym typeface="Trebuchet MS"/>
              </a:defRPr>
            </a:lvl9pPr>
          </a:lstStyle>
          <a:p/>
        </p:txBody>
      </p:sp>
    </p:spTree>
  </p:cSld>
  <p:clrMap accent2="accent2" accent3="accent3" accent4="accent4" accent5="accent5" accent6="accent6" hlink="hlink" tx2="lt2" tx1="dk1" bg2="dk2" bg1="lt1" folHlink="folHlink" accent1="accent1"/>
  <p:sldLayoutIdLst>
    <p:sldLayoutId id="2147483648" r:id="rId1"/>
    <p:sldLayoutId id="2147483649" r:id="rId2"/>
    <p:sldLayoutId id="2147483650" r:id="rId3"/>
    <p:sldLayoutId id="2147483651" r:id="rId4"/>
    <p:sldLayoutId id="2147483652" r:id="rId5"/>
    <p:sldLayoutId id="2147483653" r:id="rId6"/>
  </p:sldLayoutIdLst>
  <p:txStyles>
    <p:title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p:titleStyle>
    <p:body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bodyStyle>
    <p:otherStyle>
      <a:defPPr algn="l" rtl="0" marR="0">
        <a:lnSpc>
          <a:spcPct val="100000"/>
        </a:lnSpc>
        <a:spcBef>
          <a:spcPts val="0"/>
        </a:spcBef>
        <a:spcAft>
          <a:spcPts val="0"/>
        </a:spcAft>
      </a:defPPr>
      <a:lvl1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1pPr>
      <a:lvl2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2pPr>
      <a:lvl3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3pPr>
      <a:lvl4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4pPr>
      <a:lvl5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5pPr>
      <a:lvl6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6pPr>
      <a:lvl7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7pPr>
      <a:lvl8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8pPr>
      <a:lvl9pPr algn="l" rtl="0" marR="0">
        <a:lnSpc>
          <a:spcPct val="100000"/>
        </a:lnSpc>
        <a:spcBef>
          <a:spcPts val="0"/>
        </a:spcBef>
        <a:spcAft>
          <a:spcPts val="0"/>
        </a:spcAft>
        <a:buNone/>
        <a:defRPr strike="noStrike" u="none" b="0" cap="none" baseline="0" sz="1400" i="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Target="../notesSlides/notesSlide1.xml" Type="http://schemas.openxmlformats.org/officeDocument/2006/relationships/notesSlide" Id="rId2"/><Relationship Target="../slideLayouts/slideLayout1.xml" Type="http://schemas.openxmlformats.org/officeDocument/2006/relationships/slideLayout" Id="rId1"/></Relationships>
</file>

<file path=ppt/slides/_rels/slide10.xml.rels><?xml version="1.0" encoding="UTF-8" standalone="yes"?><Relationships xmlns="http://schemas.openxmlformats.org/package/2006/relationships"><Relationship Target="../notesSlides/notesSlide10.xml" Type="http://schemas.openxmlformats.org/officeDocument/2006/relationships/notesSlide" Id="rId2"/><Relationship Target="../slideLayouts/slideLayout2.xml" Type="http://schemas.openxmlformats.org/officeDocument/2006/relationships/slideLayout" Id="rId1"/></Relationships>
</file>

<file path=ppt/slides/_rels/slide2.xml.rels><?xml version="1.0" encoding="UTF-8" standalone="yes"?><Relationships xmlns="http://schemas.openxmlformats.org/package/2006/relationships"><Relationship Target="../notesSlides/notesSlide2.xml" Type="http://schemas.openxmlformats.org/officeDocument/2006/relationships/notesSlide" Id="rId2"/><Relationship Target="../slideLayouts/slideLayout2.xml" Type="http://schemas.openxmlformats.org/officeDocument/2006/relationships/slideLayout" Id="rId1"/><Relationship Target="../media/image08.jpg" Type="http://schemas.openxmlformats.org/officeDocument/2006/relationships/image" Id="rId4"/><Relationship Target="../media/image03.jpg" Type="http://schemas.openxmlformats.org/officeDocument/2006/relationships/image" Id="rId3"/></Relationships>
</file>

<file path=ppt/slides/_rels/slide3.xml.rels><?xml version="1.0" encoding="UTF-8" standalone="yes"?><Relationships xmlns="http://schemas.openxmlformats.org/package/2006/relationships"><Relationship Target="../notesSlides/notesSlide3.xml" Type="http://schemas.openxmlformats.org/officeDocument/2006/relationships/notesSlide" Id="rId2"/><Relationship Target="../slideLayouts/slideLayout2.xml" Type="http://schemas.openxmlformats.org/officeDocument/2006/relationships/slideLayout" Id="rId1"/></Relationships>
</file>

<file path=ppt/slides/_rels/slide4.xml.rels><?xml version="1.0" encoding="UTF-8" standalone="yes"?><Relationships xmlns="http://schemas.openxmlformats.org/package/2006/relationships"><Relationship Target="../notesSlides/notesSlide4.xml" Type="http://schemas.openxmlformats.org/officeDocument/2006/relationships/notesSlide" Id="rId2"/><Relationship Target="../slideLayouts/slideLayout2.xml" Type="http://schemas.openxmlformats.org/officeDocument/2006/relationships/slideLayout" Id="rId1"/><Relationship Target="../media/image07.jpg" Type="http://schemas.openxmlformats.org/officeDocument/2006/relationships/image" Id="rId4"/><Relationship Target="../media/image05.jpg" Type="http://schemas.openxmlformats.org/officeDocument/2006/relationships/image" Id="rId3"/></Relationships>
</file>

<file path=ppt/slides/_rels/slide5.xml.rels><?xml version="1.0" encoding="UTF-8" standalone="yes"?><Relationships xmlns="http://schemas.openxmlformats.org/package/2006/relationships"><Relationship Target="../notesSlides/notesSlide5.xml" Type="http://schemas.openxmlformats.org/officeDocument/2006/relationships/notesSlide" Id="rId2"/><Relationship Target="../slideLayouts/slideLayout2.xml" Type="http://schemas.openxmlformats.org/officeDocument/2006/relationships/slideLayout" Id="rId1"/><Relationship Target="../media/image00.jpg" Type="http://schemas.openxmlformats.org/officeDocument/2006/relationships/image" Id="rId4"/><Relationship Target="../media/image02.jpg" Type="http://schemas.openxmlformats.org/officeDocument/2006/relationships/image" Id="rId3"/></Relationships>
</file>

<file path=ppt/slides/_rels/slide6.xml.rels><?xml version="1.0" encoding="UTF-8" standalone="yes"?><Relationships xmlns="http://schemas.openxmlformats.org/package/2006/relationships"><Relationship Target="../notesSlides/notesSlide6.xml" Type="http://schemas.openxmlformats.org/officeDocument/2006/relationships/notesSlide" Id="rId2"/><Relationship Target="../slideLayouts/slideLayout2.xml" Type="http://schemas.openxmlformats.org/officeDocument/2006/relationships/slideLayout" Id="rId1"/><Relationship Target="../media/image01.jpg" Type="http://schemas.openxmlformats.org/officeDocument/2006/relationships/image" Id="rId4"/><Relationship Target="../media/image09.jpg" Type="http://schemas.openxmlformats.org/officeDocument/2006/relationships/image" Id="rId3"/></Relationships>
</file>

<file path=ppt/slides/_rels/slide7.xml.rels><?xml version="1.0" encoding="UTF-8" standalone="yes"?><Relationships xmlns="http://schemas.openxmlformats.org/package/2006/relationships"><Relationship Target="../notesSlides/notesSlide7.xml" Type="http://schemas.openxmlformats.org/officeDocument/2006/relationships/notesSlide" Id="rId2"/><Relationship Target="../slideLayouts/slideLayout2.xml" Type="http://schemas.openxmlformats.org/officeDocument/2006/relationships/slideLayout" Id="rId1"/><Relationship Target="../media/image06.jpg" Type="http://schemas.openxmlformats.org/officeDocument/2006/relationships/image" Id="rId4"/><Relationship Target="../media/image04.jpg" Type="http://schemas.openxmlformats.org/officeDocument/2006/relationships/image" Id="rId3"/></Relationships>
</file>

<file path=ppt/slides/_rels/slide8.xml.rels><?xml version="1.0" encoding="UTF-8" standalone="yes"?><Relationships xmlns="http://schemas.openxmlformats.org/package/2006/relationships"><Relationship Target="../notesSlides/notesSlide8.xml" Type="http://schemas.openxmlformats.org/officeDocument/2006/relationships/notesSlide" Id="rId2"/><Relationship Target="../slideLayouts/slideLayout2.xml" Type="http://schemas.openxmlformats.org/officeDocument/2006/relationships/slideLayout" Id="rId1"/><Relationship Target="../media/image11.jpg" Type="http://schemas.openxmlformats.org/officeDocument/2006/relationships/image" Id="rId4"/><Relationship Target="../media/image10.jpg" Type="http://schemas.openxmlformats.org/officeDocument/2006/relationships/image" Id="rId3"/></Relationships>
</file>

<file path=ppt/slides/_rels/slide9.xml.rels><?xml version="1.0" encoding="UTF-8" standalone="yes"?><Relationships xmlns="http://schemas.openxmlformats.org/package/2006/relationships"><Relationship Target="../notesSlides/notesSlide9.xml" Type="http://schemas.openxmlformats.org/officeDocument/2006/relationships/notesSlide" Id="rId2"/><Relationship Target="../slideLayouts/slideLayout2.xml" Type="http://schemas.openxmlformats.org/officeDocument/2006/relationships/slideLayout" Id="rId1"/></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y="0" x="0"/>
          <a:ext cy="0" cx="0"/>
          <a:chOff y="0" x="0"/>
          <a:chExt cy="0" cx="0"/>
        </a:xfrm>
      </p:grpSpPr>
      <p:sp>
        <p:nvSpPr>
          <p:cNvPr id="70" name="Shape 70"/>
          <p:cNvSpPr txBox="1"/>
          <p:nvPr>
            <p:ph type="ctrTitle"/>
          </p:nvPr>
        </p:nvSpPr>
        <p:spPr>
          <a:xfrm>
            <a:off y="1186114" x="685800"/>
            <a:ext cy="2507099" cx="7772400"/>
          </a:xfrm>
          <a:prstGeom prst="rect">
            <a:avLst/>
          </a:prstGeom>
        </p:spPr>
        <p:txBody>
          <a:bodyPr bIns="91425" rIns="91425" lIns="91425" tIns="91425" anchor="b" anchorCtr="0">
            <a:noAutofit/>
          </a:bodyPr>
          <a:lstStyle/>
          <a:p>
            <a:pPr rtl="0" lvl="0">
              <a:lnSpc>
                <a:spcPct val="115000"/>
              </a:lnSpc>
              <a:spcAft>
                <a:spcPts val="400"/>
              </a:spcAft>
              <a:buClr>
                <a:schemeClr val="dk1"/>
              </a:buClr>
              <a:buSzPct val="25000"/>
              <a:buFont typeface="Arial"/>
              <a:buNone/>
            </a:pPr>
            <a:r>
              <a:rPr b="0" lang="ru">
                <a:solidFill>
                  <a:srgbClr val="F3F3F3"/>
                </a:solidFill>
                <a:latin typeface="Arial"/>
                <a:ea typeface="Arial"/>
                <a:cs typeface="Arial"/>
                <a:sym typeface="Arial"/>
              </a:rPr>
              <a:t>Шкідливість солодких газованих напоїв</a:t>
            </a:r>
          </a:p>
          <a:p>
            <a:r>
              <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4" name="Shape 134"/>
        <p:cNvGrpSpPr/>
        <p:nvPr/>
      </p:nvGrpSpPr>
      <p:grpSpPr>
        <a:xfrm>
          <a:off y="0" x="0"/>
          <a:ext cy="0" cx="0"/>
          <a:chOff y="0" x="0"/>
          <a:chExt cy="0" cx="0"/>
        </a:xfrm>
      </p:grpSpPr>
      <p:sp>
        <p:nvSpPr>
          <p:cNvPr id="135" name="Shape 135"/>
          <p:cNvSpPr txBox="1"/>
          <p:nvPr>
            <p:ph type="title"/>
          </p:nvPr>
        </p:nvSpPr>
        <p:spPr>
          <a:xfrm>
            <a:off y="205978" x="457200"/>
            <a:ext cy="857400" cx="8229600"/>
          </a:xfrm>
          <a:prstGeom prst="rect">
            <a:avLst/>
          </a:prstGeom>
        </p:spPr>
        <p:txBody>
          <a:bodyPr bIns="91425" rIns="91425" lIns="91425" tIns="91425" anchor="b" anchorCtr="0">
            <a:noAutofit/>
          </a:bodyPr>
          <a:lstStyle/>
          <a:p/>
        </p:txBody>
      </p:sp>
      <p:sp>
        <p:nvSpPr>
          <p:cNvPr id="136" name="Shape 136"/>
          <p:cNvSpPr txBox="1"/>
          <p:nvPr>
            <p:ph idx="1" type="body"/>
          </p:nvPr>
        </p:nvSpPr>
        <p:spPr>
          <a:xfrm>
            <a:off y="1200150" x="457200"/>
            <a:ext cy="3725699" cx="82296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4" name="Shape 74"/>
        <p:cNvGrpSpPr/>
        <p:nvPr/>
      </p:nvGrpSpPr>
      <p:grpSpPr>
        <a:xfrm>
          <a:off y="0" x="0"/>
          <a:ext cy="0" cx="0"/>
          <a:chOff y="0" x="0"/>
          <a:chExt cy="0" cx="0"/>
        </a:xfrm>
      </p:grpSpPr>
      <p:sp>
        <p:nvSpPr>
          <p:cNvPr id="75" name="Shape 75"/>
          <p:cNvSpPr txBox="1"/>
          <p:nvPr>
            <p:ph type="title"/>
          </p:nvPr>
        </p:nvSpPr>
        <p:spPr>
          <a:xfrm>
            <a:off y="-53199" x="457200"/>
            <a:ext cy="762000" cx="8229600"/>
          </a:xfrm>
          <a:prstGeom prst="rect">
            <a:avLst/>
          </a:prstGeom>
        </p:spPr>
        <p:txBody>
          <a:bodyPr bIns="91425" rIns="91425" lIns="91425" tIns="91425" anchor="b" anchorCtr="0">
            <a:noAutofit/>
          </a:bodyPr>
          <a:lstStyle/>
          <a:p>
            <a:pPr algn="ctr">
              <a:buNone/>
            </a:pPr>
            <a:r>
              <a:rPr b="0" sz="1400" lang="ru">
                <a:solidFill>
                  <a:srgbClr val="375E93"/>
                </a:solidFill>
                <a:latin typeface="Arial"/>
                <a:ea typeface="Arial"/>
                <a:cs typeface="Arial"/>
                <a:sym typeface="Arial"/>
              </a:rPr>
              <a:t>
</a:t>
            </a:r>
            <a:r>
              <a:rPr lang="ru">
                <a:solidFill>
                  <a:srgbClr val="F3F3F3"/>
                </a:solidFill>
              </a:rPr>
              <a:t>Напої, які не тамують спрагу</a:t>
            </a:r>
          </a:p>
        </p:txBody>
      </p:sp>
      <p:sp>
        <p:nvSpPr>
          <p:cNvPr id="76" name="Shape 76"/>
          <p:cNvSpPr txBox="1"/>
          <p:nvPr>
            <p:ph idx="1" type="body"/>
          </p:nvPr>
        </p:nvSpPr>
        <p:spPr>
          <a:xfrm>
            <a:off y="513800" x="457200"/>
            <a:ext cy="3725699" cx="8229600"/>
          </a:xfrm>
          <a:prstGeom prst="rect">
            <a:avLst/>
          </a:prstGeom>
        </p:spPr>
        <p:txBody>
          <a:bodyPr bIns="91425" rIns="91425" lIns="91425" tIns="91425" anchor="t" anchorCtr="0">
            <a:noAutofit/>
          </a:bodyPr>
          <a:lstStyle/>
          <a:p>
            <a:pPr>
              <a:buNone/>
            </a:pPr>
            <a:r>
              <a:rPr sz="1800" lang="ru">
                <a:solidFill>
                  <a:srgbClr val="F3F3F3"/>
                </a:solidFill>
                <a:latin typeface="Arial"/>
                <a:ea typeface="Arial"/>
                <a:cs typeface="Arial"/>
                <a:sym typeface="Arial"/>
              </a:rPr>
              <a:t>В газованих напоях замість цукру використовують його замінник – аспартам. На етикетках відомий як Е951 або сластилін). В країнах Євросоюзу аспартам заборонений для вживання дітям до 4-х років. Аспартам солодший за цукор у 150-200 разів. Але найгірше – напої з аспартамом не тамують спрагу. Справа у тому, що слина погано видаляє залишки аспартаму із слизової оболонки рота, тому після вживання з’являється приторне відчуття, яке хочеться усунути новою порцією напою. Ви ніколи не зможете втамувати спрагу солодким газованим напоєм – це під силу лише простій воді.</a:t>
            </a:r>
          </a:p>
        </p:txBody>
      </p:sp>
      <p:pic>
        <p:nvPicPr>
          <p:cNvPr id="77" name="Shape 77"/>
          <p:cNvPicPr preferRelativeResize="0"/>
          <p:nvPr/>
        </p:nvPicPr>
        <p:blipFill>
          <a:blip r:embed="rId3"/>
          <a:stretch>
            <a:fillRect/>
          </a:stretch>
        </p:blipFill>
        <p:spPr>
          <a:xfrm>
            <a:off y="3254600" x="457200"/>
            <a:ext cy="1888900" cx="3153449"/>
          </a:xfrm>
          <a:prstGeom prst="rect">
            <a:avLst/>
          </a:prstGeom>
          <a:noFill/>
          <a:ln>
            <a:noFill/>
          </a:ln>
        </p:spPr>
      </p:pic>
      <p:pic>
        <p:nvPicPr>
          <p:cNvPr id="78" name="Shape 78"/>
          <p:cNvPicPr preferRelativeResize="0"/>
          <p:nvPr/>
        </p:nvPicPr>
        <p:blipFill>
          <a:blip r:embed="rId4"/>
          <a:stretch>
            <a:fillRect/>
          </a:stretch>
        </p:blipFill>
        <p:spPr>
          <a:xfrm>
            <a:off y="3254600" x="5702200"/>
            <a:ext cy="1888899" cx="2434775"/>
          </a:xfrm>
          <a:prstGeom prst="rect">
            <a:avLst/>
          </a:prstGeom>
          <a:noFill/>
          <a:ln>
            <a:noFill/>
          </a:ln>
        </p:spPr>
      </p:pic>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y="0" x="0"/>
          <a:ext cy="0" cx="0"/>
          <a:chOff y="0" x="0"/>
          <a:chExt cy="0" cx="0"/>
        </a:xfrm>
      </p:grpSpPr>
      <p:sp>
        <p:nvSpPr>
          <p:cNvPr id="83" name="Shape 83"/>
          <p:cNvSpPr txBox="1"/>
          <p:nvPr>
            <p:ph type="title"/>
          </p:nvPr>
        </p:nvSpPr>
        <p:spPr>
          <a:xfrm>
            <a:off y="205978" x="457200"/>
            <a:ext cy="857400" cx="8229600"/>
          </a:xfrm>
          <a:prstGeom prst="rect">
            <a:avLst/>
          </a:prstGeom>
        </p:spPr>
        <p:txBody>
          <a:bodyPr bIns="91425" rIns="91425" lIns="91425" tIns="91425" anchor="b" anchorCtr="0">
            <a:noAutofit/>
          </a:bodyPr>
          <a:lstStyle/>
          <a:p>
            <a:pPr algn="ctr">
              <a:buNone/>
            </a:pPr>
            <a:r>
              <a:rPr lang="ru">
                <a:solidFill>
                  <a:srgbClr val="F3F3F3"/>
                </a:solidFill>
              </a:rPr>
              <a:t>Калорійна бомба</a:t>
            </a:r>
          </a:p>
        </p:txBody>
      </p:sp>
      <p:sp>
        <p:nvSpPr>
          <p:cNvPr id="84" name="Shape 84"/>
          <p:cNvSpPr txBox="1"/>
          <p:nvPr>
            <p:ph idx="1" type="body"/>
          </p:nvPr>
        </p:nvSpPr>
        <p:spPr>
          <a:xfrm>
            <a:off y="1200150" x="457200"/>
            <a:ext cy="3725699" cx="8229600"/>
          </a:xfrm>
          <a:prstGeom prst="rect">
            <a:avLst/>
          </a:prstGeom>
        </p:spPr>
        <p:txBody>
          <a:bodyPr bIns="91425" rIns="91425" lIns="91425" tIns="91425" anchor="t" anchorCtr="0">
            <a:noAutofit/>
          </a:bodyPr>
          <a:lstStyle/>
          <a:p>
            <a:pPr>
              <a:buNone/>
            </a:pPr>
            <a:r>
              <a:rPr sz="1800" lang="ru">
                <a:solidFill>
                  <a:srgbClr val="FFFFFF"/>
                </a:solidFill>
                <a:latin typeface="Arial"/>
                <a:ea typeface="Arial"/>
                <a:cs typeface="Arial"/>
                <a:sym typeface="Arial"/>
              </a:rPr>
              <a:t>Як? – скажете ви, — Адже замінники цукру не містять калорій! Це не правда: калорійність аспартаму – 4 ккал/г. Але у порівнянні з цукром – можна сказати, що аспартам взагалі не містить калорій. Крім того він не підвищує рівень глюкози в крові, а значить і рівня інсуліну, який підсилює утворення жирів. Як же тоді виходить, що низькокалорійний продукт стає причиною ожиріння? Все не просто, але приблизно ось так: аспартам потрапляє у шлунок, в той час смакові рецептори сигналізують у мозок про потрапляння цукру, але організм не отримує глюкозу. Виникає «вуглеводне голодування» яке провокує різке підвищення апетиту. Організм потребує вуглеводів і змушує вас їсти до тих пір, доки не підвищить рівень цукру у крові. В результаті ви з’їдаєте більше, ніж думаєте.</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8" name="Shape 88"/>
        <p:cNvGrpSpPr/>
        <p:nvPr/>
      </p:nvGrpSpPr>
      <p:grpSpPr>
        <a:xfrm>
          <a:off y="0" x="0"/>
          <a:ext cy="0" cx="0"/>
          <a:chOff y="0" x="0"/>
          <a:chExt cy="0" cx="0"/>
        </a:xfrm>
      </p:grpSpPr>
      <p:sp>
        <p:nvSpPr>
          <p:cNvPr id="89" name="Shape 89"/>
          <p:cNvSpPr txBox="1"/>
          <p:nvPr>
            <p:ph type="title"/>
          </p:nvPr>
        </p:nvSpPr>
        <p:spPr>
          <a:xfrm>
            <a:off y="-106421" x="395150"/>
            <a:ext cy="857400" cx="8229600"/>
          </a:xfrm>
          <a:prstGeom prst="rect">
            <a:avLst/>
          </a:prstGeom>
        </p:spPr>
        <p:txBody>
          <a:bodyPr bIns="91425" rIns="91425" lIns="91425" tIns="91425" anchor="b" anchorCtr="0">
            <a:noAutofit/>
          </a:bodyPr>
          <a:lstStyle/>
          <a:p>
            <a:pPr algn="ctr">
              <a:buNone/>
            </a:pPr>
            <a:r>
              <a:rPr lang="ru">
                <a:solidFill>
                  <a:srgbClr val="F3F3F3"/>
                </a:solidFill>
              </a:rPr>
              <a:t>Солодка депресія</a:t>
            </a:r>
          </a:p>
        </p:txBody>
      </p:sp>
      <p:sp>
        <p:nvSpPr>
          <p:cNvPr id="90" name="Shape 90"/>
          <p:cNvSpPr txBox="1"/>
          <p:nvPr>
            <p:ph idx="1" type="body"/>
          </p:nvPr>
        </p:nvSpPr>
        <p:spPr>
          <a:xfrm>
            <a:off y="549250" x="395150"/>
            <a:ext cy="3725699" cx="8229600"/>
          </a:xfrm>
          <a:prstGeom prst="rect">
            <a:avLst/>
          </a:prstGeom>
        </p:spPr>
        <p:txBody>
          <a:bodyPr bIns="91425" rIns="91425" lIns="91425" tIns="91425" anchor="t" anchorCtr="0">
            <a:noAutofit/>
          </a:bodyPr>
          <a:lstStyle/>
          <a:p>
            <a:pPr>
              <a:buNone/>
            </a:pPr>
            <a:r>
              <a:rPr sz="1400" lang="ru">
                <a:solidFill>
                  <a:srgbClr val="F3F3F3"/>
                </a:solidFill>
                <a:latin typeface="Arial"/>
                <a:ea typeface="Arial"/>
                <a:cs typeface="Arial"/>
                <a:sym typeface="Arial"/>
              </a:rPr>
              <a:t>Причиною депресії може стати надмірне вживання солодких газованих напоїв. В організмі все дуже не просто і взаємопов’язано. Винним у цьому злочині визнано фенілаланін (утворюється в процесі розпаду аспартаму). Він та його похідні впливають на біохімічні процеси у мозку, особливо у молодих осіб. Надмірна кількість фенілаланіну призводить до виснаження серотонінових рецепторів у мозку, а також до зниження вироблення самого гормону серотоніну. Для загального розвитку: серотонін – гормон, який стимулює процеси пізнавання, покращення настрою, регулює харчову поведінку, сон. Коливання вмісту серотоніну викликає тривогу, мігрень, депресію, істерику, плаксивість, фобії, гнів, думки про самогубство, безсоння і т.д. Як не сумно це звучить, але те «нове покоління» яке у 80х обрало Пепсі, — у 90х вже обирало Прозак (Prozac) і Золофт (Zoloft) (антидепресанти, дія яких пов’язана з відновленням серотонінових рецепторів).</a:t>
            </a:r>
          </a:p>
        </p:txBody>
      </p:sp>
      <p:pic>
        <p:nvPicPr>
          <p:cNvPr id="91" name="Shape 91"/>
          <p:cNvPicPr preferRelativeResize="0"/>
          <p:nvPr/>
        </p:nvPicPr>
        <p:blipFill>
          <a:blip r:embed="rId3"/>
          <a:stretch>
            <a:fillRect/>
          </a:stretch>
        </p:blipFill>
        <p:spPr>
          <a:xfrm>
            <a:off y="3307800" x="395150"/>
            <a:ext cy="1719275" cx="4065500"/>
          </a:xfrm>
          <a:prstGeom prst="rect">
            <a:avLst/>
          </a:prstGeom>
          <a:noFill/>
          <a:ln>
            <a:noFill/>
          </a:ln>
        </p:spPr>
      </p:pic>
      <p:pic>
        <p:nvPicPr>
          <p:cNvPr id="92" name="Shape 92"/>
          <p:cNvPicPr preferRelativeResize="0"/>
          <p:nvPr/>
        </p:nvPicPr>
        <p:blipFill>
          <a:blip r:embed="rId4"/>
          <a:stretch>
            <a:fillRect/>
          </a:stretch>
        </p:blipFill>
        <p:spPr>
          <a:xfrm>
            <a:off y="3307800" x="4833125"/>
            <a:ext cy="1719274" cx="3343276"/>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6" name="Shape 96"/>
        <p:cNvGrpSpPr/>
        <p:nvPr/>
      </p:nvGrpSpPr>
      <p:grpSpPr>
        <a:xfrm>
          <a:off y="0" x="0"/>
          <a:ext cy="0" cx="0"/>
          <a:chOff y="0" x="0"/>
          <a:chExt cy="0" cx="0"/>
        </a:xfrm>
      </p:grpSpPr>
      <p:sp>
        <p:nvSpPr>
          <p:cNvPr id="97" name="Shape 97"/>
          <p:cNvSpPr txBox="1"/>
          <p:nvPr>
            <p:ph type="title"/>
          </p:nvPr>
        </p:nvSpPr>
        <p:spPr>
          <a:xfrm>
            <a:off y="-139871" x="457200"/>
            <a:ext cy="857400" cx="8229600"/>
          </a:xfrm>
          <a:prstGeom prst="rect">
            <a:avLst/>
          </a:prstGeom>
        </p:spPr>
        <p:txBody>
          <a:bodyPr bIns="91425" rIns="91425" lIns="91425" tIns="91425" anchor="b" anchorCtr="0">
            <a:noAutofit/>
          </a:bodyPr>
          <a:lstStyle/>
          <a:p>
            <a:pPr algn="ctr">
              <a:buNone/>
            </a:pPr>
            <a:r>
              <a:rPr lang="ru">
                <a:solidFill>
                  <a:srgbClr val="F3F3F3"/>
                </a:solidFill>
              </a:rPr>
              <a:t>Отруйний коктейль</a:t>
            </a:r>
          </a:p>
        </p:txBody>
      </p:sp>
      <p:sp>
        <p:nvSpPr>
          <p:cNvPr id="98" name="Shape 98"/>
          <p:cNvSpPr txBox="1"/>
          <p:nvPr>
            <p:ph idx="1" type="body"/>
          </p:nvPr>
        </p:nvSpPr>
        <p:spPr>
          <a:xfrm>
            <a:off y="771525" x="457200"/>
            <a:ext cy="4549199" cx="8229600"/>
          </a:xfrm>
          <a:prstGeom prst="rect">
            <a:avLst/>
          </a:prstGeom>
        </p:spPr>
        <p:txBody>
          <a:bodyPr bIns="91425" rIns="91425" lIns="91425" tIns="91425" anchor="t" anchorCtr="0">
            <a:noAutofit/>
          </a:bodyPr>
          <a:lstStyle/>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Солодкі газовані напої, наче коктейлі, — включають в себе різні інгредієнти. Часто ними є шкідливі речовини чи навіть отрути. В купі і окремо вони чинять руйнівний вплив на організм. Ніхто із нас не погодився б просто так вживати у їжу отруту, і тим більше годувати нею наших дітей, але замасковані у солодких газованих напоях вони стали постійною добавкою до нашого харчування.</a:t>
            </a:r>
          </a:p>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Бензоат натрію, відомий як Е211 – застосовується як консервант. Він сильно пригнічує ріст дріжджових та плісневих грибів, а також пригнічує в мікробних клітинах активність ферментів які розщеплюють крохмаль і жири, що може стати причиною ожиріння.</a:t>
            </a:r>
          </a:p>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Фосфорна кислота, відома як Е338. Вона підвищує кислотність напою, а при потраплянні в організм провокує підвищення кислотності шлункового соку, що займає своє місце у механізмі розвитку гастриту. Крім того вона є причиною втрати кальцію організмом, а також утворення каменів у нирках.</a:t>
            </a:r>
          </a:p>
          <a:p>
            <a:r>
              <a:t/>
            </a:r>
          </a:p>
        </p:txBody>
      </p:sp>
      <p:pic>
        <p:nvPicPr>
          <p:cNvPr id="99" name="Shape 99"/>
          <p:cNvPicPr preferRelativeResize="0"/>
          <p:nvPr/>
        </p:nvPicPr>
        <p:blipFill>
          <a:blip r:embed="rId3"/>
          <a:stretch>
            <a:fillRect/>
          </a:stretch>
        </p:blipFill>
        <p:spPr>
          <a:xfrm>
            <a:off y="3290075" x="5787250"/>
            <a:ext cy="1853424" cx="2610850"/>
          </a:xfrm>
          <a:prstGeom prst="rect">
            <a:avLst/>
          </a:prstGeom>
          <a:noFill/>
          <a:ln>
            <a:noFill/>
          </a:ln>
        </p:spPr>
      </p:pic>
      <p:pic>
        <p:nvPicPr>
          <p:cNvPr id="100" name="Shape 100"/>
          <p:cNvPicPr preferRelativeResize="0"/>
          <p:nvPr/>
        </p:nvPicPr>
        <p:blipFill>
          <a:blip r:embed="rId4"/>
          <a:stretch>
            <a:fillRect/>
          </a:stretch>
        </p:blipFill>
        <p:spPr>
          <a:xfrm>
            <a:off y="3440825" x="1234300"/>
            <a:ext cy="1702675" cx="2871625"/>
          </a:xfrm>
          <a:prstGeom prst="rect">
            <a:avLst/>
          </a:prstGeom>
          <a:noFill/>
          <a:ln>
            <a:noFill/>
          </a:ln>
        </p:spPr>
      </p:pic>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4" name="Shape 104"/>
        <p:cNvGrpSpPr/>
        <p:nvPr/>
      </p:nvGrpSpPr>
      <p:grpSpPr>
        <a:xfrm>
          <a:off y="0" x="0"/>
          <a:ext cy="0" cx="0"/>
          <a:chOff y="0" x="0"/>
          <a:chExt cy="0" cx="0"/>
        </a:xfrm>
      </p:grpSpPr>
      <p:sp>
        <p:nvSpPr>
          <p:cNvPr id="105" name="Shape 105"/>
          <p:cNvSpPr txBox="1"/>
          <p:nvPr>
            <p:ph type="title"/>
          </p:nvPr>
        </p:nvSpPr>
        <p:spPr>
          <a:xfrm>
            <a:off y="-148496" x="457200"/>
            <a:ext cy="857400" cx="8229600"/>
          </a:xfrm>
          <a:prstGeom prst="rect">
            <a:avLst/>
          </a:prstGeom>
        </p:spPr>
        <p:txBody>
          <a:bodyPr bIns="91425" rIns="91425" lIns="91425" tIns="91425" anchor="b" anchorCtr="0">
            <a:noAutofit/>
          </a:bodyPr>
          <a:lstStyle/>
          <a:p>
            <a:pPr algn="ctr">
              <a:buNone/>
            </a:pPr>
            <a:r>
              <a:rPr lang="ru">
                <a:solidFill>
                  <a:srgbClr val="F3F3F3"/>
                </a:solidFill>
              </a:rPr>
              <a:t>Отруйний коктейль</a:t>
            </a:r>
          </a:p>
        </p:txBody>
      </p:sp>
      <p:sp>
        <p:nvSpPr>
          <p:cNvPr id="106" name="Shape 106"/>
          <p:cNvSpPr txBox="1"/>
          <p:nvPr>
            <p:ph idx="1" type="body"/>
          </p:nvPr>
        </p:nvSpPr>
        <p:spPr>
          <a:xfrm>
            <a:off y="611350" x="412875"/>
            <a:ext cy="3725699" cx="8229600"/>
          </a:xfrm>
          <a:prstGeom prst="rect">
            <a:avLst/>
          </a:prstGeom>
        </p:spPr>
        <p:txBody>
          <a:bodyPr bIns="91425" rIns="91425" lIns="91425" tIns="91425" anchor="t" anchorCtr="0">
            <a:noAutofit/>
          </a:bodyPr>
          <a:lstStyle/>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Барвники стають причиною розвитку алергічних реакцій та бронхіальної астми, не кажучи вже про «натуральні і/або ідентичні натуральним ароматизатори». Хитромудре поєднання «і/або» — як правило і означає лише «або». А якщо дехто повірить, що там є щось натуральне – ще краще для виробника.</a:t>
            </a:r>
          </a:p>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Але рекорд по шкідливості належить, як не дивно це прозвучить, — формальдегіду (в народі відомий як формалін)! Стоп, — скажете ви, — звідки він взявся в продукті харчування? Ну звичайно, спеціально його туди ніхто не клав, але він є продуктом розпаду аспартама, і ходить не сам — за руку веде метанол. Формальдегід і метанол — отрути. Їх вживання вкрай небезпечне. Ці речовини утворюються якщо розчин аспартаму нагріти до 30 градусів. Тому НІКОЛИ не підігрівайте солодкі газовані напої. В кращому варіанті це може стати причиною важкого отруєння.</a:t>
            </a:r>
          </a:p>
          <a:p>
            <a:r>
              <a:t/>
            </a:r>
          </a:p>
        </p:txBody>
      </p:sp>
      <p:pic>
        <p:nvPicPr>
          <p:cNvPr id="107" name="Shape 107"/>
          <p:cNvPicPr preferRelativeResize="0"/>
          <p:nvPr/>
        </p:nvPicPr>
        <p:blipFill>
          <a:blip r:embed="rId3"/>
          <a:stretch>
            <a:fillRect/>
          </a:stretch>
        </p:blipFill>
        <p:spPr>
          <a:xfrm>
            <a:off y="3165875" x="4921800"/>
            <a:ext cy="2021948" cx="3720673"/>
          </a:xfrm>
          <a:prstGeom prst="rect">
            <a:avLst/>
          </a:prstGeom>
          <a:noFill/>
          <a:ln>
            <a:noFill/>
          </a:ln>
        </p:spPr>
      </p:pic>
      <p:pic>
        <p:nvPicPr>
          <p:cNvPr id="108" name="Shape 108"/>
          <p:cNvPicPr preferRelativeResize="0"/>
          <p:nvPr/>
        </p:nvPicPr>
        <p:blipFill>
          <a:blip r:embed="rId4"/>
          <a:stretch>
            <a:fillRect/>
          </a:stretch>
        </p:blipFill>
        <p:spPr>
          <a:xfrm>
            <a:off y="3165875" x="457200"/>
            <a:ext cy="1977625" cx="4180825"/>
          </a:xfrm>
          <a:prstGeom prst="rect">
            <a:avLst/>
          </a:prstGeom>
          <a:noFill/>
          <a:ln>
            <a:noFill/>
          </a:ln>
        </p:spPr>
      </p:pic>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2" name="Shape 112"/>
        <p:cNvGrpSpPr/>
        <p:nvPr/>
      </p:nvGrpSpPr>
      <p:grpSpPr>
        <a:xfrm>
          <a:off y="0" x="0"/>
          <a:ext cy="0" cx="0"/>
          <a:chOff y="0" x="0"/>
          <a:chExt cy="0" cx="0"/>
        </a:xfrm>
      </p:grpSpPr>
      <p:sp>
        <p:nvSpPr>
          <p:cNvPr id="113" name="Shape 113"/>
          <p:cNvSpPr txBox="1"/>
          <p:nvPr>
            <p:ph type="title"/>
          </p:nvPr>
        </p:nvSpPr>
        <p:spPr>
          <a:xfrm>
            <a:off y="-158821" x="457200"/>
            <a:ext cy="857400" cx="8229600"/>
          </a:xfrm>
          <a:prstGeom prst="rect">
            <a:avLst/>
          </a:prstGeom>
        </p:spPr>
        <p:txBody>
          <a:bodyPr bIns="91425" rIns="91425" lIns="91425" tIns="91425" anchor="b" anchorCtr="0">
            <a:noAutofit/>
          </a:bodyPr>
          <a:lstStyle/>
          <a:p>
            <a:pPr algn="ctr">
              <a:buNone/>
            </a:pPr>
            <a:r>
              <a:rPr b="0" sz="1400" lang="ru">
                <a:solidFill>
                  <a:srgbClr val="375E93"/>
                </a:solidFill>
                <a:latin typeface="Arial"/>
                <a:ea typeface="Arial"/>
                <a:cs typeface="Arial"/>
                <a:sym typeface="Arial"/>
              </a:rPr>
              <a:t>
</a:t>
            </a:r>
            <a:r>
              <a:rPr lang="ru">
                <a:solidFill>
                  <a:srgbClr val="F3F3F3"/>
                </a:solidFill>
              </a:rPr>
              <a:t>Фокус з холодильником</a:t>
            </a:r>
          </a:p>
        </p:txBody>
      </p:sp>
      <p:sp>
        <p:nvSpPr>
          <p:cNvPr id="114" name="Shape 114"/>
          <p:cNvSpPr txBox="1"/>
          <p:nvPr>
            <p:ph idx="1" type="body"/>
          </p:nvPr>
        </p:nvSpPr>
        <p:spPr>
          <a:xfrm>
            <a:off y="388975" x="0"/>
            <a:ext cy="4471499" cx="9144000"/>
          </a:xfrm>
          <a:prstGeom prst="rect">
            <a:avLst/>
          </a:prstGeom>
        </p:spPr>
        <p:txBody>
          <a:bodyPr bIns="91425" rIns="91425" lIns="91425" tIns="91425" anchor="t" anchorCtr="0">
            <a:noAutofit/>
          </a:bodyPr>
          <a:lstStyle/>
          <a:p>
            <a:pPr>
              <a:buNone/>
            </a:pPr>
            <a:r>
              <a:rPr sz="1400" lang="ru">
                <a:solidFill>
                  <a:srgbClr val="F3F3F3"/>
                </a:solidFill>
                <a:latin typeface="Arial"/>
                <a:ea typeface="Arial"/>
                <a:cs typeface="Arial"/>
                <a:sym typeface="Arial"/>
              </a:rPr>
              <a:t>Кожен із нас читав на етикетках солодких газованих напоїв інформацію про те, що даний напій «краще смакує охолодженим». Що ж. Крім відвертої брехні цей напис, наче айсберг, приховує ще багато цікавої інформації. Щодо відвертої брехні: краще смакує той напій смаком якого ви можете насолодитися, а як відомо смакові рецептори найкраще працюють при температурі від +15 до +35̊. Холодна їжа знижує смакові відчуття. Про це знає кожен медик і Google. Якщо холодний напій насправді не смакує – навіщо його охолоджувати? Ще у далекому 1969 році радянський рентгенолог професор В. Лінденбратен з Інституту експериментальної медицини АМН СРСР у м. Ленінград, у ході експерименту довів, що їжа чи пиття з низькою температурою залишає шлунок набагато швидше, ніж тепла. Це означає що їжа запита крижаним напоєм скоротить час свого перебування у шлунку з 4-5 год. до 20-30 хв. Фаст-фуд запитий крижаним напоєм не сприяє насиченню і відчуття голоду повертається надто швидко. І ви купляєте ще дві нові порції. Фокус з холодильником допоміг збагатитися багатьом виробникам фаст-фудів.</a:t>
            </a:r>
          </a:p>
        </p:txBody>
      </p:sp>
      <p:pic>
        <p:nvPicPr>
          <p:cNvPr id="115" name="Shape 115"/>
          <p:cNvPicPr preferRelativeResize="0"/>
          <p:nvPr/>
        </p:nvPicPr>
        <p:blipFill>
          <a:blip r:embed="rId3"/>
          <a:stretch>
            <a:fillRect/>
          </a:stretch>
        </p:blipFill>
        <p:spPr>
          <a:xfrm>
            <a:off y="2996675" x="574200"/>
            <a:ext cy="2146824" cx="2548096"/>
          </a:xfrm>
          <a:prstGeom prst="rect">
            <a:avLst/>
          </a:prstGeom>
          <a:noFill/>
          <a:ln>
            <a:noFill/>
          </a:ln>
        </p:spPr>
      </p:pic>
      <p:pic>
        <p:nvPicPr>
          <p:cNvPr id="116" name="Shape 116"/>
          <p:cNvPicPr preferRelativeResize="0"/>
          <p:nvPr/>
        </p:nvPicPr>
        <p:blipFill>
          <a:blip r:embed="rId4"/>
          <a:stretch>
            <a:fillRect/>
          </a:stretch>
        </p:blipFill>
        <p:spPr>
          <a:xfrm>
            <a:off y="2996675" x="4249800"/>
            <a:ext cy="2146825" cx="3873399"/>
          </a:xfrm>
          <a:prstGeom prst="rect">
            <a:avLst/>
          </a:prstGeom>
          <a:noFill/>
          <a:ln>
            <a:noFill/>
          </a:ln>
        </p:spPr>
      </p:pic>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0" name="Shape 120"/>
        <p:cNvGrpSpPr/>
        <p:nvPr/>
      </p:nvGrpSpPr>
      <p:grpSpPr>
        <a:xfrm>
          <a:off y="0" x="0"/>
          <a:ext cy="0" cx="0"/>
          <a:chOff y="0" x="0"/>
          <a:chExt cy="0" cx="0"/>
        </a:xfrm>
      </p:grpSpPr>
      <p:sp>
        <p:nvSpPr>
          <p:cNvPr id="121" name="Shape 121"/>
          <p:cNvSpPr txBox="1"/>
          <p:nvPr>
            <p:ph type="title"/>
          </p:nvPr>
        </p:nvSpPr>
        <p:spPr>
          <a:xfrm>
            <a:off y="-73300" x="457200"/>
            <a:ext cy="899099" cx="8229600"/>
          </a:xfrm>
          <a:prstGeom prst="rect">
            <a:avLst/>
          </a:prstGeom>
        </p:spPr>
        <p:txBody>
          <a:bodyPr bIns="91425" rIns="91425" lIns="91425" tIns="91425" anchor="b" anchorCtr="0">
            <a:noAutofit/>
          </a:bodyPr>
          <a:lstStyle/>
          <a:p>
            <a:pPr algn="ctr">
              <a:buNone/>
            </a:pPr>
            <a:r>
              <a:rPr lang="ru">
                <a:solidFill>
                  <a:srgbClr val="F3F3F3"/>
                </a:solidFill>
              </a:rPr>
              <a:t>Обережно: вітамін С</a:t>
            </a:r>
          </a:p>
        </p:txBody>
      </p:sp>
      <p:sp>
        <p:nvSpPr>
          <p:cNvPr id="122" name="Shape 122"/>
          <p:cNvSpPr txBox="1"/>
          <p:nvPr>
            <p:ph idx="1" type="body"/>
          </p:nvPr>
        </p:nvSpPr>
        <p:spPr>
          <a:xfrm>
            <a:off y="720825" x="33300"/>
            <a:ext cy="4227300" cx="9077399"/>
          </a:xfrm>
          <a:prstGeom prst="rect">
            <a:avLst/>
          </a:prstGeom>
        </p:spPr>
        <p:txBody>
          <a:bodyPr bIns="91425" rIns="91425" lIns="91425" tIns="91425" anchor="t" anchorCtr="0">
            <a:noAutofit/>
          </a:bodyPr>
          <a:lstStyle/>
          <a:p>
            <a:pPr algn="just" rtl="0" lvl="0">
              <a:lnSpc>
                <a:spcPct val="100000"/>
              </a:lnSpc>
              <a:spcBef>
                <a:spcPts val="0"/>
              </a:spcBef>
              <a:buClr>
                <a:schemeClr val="dk1"/>
              </a:buClr>
              <a:buSzPct val="78571"/>
              <a:buFont typeface="Arial"/>
              <a:buNone/>
            </a:pPr>
            <a:r>
              <a:rPr sz="1400" lang="ru">
                <a:solidFill>
                  <a:srgbClr val="F3F3F3"/>
                </a:solidFill>
                <a:latin typeface="Arial"/>
                <a:ea typeface="Arial"/>
                <a:cs typeface="Arial"/>
                <a:sym typeface="Arial"/>
              </a:rPr>
              <a:t>Часто солодкі газовані напої додатково збагачують вітаміном С. Думаю це мало би оправдати сумління мами при купівлі цих напоїв. Але є дещо, що часто не знають навіть медики і не знає навіть Google. Вітамін С, як і усі інші вітаміни, повинен потрапляти до організму у мікродозах. Надмірне вживання вітамінів – шкідливе.Вітамін С при частому і надмірному вживанні має токсичний вплив на підшлункову залозу. Він виснажує і знищує клітини які виробляють інсулін. Через деякий час підшлункова залоза вже не може виробляти інсулін, а такий стан називають – діабет.</a:t>
            </a:r>
          </a:p>
          <a:p>
            <a:pPr algn="just" rtl="0" lvl="0">
              <a:lnSpc>
                <a:spcPct val="146250"/>
              </a:lnSpc>
              <a:spcBef>
                <a:spcPts val="0"/>
              </a:spcBef>
              <a:buClr>
                <a:schemeClr val="dk1"/>
              </a:buClr>
              <a:buSzPct val="78571"/>
              <a:buFont typeface="Arial"/>
              <a:buNone/>
            </a:pPr>
          </a:p>
        </p:txBody>
      </p:sp>
      <p:pic>
        <p:nvPicPr>
          <p:cNvPr id="123" name="Shape 123"/>
          <p:cNvPicPr preferRelativeResize="0"/>
          <p:nvPr/>
        </p:nvPicPr>
        <p:blipFill>
          <a:blip r:embed="rId3"/>
          <a:stretch>
            <a:fillRect/>
          </a:stretch>
        </p:blipFill>
        <p:spPr>
          <a:xfrm>
            <a:off y="2089150" x="5640600"/>
            <a:ext cy="2968823" cx="2435050"/>
          </a:xfrm>
          <a:prstGeom prst="rect">
            <a:avLst/>
          </a:prstGeom>
          <a:noFill/>
          <a:ln>
            <a:noFill/>
          </a:ln>
        </p:spPr>
      </p:pic>
      <p:pic>
        <p:nvPicPr>
          <p:cNvPr id="124" name="Shape 124"/>
          <p:cNvPicPr preferRelativeResize="0"/>
          <p:nvPr/>
        </p:nvPicPr>
        <p:blipFill>
          <a:blip r:embed="rId4"/>
          <a:stretch>
            <a:fillRect/>
          </a:stretch>
        </p:blipFill>
        <p:spPr>
          <a:xfrm>
            <a:off y="2174675" x="457200"/>
            <a:ext cy="2883300" cx="416095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8" name="Shape 128"/>
        <p:cNvGrpSpPr/>
        <p:nvPr/>
      </p:nvGrpSpPr>
      <p:grpSpPr>
        <a:xfrm>
          <a:off y="0" x="0"/>
          <a:ext cy="0" cx="0"/>
          <a:chOff y="0" x="0"/>
          <a:chExt cy="0" cx="0"/>
        </a:xfrm>
      </p:grpSpPr>
      <p:sp>
        <p:nvSpPr>
          <p:cNvPr id="129" name="Shape 129"/>
          <p:cNvSpPr txBox="1"/>
          <p:nvPr>
            <p:ph type="title"/>
          </p:nvPr>
        </p:nvSpPr>
        <p:spPr>
          <a:xfrm>
            <a:off y="205978" x="457200"/>
            <a:ext cy="857400" cx="8229600"/>
          </a:xfrm>
          <a:prstGeom prst="rect">
            <a:avLst/>
          </a:prstGeom>
        </p:spPr>
        <p:txBody>
          <a:bodyPr bIns="91425" rIns="91425" lIns="91425" tIns="91425" anchor="b" anchorCtr="0">
            <a:noAutofit/>
          </a:bodyPr>
          <a:lstStyle/>
          <a:p/>
        </p:txBody>
      </p:sp>
      <p:sp>
        <p:nvSpPr>
          <p:cNvPr id="130" name="Shape 130"/>
          <p:cNvSpPr txBox="1"/>
          <p:nvPr>
            <p:ph idx="1" type="body"/>
          </p:nvPr>
        </p:nvSpPr>
        <p:spPr>
          <a:xfrm>
            <a:off y="1200150" x="457200"/>
            <a:ext cy="3725699" cx="8229600"/>
          </a:xfrm>
          <a:prstGeom prst="rect">
            <a:avLst/>
          </a:prstGeom>
        </p:spPr>
        <p:txBody>
          <a:bodyPr bIns="91425" rIns="91425" lIns="91425" tIns="91425" anchor="t" anchorCtr="0">
            <a:noAutofit/>
          </a:bodyPr>
          <a:lstStyle/>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xmlns:r="http://schemas.openxmlformats.org/officeDocument/2006/relationships" name="spotlight">
  <a:themeElements>
    <a:clrScheme name="Custom 439">
      <a:dk1>
        <a:srgbClr val="000000"/>
      </a:dk1>
      <a:lt1>
        <a:srgbClr val="FFFFFF"/>
      </a:lt1>
      <a:dk2>
        <a:srgbClr val="5C6E95"/>
      </a:dk2>
      <a:lt2>
        <a:srgbClr val="ACB4C2"/>
      </a:lt2>
      <a:accent1>
        <a:srgbClr val="667E50"/>
      </a:accent1>
      <a:accent2>
        <a:srgbClr val="CFBF73"/>
      </a:accent2>
      <a:accent3>
        <a:srgbClr val="8C7C82"/>
      </a:accent3>
      <a:accent4>
        <a:srgbClr val="9ABF87"/>
      </a:accent4>
      <a:accent5>
        <a:srgbClr val="CF9462"/>
      </a:accent5>
      <a:accent6>
        <a:srgbClr val="A25642"/>
      </a:accent6>
      <a:hlink>
        <a:srgbClr val="5173A5"/>
      </a:hlink>
      <a:folHlink>
        <a:srgbClr val="687282"/>
      </a:folHlink>
    </a:clrScheme>
    <a:fontScheme name="Office">
      <a:majorFont>
        <a:latin typeface="Arial"/>
        <a:ea typeface=""/>
        <a:cs typeface=""/>
        <a:font typeface="ＭＳ Ｐゴシック" script="Jpan"/>
        <a:font typeface="맑은 고딕" script="Hang"/>
        <a:font typeface="宋体" script="Hans"/>
        <a:font typeface="新細明體" script="Hant"/>
        <a:font typeface="Times New Roman" script="Arab"/>
        <a:font typeface="Times New Roman" script="Hebr"/>
        <a:font typeface="Angsana New" script="Thai"/>
        <a:font typeface="Nyala" script="Ethi"/>
        <a:font typeface="Vrinda" script="Beng"/>
        <a:font typeface="Shruti" script="Gujr"/>
        <a:font typeface="MoolBoran"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Times New Roman" script="Viet"/>
        <a:font typeface="Microsoft Uighur" script="Uigh"/>
      </a:majorFont>
      <a:minorFont>
        <a:latin typeface="Arial"/>
        <a:ea typeface=""/>
        <a:cs typeface=""/>
        <a:font typeface="ＭＳ Ｐゴシック" script="Jpan"/>
        <a:font typeface="맑은 고딕" script="Hang"/>
        <a:font typeface="宋体" script="Hans"/>
        <a:font typeface="新細明體" script="Hant"/>
        <a:font typeface="Arial" script="Arab"/>
        <a:font typeface="Arial" script="Hebr"/>
        <a:font typeface="Cordia New" script="Thai"/>
        <a:font typeface="Nyala" script="Ethi"/>
        <a:font typeface="Vrinda" script="Beng"/>
        <a:font typeface="Shruti" script="Gujr"/>
        <a:font typeface="DaunPenh" script="Khmr"/>
        <a:font typeface="Tunga" script="Knda"/>
        <a:font typeface="Raavi" script="Guru"/>
        <a:font typeface="Euphemia" script="Cans"/>
        <a:font typeface="Plantagenet Cherokee" script="Cher"/>
        <a:font typeface="Microsoft Yi Baiti" script="Yiii"/>
        <a:font typeface="Microsoft Himalaya" script="Tibt"/>
        <a:font typeface="MV Boli" script="Thaa"/>
        <a:font typeface="Mangal" script="Deva"/>
        <a:font typeface="Gautami" script="Telu"/>
        <a:font typeface="Latha" script="Taml"/>
        <a:font typeface="Estrangelo Edessa" script="Syrc"/>
        <a:font typeface="Kalinga" script="Orya"/>
        <a:font typeface="Kartika" script="Mlym"/>
        <a:font typeface="DokChampa" script="Laoo"/>
        <a:font typeface="Iskoola Pota" script="Sinh"/>
        <a:font typeface="Mongolian Baiti" script="Mong"/>
        <a:font typeface="Arial" script="Viet"/>
        <a:font typeface="Microsoft Uighur" script="Uigh"/>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algn="ctr" cap="flat" cmpd="sng">
          <a:solidFill>
            <a:schemeClr val="phClr">
              <a:shade val="95000"/>
              <a:satMod val="105000"/>
            </a:schemeClr>
          </a:solidFill>
          <a:prstDash val="solid"/>
        </a:ln>
        <a:ln w="25400" algn="ctr" cap="flat" cmpd="sng">
          <a:solidFill>
            <a:schemeClr val="phClr"/>
          </a:solidFill>
          <a:prstDash val="solid"/>
        </a:ln>
        <a:ln w="38100" algn="ctr" cap="flat" cmpd="sng">
          <a:solidFill>
            <a:schemeClr val="phClr"/>
          </a:solidFill>
          <a:prstDash val="solid"/>
        </a:ln>
      </a:lnStyleLst>
      <a:effectStyleLst>
        <a:effectStyle>
          <a:effectLst>
            <a:outerShdw rotWithShape="0" dir="5400000" blurRad="40000" dist="20000">
              <a:srgbClr val="000000">
                <a:alpha val="38000"/>
              </a:srgbClr>
            </a:outerShdw>
          </a:effectLst>
        </a:effectStyle>
        <a:effectStyle>
          <a:effectLst>
            <a:outerShdw rotWithShape="0" dir="5400000" blurRad="40000" dist="23000">
              <a:srgbClr val="000000">
                <a:alpha val="35000"/>
              </a:srgbClr>
            </a:outerShdw>
          </a:effectLst>
        </a:effectStyle>
        <a:effectStyle>
          <a:effectLst>
            <a:outerShdw rotWithShape="0" dir="5400000" blurRad="40000" dist="23000">
              <a:srgbClr val="000000">
                <a:alpha val="35000"/>
              </a:srgbClr>
            </a:outerShdw>
          </a:effectLst>
          <a:scene3d>
            <a:camera prst="orthographicFront">
              <a:rot rev="0" lon="0" lat="0"/>
            </a:camera>
            <a:lightRig dir="t" rig="threePt">
              <a:rot rev="1200000" lon="0" lat="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t="-80000" b="180000" r="50000" l="50000"/>
          </a:path>
        </a:gradFill>
        <a:gradFill rotWithShape="1">
          <a:gsLst>
            <a:gs pos="0">
              <a:schemeClr val="phClr">
                <a:tint val="80000"/>
                <a:satMod val="300000"/>
              </a:schemeClr>
            </a:gs>
            <a:gs pos="100000">
              <a:schemeClr val="phClr">
                <a:shade val="30000"/>
                <a:satMod val="200000"/>
              </a:schemeClr>
            </a:gs>
          </a:gsLst>
          <a:path path="circle">
            <a:fillToRect t="50000" b="50000" r="50000" l="50000"/>
          </a:path>
        </a:gradFill>
      </a:bgFillStyleLst>
    </a:fmtScheme>
  </a:themeElements>
</a:theme>
</file>