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0C43-4622-4960-9653-A3B4ADA74E4F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4CAD-E385-49D6-ADA6-77D5B679C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23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0C43-4622-4960-9653-A3B4ADA74E4F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4CAD-E385-49D6-ADA6-77D5B679C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439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0C43-4622-4960-9653-A3B4ADA74E4F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4CAD-E385-49D6-ADA6-77D5B679C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790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0C43-4622-4960-9653-A3B4ADA74E4F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4CAD-E385-49D6-ADA6-77D5B679C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794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0C43-4622-4960-9653-A3B4ADA74E4F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4CAD-E385-49D6-ADA6-77D5B679C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62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0C43-4622-4960-9653-A3B4ADA74E4F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4CAD-E385-49D6-ADA6-77D5B679C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56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0C43-4622-4960-9653-A3B4ADA74E4F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4CAD-E385-49D6-ADA6-77D5B679C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984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0C43-4622-4960-9653-A3B4ADA74E4F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4CAD-E385-49D6-ADA6-77D5B679C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639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0C43-4622-4960-9653-A3B4ADA74E4F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4CAD-E385-49D6-ADA6-77D5B679C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004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0C43-4622-4960-9653-A3B4ADA74E4F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4CAD-E385-49D6-ADA6-77D5B679C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712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0C43-4622-4960-9653-A3B4ADA74E4F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4CAD-E385-49D6-ADA6-77D5B679C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12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00C43-4622-4960-9653-A3B4ADA74E4F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B4CAD-E385-49D6-ADA6-77D5B679C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24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04664"/>
            <a:ext cx="6694512" cy="1470025"/>
          </a:xfrm>
        </p:spPr>
        <p:txBody>
          <a:bodyPr>
            <a:noAutofit/>
          </a:bodyPr>
          <a:lstStyle/>
          <a:p>
            <a:r>
              <a:rPr lang="uk-UA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 анаболіків на організм людини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869160"/>
            <a:ext cx="5432648" cy="1752600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Підготував учень 11 класу </a:t>
            </a:r>
          </a:p>
          <a:p>
            <a:r>
              <a:rPr lang="uk-UA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Побережний Андрій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88469"/>
            <a:ext cx="2448272" cy="2481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75301"/>
            <a:ext cx="2685678" cy="250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76" y="2188468"/>
            <a:ext cx="3240360" cy="250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77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0215">
        <p14:shred/>
      </p:transition>
    </mc:Choice>
    <mc:Fallback>
      <p:transition spd="slow" advTm="102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Анаболі́чні стеро́їди, гормони стероїдної групи, що стимулюють ріст тканин. Їх обмежено використовують у медицині для лікування анемії і раку грудей, вони також можуть допомогти при тромбозі.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38870" y="3284984"/>
            <a:ext cx="47051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побічних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ефектів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відноситься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агресивна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поведінка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поява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чоловічих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рис у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жінок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понижена вага у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Вони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використовуються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важкій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атлетиці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бодібілдінгу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для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збільшення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м'язової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але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серйозні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побічні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12" y="404664"/>
            <a:ext cx="4212976" cy="280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04352"/>
            <a:ext cx="3505200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641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5999">
        <p14:shred/>
      </p:transition>
    </mc:Choice>
    <mc:Fallback>
      <p:transition spd="slow" advTm="259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332656"/>
            <a:ext cx="4248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анаболічні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стероїди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анаболіки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препарати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синтезовані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тестостерону.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застосовують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вигляді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таблеток,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внутрішньом'язово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43536" y="3014373"/>
            <a:ext cx="4752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властивість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анаболіків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посилення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обміну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засвоєння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тих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йдуть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тканин живого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Плюс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ослаблення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розпаду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складних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органічних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Тому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будівельними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гормонами (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будують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вони з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білка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82" y="3246369"/>
            <a:ext cx="388843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452" y="332656"/>
            <a:ext cx="4222695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570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4049">
        <p14:shred/>
      </p:transition>
    </mc:Choice>
    <mc:Fallback>
      <p:transition spd="slow" advTm="240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анаболіки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затримують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калій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фосфор і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сірку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синтезу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білка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Притримують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кістках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кальцій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Стимулюють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м'язове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живлення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і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приріст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м'язової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останній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ситуації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анаболіки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забезпечують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чоловічої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мускулистої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фігури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3072348"/>
            <a:ext cx="4806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прописують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станах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виснаження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травм,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операцій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захворювань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Паралельно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даються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рекомендації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харчуванню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Тобто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раціон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автоматично - повинен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містити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білка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мікроелементів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вітамінів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будівельних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матеріалів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974292"/>
            <a:ext cx="3560097" cy="267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085" y="298801"/>
            <a:ext cx="3693578" cy="276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35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4848">
        <p14:shred/>
      </p:transition>
    </mc:Choice>
    <mc:Fallback>
      <p:transition spd="slow" advTm="248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51125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Чим же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загрожує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прийом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анаболіків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Перераховуємо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Допінг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Перспектива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порушень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здоров'я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Але не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відразу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в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Нудота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запаморочення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блювота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підвищення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артеріального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тиску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агресивність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дратівливість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втрата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апетиту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ураження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печінки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порушення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серцевої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діяльності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3911250"/>
            <a:ext cx="36541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жінок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волосся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починає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«по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чоловічому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грубішає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голос, не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виключаються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онкологічні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захворювання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чоловіків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теж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21602"/>
            <a:ext cx="4464496" cy="2600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331" y="260982"/>
            <a:ext cx="2668117" cy="349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015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5685">
        <p14:shred/>
      </p:transition>
    </mc:Choice>
    <mc:Fallback>
      <p:transition spd="slow" advTm="256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іншого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боку,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стероїди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ефективні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Сприяють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зростанню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тканин,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здатність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з'єднуватися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потрібними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рецепторами.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Збільшується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витривалість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Поліпшується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працездатність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м'язів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3789040"/>
            <a:ext cx="4211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Поліпшення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м'язової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пам'яті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Втім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все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давно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вже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використовується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Але медики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якось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особливо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переживають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приводу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вживання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анаболічних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стероїдів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45" y="3473221"/>
            <a:ext cx="3687046" cy="301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326" y="386341"/>
            <a:ext cx="4319934" cy="302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353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9467">
        <p14:shred/>
      </p:transition>
    </mc:Choice>
    <mc:Fallback>
      <p:transition spd="slow" advTm="294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5922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Анаболик -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допінг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у великому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заборонений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Але все одно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культуристи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бодібілдери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спринтери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спортсмени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активно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згадане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підвищення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62127" y="4221088"/>
            <a:ext cx="41216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цьому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дозування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анаболіків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прийнятих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спортсменами,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відрізняється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тих доз,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виписують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лікарі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лікувальних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цілях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6632"/>
            <a:ext cx="2952328" cy="392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35" y="3827899"/>
            <a:ext cx="4393300" cy="275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173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4776">
        <p14:shred/>
      </p:transition>
    </mc:Choice>
    <mc:Fallback>
      <p:transition spd="slow" advTm="247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 не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анаболіки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шкідливі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Існують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володіють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легким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анаболічним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ефектом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Завдяки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своєму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натуральному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походженням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вони не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порушують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баланс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але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сприяють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зростанню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м'язової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2564904"/>
            <a:ext cx="48782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анаболіки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росту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м'язів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селера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кріп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черемша, пастернак і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хрін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Нехай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вживання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м'язова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збільшується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так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синтетичних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препаратів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зате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вони не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підривають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здоров'я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призводять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побічних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ефектів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не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заборонені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спортивних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змаганнях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991" y="32792"/>
            <a:ext cx="3960440" cy="250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05" y="3260713"/>
            <a:ext cx="3766171" cy="322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733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6470">
        <p14:shred/>
      </p:transition>
    </mc:Choice>
    <mc:Fallback>
      <p:transition spd="slow" advTm="264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43924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Тому, перш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ніж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приймати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анаболіки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метою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якнайшвидшого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нарощування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м'язів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ретельно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зважте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"за" і "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", 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проконсультуйтеся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лікарем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вживання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подібних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препаратів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Адже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анаболік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безневинні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вітаміни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сироваткових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протеїн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надають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тому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вимагають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строгого контролю і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вживання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рекомендованих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дозуваннях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перевищувати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строго не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рекомендується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648"/>
            <a:ext cx="3672408" cy="318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5"/>
            <a:ext cx="3733698" cy="305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91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5844">
        <p14:shred/>
      </p:transition>
    </mc:Choice>
    <mc:Fallback>
      <p:transition spd="slow" advTm="258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568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Вплив анаболіків на організм людини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Вплив анаболіків на організм людини</dc:title>
  <dc:creator>TheBestUser</dc:creator>
  <cp:lastModifiedBy>TheBestUser</cp:lastModifiedBy>
  <cp:revision>6</cp:revision>
  <dcterms:created xsi:type="dcterms:W3CDTF">2015-04-16T12:20:19Z</dcterms:created>
  <dcterms:modified xsi:type="dcterms:W3CDTF">2015-04-16T13:16:12Z</dcterms:modified>
</cp:coreProperties>
</file>