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69" r:id="rId2"/>
    <p:sldId id="270" r:id="rId3"/>
    <p:sldId id="257" r:id="rId4"/>
    <p:sldId id="258" r:id="rId5"/>
    <p:sldId id="259" r:id="rId6"/>
    <p:sldId id="260" r:id="rId7"/>
    <p:sldId id="261" r:id="rId8"/>
    <p:sldId id="262" r:id="rId9"/>
    <p:sldId id="263" r:id="rId10"/>
    <p:sldId id="264" r:id="rId11"/>
    <p:sldId id="265" r:id="rId12"/>
    <p:sldId id="267" r:id="rId13"/>
    <p:sldId id="268" r:id="rId14"/>
    <p:sldId id="272" r:id="rId15"/>
    <p:sldId id="271"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75"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spd="slow">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transition spd="slow">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93959E6-847B-4937-8C3D-49CDB5BA4EF3}" type="datetimeFigureOut">
              <a:rPr lang="uk-UA" smtClean="0"/>
              <a:pPr/>
              <a:t>26.12.2013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C9BD255C-740D-4BFE-A60D-37750E3706AB}"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3959E6-847B-4937-8C3D-49CDB5BA4EF3}" type="datetimeFigureOut">
              <a:rPr lang="uk-UA" smtClean="0"/>
              <a:pPr/>
              <a:t>26.12.2013</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BD255C-740D-4BFE-A60D-37750E3706AB}"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cover dir="l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yandex.ua/yandsearch?text=big%20ben&amp;stype=image&amp;lr=143&amp;noreask=1&amp;source=wiz" TargetMode="External"/><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www.visitlondon.com/things-to-do/sightseeing/tourist-attraction/big-ben" TargetMode="External"/><Relationship Id="rId4" Type="http://schemas.openxmlformats.org/officeDocument/2006/relationships/hyperlink" Target="http://en.wikipedia.org/wiki/Big_Be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contrast="2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980728"/>
            <a:ext cx="7851648" cy="1828800"/>
          </a:xfrm>
        </p:spPr>
        <p:txBody>
          <a:bodyPr>
            <a:normAutofit fontScale="90000"/>
            <a:scene3d>
              <a:camera prst="orthographicFront"/>
              <a:lightRig rig="morning" dir="t"/>
            </a:scene3d>
            <a:sp3d extrusionH="57150" prstMaterial="softEdge">
              <a:bevelT w="38100" h="38100"/>
              <a:bevelB w="38100" h="38100"/>
              <a:contourClr>
                <a:schemeClr val="tx2"/>
              </a:contourClr>
            </a:sp3d>
          </a:bodyPr>
          <a:lstStyle/>
          <a:p>
            <a:r>
              <a:rPr lang="en-US" sz="8000" dirty="0" smtClean="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a:effectLst>
                  <a:outerShdw blurRad="76200" dist="38100" dir="7800000" sx="103000" sy="103000" algn="t" rotWithShape="0">
                    <a:srgbClr val="FFFF00">
                      <a:alpha val="40000"/>
                    </a:srgbClr>
                  </a:outerShdw>
                </a:effectLst>
              </a:rPr>
              <a:t>History of</a:t>
            </a:r>
            <a:br>
              <a:rPr lang="en-US" sz="8000" dirty="0" smtClean="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a:effectLst>
                  <a:outerShdw blurRad="76200" dist="38100" dir="7800000" sx="103000" sy="103000" algn="t" rotWithShape="0">
                    <a:srgbClr val="FFFF00">
                      <a:alpha val="40000"/>
                    </a:srgbClr>
                  </a:outerShdw>
                </a:effectLst>
              </a:rPr>
            </a:br>
            <a:r>
              <a:rPr lang="en-US" sz="8000" dirty="0" smtClean="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a:effectLst>
                  <a:outerShdw blurRad="76200" dist="38100" dir="7800000" sx="103000" sy="103000" algn="t" rotWithShape="0">
                    <a:srgbClr val="FFFF00">
                      <a:alpha val="40000"/>
                    </a:srgbClr>
                  </a:outerShdw>
                </a:effectLst>
              </a:rPr>
              <a:t> Big Ben</a:t>
            </a:r>
            <a:endParaRPr lang="uk-UA" sz="8000" dirty="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a:effectLst>
                <a:outerShdw blurRad="76200" dist="38100" dir="7800000" sx="103000" sy="103000" algn="t" rotWithShape="0">
                  <a:srgbClr val="FFFF00">
                    <a:alpha val="40000"/>
                  </a:srgbClr>
                </a:outerShdw>
              </a:effectLst>
            </a:endParaRPr>
          </a:p>
        </p:txBody>
      </p:sp>
      <p:sp>
        <p:nvSpPr>
          <p:cNvPr id="3" name="Подзаголовок 2"/>
          <p:cNvSpPr>
            <a:spLocks noGrp="1"/>
          </p:cNvSpPr>
          <p:nvPr>
            <p:ph type="subTitle" idx="1"/>
          </p:nvPr>
        </p:nvSpPr>
        <p:spPr>
          <a:xfrm>
            <a:off x="827584" y="2852936"/>
            <a:ext cx="7854696" cy="1752600"/>
          </a:xfrm>
        </p:spPr>
        <p:txBody>
          <a:bodyPr>
            <a:normAutofit/>
          </a:bodyPr>
          <a:lstStyle/>
          <a:p>
            <a:endParaRPr lang="uk-UA" dirty="0">
              <a:blipFill>
                <a:blip r:embed="rId3"/>
                <a:tile tx="0" ty="0" sx="100000" sy="100000" flip="none" algn="tl"/>
              </a:blipFill>
              <a:effectLst>
                <a:glow rad="63500">
                  <a:schemeClr val="accent1">
                    <a:satMod val="175000"/>
                    <a:alpha val="40000"/>
                  </a:schemeClr>
                </a:glow>
              </a:effectLst>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267744" y="5301208"/>
            <a:ext cx="4572000" cy="707886"/>
          </a:xfrm>
          <a:prstGeom prst="rect">
            <a:avLst/>
          </a:prstGeom>
        </p:spPr>
        <p:txBody>
          <a:bodyPr>
            <a:spAutoFit/>
          </a:bodyPr>
          <a:lstStyle/>
          <a:p>
            <a:r>
              <a:rPr lang="en-US" sz="2000" b="1" dirty="0" smtClean="0">
                <a:solidFill>
                  <a:srgbClr val="002060"/>
                </a:solidFill>
              </a:rPr>
              <a:t>Charles Barry's winning design did not feature a clock tower.</a:t>
            </a:r>
            <a:endParaRPr lang="uk-UA" sz="2000" b="1" dirty="0">
              <a:solidFill>
                <a:srgbClr val="002060"/>
              </a:solidFill>
            </a:endParaRPr>
          </a:p>
        </p:txBody>
      </p:sp>
      <p:pic>
        <p:nvPicPr>
          <p:cNvPr id="3" name="Рисунок 2" descr="7.jpg"/>
          <p:cNvPicPr>
            <a:picLocks noChangeAspect="1"/>
          </p:cNvPicPr>
          <p:nvPr/>
        </p:nvPicPr>
        <p:blipFill>
          <a:blip r:embed="rId2" cstate="print"/>
          <a:stretch>
            <a:fillRect/>
          </a:stretch>
        </p:blipFill>
        <p:spPr>
          <a:xfrm rot="233082">
            <a:off x="2528341" y="586355"/>
            <a:ext cx="5328054" cy="4513788"/>
          </a:xfrm>
          <a:prstGeom prst="rect">
            <a:avLst/>
          </a:prstGeom>
        </p:spPr>
      </p:pic>
      <p:pic>
        <p:nvPicPr>
          <p:cNvPr id="4" name="Рисунок 3" descr="i (2).jpg"/>
          <p:cNvPicPr>
            <a:picLocks noChangeAspect="1"/>
          </p:cNvPicPr>
          <p:nvPr/>
        </p:nvPicPr>
        <p:blipFill>
          <a:blip r:embed="rId3" cstate="print"/>
          <a:stretch>
            <a:fillRect/>
          </a:stretch>
        </p:blipFill>
        <p:spPr>
          <a:xfrm rot="20747352">
            <a:off x="721911" y="3847720"/>
            <a:ext cx="1343910" cy="2239850"/>
          </a:xfrm>
          <a:prstGeom prst="rect">
            <a:avLst/>
          </a:prstGeom>
        </p:spPr>
      </p:pic>
      <p:pic>
        <p:nvPicPr>
          <p:cNvPr id="5" name="Рисунок 4" descr="images (3).jpg"/>
          <p:cNvPicPr>
            <a:picLocks noChangeAspect="1"/>
          </p:cNvPicPr>
          <p:nvPr/>
        </p:nvPicPr>
        <p:blipFill>
          <a:blip r:embed="rId4" cstate="print"/>
          <a:stretch>
            <a:fillRect/>
          </a:stretch>
        </p:blipFill>
        <p:spPr>
          <a:xfrm>
            <a:off x="539552" y="1052736"/>
            <a:ext cx="1952114" cy="2481833"/>
          </a:xfrm>
          <a:prstGeom prst="rect">
            <a:avLst/>
          </a:prstGeom>
        </p:spPr>
      </p:pic>
      <p:sp>
        <p:nvSpPr>
          <p:cNvPr id="7" name="Управляющая кнопка: настраиваемая 6">
            <a:hlinkClick r:id="rId5" action="ppaction://hlinksldjump" highlightClick="1"/>
          </p:cNvPr>
          <p:cNvSpPr/>
          <p:nvPr/>
        </p:nvSpPr>
        <p:spPr>
          <a:xfrm>
            <a:off x="6372200"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9" name="Кнопка дії: назад 8">
            <a:hlinkClick r:id="" action="ppaction://hlinkshowjump?jump=previousslide" highlightClick="1"/>
          </p:cNvPr>
          <p:cNvSpPr/>
          <p:nvPr/>
        </p:nvSpPr>
        <p:spPr>
          <a:xfrm>
            <a:off x="5652120" y="587727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Кнопка дії: далі 9">
            <a:hlinkClick r:id="" action="ppaction://hlinkshowjump?jump=nextslide" highlightClick="1"/>
          </p:cNvPr>
          <p:cNvSpPr/>
          <p:nvPr/>
        </p:nvSpPr>
        <p:spPr>
          <a:xfrm>
            <a:off x="8244408" y="587727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980728"/>
            <a:ext cx="4032448" cy="3477875"/>
          </a:xfrm>
          <a:prstGeom prst="rect">
            <a:avLst/>
          </a:prstGeom>
        </p:spPr>
        <p:txBody>
          <a:bodyPr wrap="square">
            <a:spAutoFit/>
          </a:bodyPr>
          <a:lstStyle/>
          <a:p>
            <a:r>
              <a:rPr lang="en-US" sz="2000" b="1" dirty="0" smtClean="0">
                <a:solidFill>
                  <a:srgbClr val="002060"/>
                </a:solidFill>
              </a:rPr>
              <a:t>But the Parliament made him change his design to include a clock tower in 1836. His assistant Augustus Pugin was in charge of the clock tower's construction. It started in full scale in the year of 1843. Unlike normal constructions, the tower's interior was constructed first, then the exterior was formed</a:t>
            </a:r>
            <a:r>
              <a:rPr lang="en-US" b="1" dirty="0" smtClean="0">
                <a:solidFill>
                  <a:schemeClr val="accent2">
                    <a:lumMod val="50000"/>
                  </a:schemeClr>
                </a:solidFill>
              </a:rPr>
              <a:t>.</a:t>
            </a:r>
            <a:endParaRPr lang="uk-UA" b="1" dirty="0">
              <a:solidFill>
                <a:schemeClr val="accent2">
                  <a:lumMod val="50000"/>
                </a:schemeClr>
              </a:solidFill>
            </a:endParaRPr>
          </a:p>
        </p:txBody>
      </p:sp>
      <p:pic>
        <p:nvPicPr>
          <p:cNvPr id="3" name="Рисунок 2" descr="8.jpg"/>
          <p:cNvPicPr>
            <a:picLocks noChangeAspect="1"/>
          </p:cNvPicPr>
          <p:nvPr/>
        </p:nvPicPr>
        <p:blipFill>
          <a:blip r:embed="rId2" cstate="print"/>
          <a:stretch>
            <a:fillRect/>
          </a:stretch>
        </p:blipFill>
        <p:spPr>
          <a:xfrm rot="562837">
            <a:off x="5190269" y="3144695"/>
            <a:ext cx="3471824" cy="3453455"/>
          </a:xfrm>
          <a:prstGeom prst="rect">
            <a:avLst/>
          </a:prstGeom>
        </p:spPr>
      </p:pic>
      <p:pic>
        <p:nvPicPr>
          <p:cNvPr id="4" name="Рисунок 3" descr="106639.jpg"/>
          <p:cNvPicPr>
            <a:picLocks noChangeAspect="1"/>
          </p:cNvPicPr>
          <p:nvPr/>
        </p:nvPicPr>
        <p:blipFill>
          <a:blip r:embed="rId3" cstate="print"/>
          <a:stretch>
            <a:fillRect/>
          </a:stretch>
        </p:blipFill>
        <p:spPr>
          <a:xfrm>
            <a:off x="5004048" y="980728"/>
            <a:ext cx="3888432" cy="2305795"/>
          </a:xfrm>
          <a:prstGeom prst="rect">
            <a:avLst/>
          </a:prstGeom>
        </p:spPr>
      </p:pic>
      <p:sp>
        <p:nvSpPr>
          <p:cNvPr id="6" name="Управляющая кнопка: настраиваемая 5">
            <a:hlinkClick r:id="rId4" action="ppaction://hlinksldjump" highlightClick="1"/>
          </p:cNvPr>
          <p:cNvSpPr/>
          <p:nvPr/>
        </p:nvSpPr>
        <p:spPr>
          <a:xfrm>
            <a:off x="1835696" y="5805264"/>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8" name="Кнопка дії: назад 7">
            <a:hlinkClick r:id="" action="ppaction://hlinkshowjump?jump=previousslide" highlightClick="1"/>
          </p:cNvPr>
          <p:cNvSpPr/>
          <p:nvPr/>
        </p:nvSpPr>
        <p:spPr>
          <a:xfrm>
            <a:off x="1115616" y="5949280"/>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далі 8">
            <a:hlinkClick r:id="" action="ppaction://hlinkshowjump?jump=nextslide" highlightClick="1"/>
          </p:cNvPr>
          <p:cNvSpPr/>
          <p:nvPr/>
        </p:nvSpPr>
        <p:spPr>
          <a:xfrm>
            <a:off x="3707904" y="5949280"/>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tgtEl>
                                        <p:attrNameLst>
                                          <p:attrName>ppt_x</p:attrName>
                                          <p:attrName>ppt_y</p:attrName>
                                        </p:attrNameLst>
                                      </p:cBhvr>
                                    </p:animMotion>
                                    <p:animEffect transition="in" filter="fade">
                                      <p:cBhvr>
                                        <p:cTn id="16" dur="2000"/>
                                        <p:tgtEl>
                                          <p:spTgt spid="4"/>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1196853">
            <a:off x="519552" y="1279936"/>
            <a:ext cx="4628332" cy="2246769"/>
          </a:xfrm>
          <a:prstGeom prst="rect">
            <a:avLst/>
          </a:prstGeom>
          <a:solidFill>
            <a:schemeClr val="bg1"/>
          </a:solidFill>
        </p:spPr>
        <p:txBody>
          <a:bodyPr wrap="square">
            <a:spAutoFit/>
          </a:bodyPr>
          <a:lstStyle/>
          <a:p>
            <a:r>
              <a:rPr lang="en-US" sz="2000" b="1" dirty="0" smtClean="0">
                <a:solidFill>
                  <a:srgbClr val="002060"/>
                </a:solidFill>
              </a:rPr>
              <a:t>A clock tower needs a clock.Recognizing that this part of the construction was above their expertise, they hired Benjamin Lewis Vulliamy to create and fix the clock in the tower. </a:t>
            </a:r>
          </a:p>
          <a:p>
            <a:endParaRPr lang="en-US" sz="2000" b="1" dirty="0" smtClean="0">
              <a:solidFill>
                <a:srgbClr val="002060"/>
              </a:solidFill>
            </a:endParaRPr>
          </a:p>
        </p:txBody>
      </p:sp>
      <p:pic>
        <p:nvPicPr>
          <p:cNvPr id="1026" name="Picture 2" descr="G:\9.jpg"/>
          <p:cNvPicPr>
            <a:picLocks noChangeAspect="1" noChangeArrowheads="1"/>
          </p:cNvPicPr>
          <p:nvPr/>
        </p:nvPicPr>
        <p:blipFill>
          <a:blip r:embed="rId2" cstate="print"/>
          <a:srcRect/>
          <a:stretch>
            <a:fillRect/>
          </a:stretch>
        </p:blipFill>
        <p:spPr bwMode="auto">
          <a:xfrm>
            <a:off x="5148064" y="908720"/>
            <a:ext cx="3739345" cy="2924944"/>
          </a:xfrm>
          <a:prstGeom prst="rect">
            <a:avLst/>
          </a:prstGeom>
          <a:noFill/>
        </p:spPr>
      </p:pic>
      <p:pic>
        <p:nvPicPr>
          <p:cNvPr id="1027" name="Picture 3" descr="G:\8241.jpg"/>
          <p:cNvPicPr>
            <a:picLocks noChangeAspect="1" noChangeArrowheads="1"/>
          </p:cNvPicPr>
          <p:nvPr/>
        </p:nvPicPr>
        <p:blipFill>
          <a:blip r:embed="rId3" cstate="print"/>
          <a:srcRect/>
          <a:stretch>
            <a:fillRect/>
          </a:stretch>
        </p:blipFill>
        <p:spPr bwMode="auto">
          <a:xfrm rot="21257595">
            <a:off x="3805814" y="4194300"/>
            <a:ext cx="3914040" cy="2164373"/>
          </a:xfrm>
          <a:prstGeom prst="rect">
            <a:avLst/>
          </a:prstGeom>
          <a:noFill/>
        </p:spPr>
      </p:pic>
      <p:sp>
        <p:nvSpPr>
          <p:cNvPr id="6" name="Управляющая кнопка: настраиваемая 5">
            <a:hlinkClick r:id="rId4" action="ppaction://hlinksldjump" highlightClick="1"/>
          </p:cNvPr>
          <p:cNvSpPr/>
          <p:nvPr/>
        </p:nvSpPr>
        <p:spPr>
          <a:xfrm>
            <a:off x="1043608"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8" name="Кнопка дії: назад 7">
            <a:hlinkClick r:id="" action="ppaction://hlinkshowjump?jump=previousslide" highlightClick="1"/>
          </p:cNvPr>
          <p:cNvSpPr/>
          <p:nvPr/>
        </p:nvSpPr>
        <p:spPr>
          <a:xfrm>
            <a:off x="179512" y="587727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далі 8">
            <a:hlinkClick r:id="" action="ppaction://hlinkshowjump?jump=nextslide" highlightClick="1"/>
          </p:cNvPr>
          <p:cNvSpPr/>
          <p:nvPr/>
        </p:nvSpPr>
        <p:spPr>
          <a:xfrm>
            <a:off x="3059832" y="587727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Scale>
                                      <p:cBhvr>
                                        <p:cTn id="14"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26"/>
                                        </p:tgtEl>
                                        <p:attrNameLst>
                                          <p:attrName>ppt_x</p:attrName>
                                          <p:attrName>ppt_y</p:attrName>
                                        </p:attrNameLst>
                                      </p:cBhvr>
                                    </p:animMotion>
                                    <p:animEffect transition="in" filter="fade">
                                      <p:cBhvr>
                                        <p:cTn id="16" dur="1000"/>
                                        <p:tgtEl>
                                          <p:spTgt spid="1026"/>
                                        </p:tgtEl>
                                      </p:cBhvr>
                                    </p:animEffect>
                                  </p:childTnLst>
                                </p:cTn>
                              </p:par>
                            </p:childTnLst>
                          </p:cTn>
                        </p:par>
                        <p:par>
                          <p:cTn id="17" fill="hold">
                            <p:stCondLst>
                              <p:cond delay="3000"/>
                            </p:stCondLst>
                            <p:childTnLst>
                              <p:par>
                                <p:cTn id="18" presetID="30" presetClass="entr" presetSubtype="0"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800" decel="100000"/>
                                        <p:tgtEl>
                                          <p:spTgt spid="1027"/>
                                        </p:tgtEl>
                                      </p:cBhvr>
                                    </p:animEffect>
                                    <p:anim calcmode="lin" valueType="num">
                                      <p:cBhvr>
                                        <p:cTn id="21" dur="800" decel="100000" fill="hold"/>
                                        <p:tgtEl>
                                          <p:spTgt spid="1027"/>
                                        </p:tgtEl>
                                        <p:attrNameLst>
                                          <p:attrName>style.rotation</p:attrName>
                                        </p:attrNameLst>
                                      </p:cBhvr>
                                      <p:tavLst>
                                        <p:tav tm="0">
                                          <p:val>
                                            <p:fltVal val="-90"/>
                                          </p:val>
                                        </p:tav>
                                        <p:tav tm="100000">
                                          <p:val>
                                            <p:fltVal val="0"/>
                                          </p:val>
                                        </p:tav>
                                      </p:tavLst>
                                    </p:anim>
                                    <p:anim calcmode="lin" valueType="num">
                                      <p:cBhvr>
                                        <p:cTn id="22" dur="800" decel="100000" fill="hold"/>
                                        <p:tgtEl>
                                          <p:spTgt spid="1027"/>
                                        </p:tgtEl>
                                        <p:attrNameLst>
                                          <p:attrName>ppt_x</p:attrName>
                                        </p:attrNameLst>
                                      </p:cBhvr>
                                      <p:tavLst>
                                        <p:tav tm="0">
                                          <p:val>
                                            <p:strVal val="#ppt_x+0.4"/>
                                          </p:val>
                                        </p:tav>
                                        <p:tav tm="100000">
                                          <p:val>
                                            <p:strVal val="#ppt_x-0.05"/>
                                          </p:val>
                                        </p:tav>
                                      </p:tavLst>
                                    </p:anim>
                                    <p:anim calcmode="lin" valueType="num">
                                      <p:cBhvr>
                                        <p:cTn id="23" dur="800" decel="100000" fill="hold"/>
                                        <p:tgtEl>
                                          <p:spTgt spid="102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331481">
            <a:off x="5261027" y="1924223"/>
            <a:ext cx="3753907" cy="1323439"/>
          </a:xfrm>
          <a:prstGeom prst="rect">
            <a:avLst/>
          </a:prstGeom>
        </p:spPr>
        <p:txBody>
          <a:bodyPr wrap="square">
            <a:spAutoFit/>
          </a:bodyPr>
          <a:lstStyle/>
          <a:p>
            <a:r>
              <a:rPr lang="en-US" sz="2000" b="1" dirty="0" smtClean="0">
                <a:solidFill>
                  <a:srgbClr val="002060"/>
                </a:solidFill>
              </a:rPr>
              <a:t>It was completed to work from May 31st, 1859. The clock weighs around 13,760 kilograms.</a:t>
            </a:r>
            <a:endParaRPr lang="uk-UA" sz="2000" b="1" dirty="0">
              <a:solidFill>
                <a:srgbClr val="002060"/>
              </a:solidFill>
            </a:endParaRPr>
          </a:p>
        </p:txBody>
      </p:sp>
      <p:pic>
        <p:nvPicPr>
          <p:cNvPr id="2050" name="Picture 2" descr="G:\10.jpg"/>
          <p:cNvPicPr>
            <a:picLocks noChangeAspect="1" noChangeArrowheads="1"/>
          </p:cNvPicPr>
          <p:nvPr/>
        </p:nvPicPr>
        <p:blipFill>
          <a:blip r:embed="rId2" cstate="print"/>
          <a:srcRect/>
          <a:stretch>
            <a:fillRect/>
          </a:stretch>
        </p:blipFill>
        <p:spPr bwMode="auto">
          <a:xfrm rot="21399880">
            <a:off x="282015" y="1767707"/>
            <a:ext cx="4881832" cy="3665775"/>
          </a:xfrm>
          <a:prstGeom prst="rect">
            <a:avLst/>
          </a:prstGeom>
          <a:noFill/>
        </p:spPr>
      </p:pic>
      <p:sp>
        <p:nvSpPr>
          <p:cNvPr id="5" name="Управляющая кнопка: настраиваемая 4">
            <a:hlinkClick r:id="rId3" action="ppaction://hlinksldjump" highlightClick="1"/>
          </p:cNvPr>
          <p:cNvSpPr/>
          <p:nvPr/>
        </p:nvSpPr>
        <p:spPr>
          <a:xfrm>
            <a:off x="6300192"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7" name="Кнопка дії: назад 6">
            <a:hlinkClick r:id="" action="ppaction://hlinkshowjump?jump=previousslide" highlightClick="1"/>
          </p:cNvPr>
          <p:cNvSpPr/>
          <p:nvPr/>
        </p:nvSpPr>
        <p:spPr>
          <a:xfrm>
            <a:off x="5364088" y="5949280"/>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Кнопка дії: далі 5">
            <a:hlinkClick r:id="" action="ppaction://hlinkshowjump?jump=nextslide" highlightClick="1"/>
          </p:cNvPr>
          <p:cNvSpPr/>
          <p:nvPr/>
        </p:nvSpPr>
        <p:spPr>
          <a:xfrm>
            <a:off x="8244408" y="5949280"/>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reworks-London-2012.jpg"/>
          <p:cNvPicPr>
            <a:picLocks noChangeAspect="1"/>
          </p:cNvPicPr>
          <p:nvPr/>
        </p:nvPicPr>
        <p:blipFill>
          <a:blip r:embed="rId2" cstate="print"/>
          <a:stretch>
            <a:fillRect/>
          </a:stretch>
        </p:blipFill>
        <p:spPr>
          <a:xfrm>
            <a:off x="1475656" y="620688"/>
            <a:ext cx="6365768" cy="4287003"/>
          </a:xfrm>
          <a:prstGeom prst="rect">
            <a:avLst/>
          </a:prstGeom>
        </p:spPr>
      </p:pic>
      <p:sp>
        <p:nvSpPr>
          <p:cNvPr id="3" name="Прямоугольник 2"/>
          <p:cNvSpPr/>
          <p:nvPr/>
        </p:nvSpPr>
        <p:spPr>
          <a:xfrm>
            <a:off x="1331640" y="5229200"/>
            <a:ext cx="6624736" cy="584775"/>
          </a:xfrm>
          <a:prstGeom prst="rect">
            <a:avLst/>
          </a:prstGeom>
        </p:spPr>
        <p:txBody>
          <a:bodyPr wrap="square">
            <a:spAutoFit/>
          </a:bodyPr>
          <a:lstStyle/>
          <a:p>
            <a:r>
              <a:rPr lang="en-US" sz="3200" b="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Big Ben is a good place to visit.</a:t>
            </a:r>
            <a:endParaRPr lang="uk-UA" sz="3200" b="1" dirty="0">
              <a:gradFill>
                <a:gsLst>
                  <a:gs pos="0">
                    <a:srgbClr val="000000"/>
                  </a:gs>
                  <a:gs pos="20000">
                    <a:srgbClr val="000040"/>
                  </a:gs>
                  <a:gs pos="50000">
                    <a:srgbClr val="400040"/>
                  </a:gs>
                  <a:gs pos="75000">
                    <a:srgbClr val="8F0040"/>
                  </a:gs>
                  <a:gs pos="89999">
                    <a:srgbClr val="F27300"/>
                  </a:gs>
                  <a:gs pos="100000">
                    <a:srgbClr val="FFBF00"/>
                  </a:gs>
                </a:gsLst>
                <a:lin ang="5400000" scaled="0"/>
              </a:gradFill>
            </a:endParaRPr>
          </a:p>
        </p:txBody>
      </p:sp>
      <p:sp>
        <p:nvSpPr>
          <p:cNvPr id="4" name="Кнопка дії: далі 5">
            <a:hlinkClick r:id="" action="ppaction://hlinkshowjump?jump=nextslide" highlightClick="1"/>
          </p:cNvPr>
          <p:cNvSpPr/>
          <p:nvPr/>
        </p:nvSpPr>
        <p:spPr>
          <a:xfrm>
            <a:off x="8316416" y="6093296"/>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Управляющая кнопка: настраиваемая 4">
            <a:hlinkClick r:id="rId3" action="ppaction://hlinksldjump" highlightClick="1"/>
          </p:cNvPr>
          <p:cNvSpPr/>
          <p:nvPr/>
        </p:nvSpPr>
        <p:spPr>
          <a:xfrm>
            <a:off x="6372200" y="5877272"/>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6" name="Кнопка дії: назад 6">
            <a:hlinkClick r:id="" action="ppaction://hlinkshowjump?jump=previousslide" highlightClick="1"/>
          </p:cNvPr>
          <p:cNvSpPr/>
          <p:nvPr/>
        </p:nvSpPr>
        <p:spPr>
          <a:xfrm>
            <a:off x="5508104" y="6093296"/>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7787208" cy="938368"/>
          </a:xfrm>
        </p:spPr>
        <p:txBody>
          <a:bodyPr>
            <a:noAutofit/>
          </a:bodyPr>
          <a:lstStyle/>
          <a:p>
            <a:r>
              <a:rPr lang="en-US" sz="6000" dirty="0" err="1" smtClean="0">
                <a:ln>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a:effectLst>
                  <a:outerShdw dist="101600" sx="1000" sy="1000" algn="ctr" rotWithShape="0">
                    <a:srgbClr val="000000">
                      <a:alpha val="41000"/>
                    </a:srgbClr>
                  </a:outerShdw>
                  <a:reflection blurRad="6350" stA="50000" endA="300" endPos="50000" dist="29997" dir="5400000" sy="-100000" algn="bl" rotWithShape="0"/>
                </a:effectLst>
              </a:rPr>
              <a:t>Sourses</a:t>
            </a:r>
            <a:r>
              <a:rPr lang="en-US" sz="6000" dirty="0" smtClean="0">
                <a:ln>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a:effectLst>
                  <a:outerShdw dist="101600" sx="1000" sy="1000" algn="ctr" rotWithShape="0">
                    <a:srgbClr val="000000">
                      <a:alpha val="41000"/>
                    </a:srgbClr>
                  </a:outerShdw>
                  <a:reflection blurRad="6350" stA="50000" endA="300" endPos="50000" dist="29997" dir="5400000" sy="-100000" algn="bl" rotWithShape="0"/>
                </a:effectLst>
              </a:rPr>
              <a:t> of</a:t>
            </a:r>
            <a:r>
              <a:rPr lang="uk-UA" sz="6000" dirty="0" smtClean="0">
                <a:ln>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a:effectLst>
                  <a:outerShdw dist="101600" sx="1000" sy="1000" algn="ctr" rotWithShape="0">
                    <a:srgbClr val="000000">
                      <a:alpha val="41000"/>
                    </a:srgbClr>
                  </a:outerShdw>
                  <a:reflection blurRad="6350" stA="50000" endA="300" endPos="50000" dist="29997" dir="5400000" sy="-100000" algn="bl" rotWithShape="0"/>
                </a:effectLst>
              </a:rPr>
              <a:t> </a:t>
            </a:r>
            <a:r>
              <a:rPr lang="en-US" sz="6000" dirty="0" smtClean="0">
                <a:ln>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a:effectLst>
                  <a:outerShdw dist="101600" sx="1000" sy="1000" algn="ctr" rotWithShape="0">
                    <a:srgbClr val="000000">
                      <a:alpha val="41000"/>
                    </a:srgbClr>
                  </a:outerShdw>
                  <a:reflection blurRad="6350" stA="50000" endA="300" endPos="50000" dist="29997" dir="5400000" sy="-100000" algn="bl" rotWithShape="0"/>
                </a:effectLst>
              </a:rPr>
              <a:t>Information</a:t>
            </a:r>
            <a:endParaRPr lang="uk-UA" sz="6000" dirty="0">
              <a:ln>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a:effectLst>
                <a:outerShdw dist="101600" sx="1000" sy="1000" algn="ctr" rotWithShape="0">
                  <a:srgbClr val="000000">
                    <a:alpha val="41000"/>
                  </a:srgbClr>
                </a:outerShdw>
                <a:reflection blurRad="6350" stA="50000" endA="300" endPos="50000" dist="29997" dir="5400000" sy="-100000" algn="bl" rotWithShape="0"/>
              </a:effectLst>
            </a:endParaRPr>
          </a:p>
        </p:txBody>
      </p:sp>
      <p:sp>
        <p:nvSpPr>
          <p:cNvPr id="3" name="Місце для вмісту 2"/>
          <p:cNvSpPr>
            <a:spLocks noGrp="1"/>
          </p:cNvSpPr>
          <p:nvPr>
            <p:ph idx="1"/>
          </p:nvPr>
        </p:nvSpPr>
        <p:spPr/>
        <p:txBody>
          <a:bodyPr/>
          <a:lstStyle/>
          <a:p>
            <a:pPr>
              <a:buBlip>
                <a:blip r:embed="rId2"/>
              </a:buBlip>
            </a:pPr>
            <a:r>
              <a:rPr lang="en-US" dirty="0" smtClean="0"/>
              <a:t>Photos from </a:t>
            </a:r>
            <a:r>
              <a:rPr lang="en-US" dirty="0" smtClean="0">
                <a:hlinkClick r:id="rId3"/>
              </a:rPr>
              <a:t>http://images.yandex.ua/yandsearch?text=big%20ben&amp;stype=image&amp;lr=143&amp;noreask=1&amp;source=wiz </a:t>
            </a:r>
            <a:endParaRPr lang="en-US" dirty="0" smtClean="0"/>
          </a:p>
          <a:p>
            <a:pPr>
              <a:buBlip>
                <a:blip r:embed="rId2"/>
              </a:buBlip>
            </a:pPr>
            <a:r>
              <a:rPr lang="en-US" dirty="0" smtClean="0"/>
              <a:t> information</a:t>
            </a:r>
          </a:p>
          <a:p>
            <a:pPr>
              <a:buFont typeface="Wingdings" pitchFamily="2" charset="2"/>
              <a:buChar char="§"/>
            </a:pPr>
            <a:r>
              <a:rPr lang="en-US" dirty="0" smtClean="0"/>
              <a:t> </a:t>
            </a:r>
            <a:r>
              <a:rPr lang="en-US" dirty="0" smtClean="0">
                <a:hlinkClick r:id="rId4"/>
              </a:rPr>
              <a:t>http://en.wikipedia.org/wiki/Big_Ben</a:t>
            </a:r>
            <a:endParaRPr lang="en-US" dirty="0" smtClean="0"/>
          </a:p>
          <a:p>
            <a:pPr>
              <a:buFont typeface="Wingdings" pitchFamily="2" charset="2"/>
              <a:buChar char="§"/>
            </a:pPr>
            <a:r>
              <a:rPr lang="en-US" dirty="0" smtClean="0">
                <a:hlinkClick r:id="rId5"/>
              </a:rPr>
              <a:t>http://www.visitlondon.com/things-to-do/sightseeing/tourist-attraction/big-ben</a:t>
            </a:r>
            <a:endParaRPr lang="en-US" dirty="0" smtClean="0"/>
          </a:p>
        </p:txBody>
      </p:sp>
      <p:sp>
        <p:nvSpPr>
          <p:cNvPr id="4" name="Кнопка дії: назад 3">
            <a:hlinkClick r:id="" action="ppaction://hlinkshowjump?jump=previousslide" highlightClick="1"/>
          </p:cNvPr>
          <p:cNvSpPr/>
          <p:nvPr/>
        </p:nvSpPr>
        <p:spPr>
          <a:xfrm>
            <a:off x="5580112" y="5805264"/>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Управляющая кнопка: настраиваемая 4">
            <a:hlinkClick r:id="rId6" action="ppaction://hlinksldjump" highlightClick="1"/>
          </p:cNvPr>
          <p:cNvSpPr/>
          <p:nvPr/>
        </p:nvSpPr>
        <p:spPr>
          <a:xfrm>
            <a:off x="6300192"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620688"/>
            <a:ext cx="3106688" cy="1143000"/>
          </a:xfrm>
        </p:spPr>
        <p:txBody>
          <a:bodyPr>
            <a:normAutofit/>
          </a:bodyPr>
          <a:lstStyle/>
          <a:p>
            <a:r>
              <a:rPr lang="en-US" sz="6600" b="1" dirty="0" smtClean="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38100" dir="10800000" algn="r" rotWithShape="0">
                    <a:prstClr val="black">
                      <a:alpha val="40000"/>
                    </a:prstClr>
                  </a:outerShdw>
                </a:effectLst>
              </a:rPr>
              <a:t>Contents</a:t>
            </a:r>
            <a:endParaRPr lang="uk-UA" sz="6600" b="1" dirty="0">
              <a:ln w="10541"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38100" dir="10800000" algn="r" rotWithShape="0">
                  <a:prstClr val="black">
                    <a:alpha val="40000"/>
                  </a:prstClr>
                </a:outerShdw>
              </a:effectLst>
            </a:endParaRPr>
          </a:p>
        </p:txBody>
      </p:sp>
      <p:sp>
        <p:nvSpPr>
          <p:cNvPr id="3" name="Содержимое 2"/>
          <p:cNvSpPr>
            <a:spLocks noGrp="1"/>
          </p:cNvSpPr>
          <p:nvPr>
            <p:ph idx="1"/>
          </p:nvPr>
        </p:nvSpPr>
        <p:spPr/>
        <p:txBody>
          <a:bodyP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Wingdings" pitchFamily="2" charset="2"/>
              <a:buChar char="¸"/>
            </a:pPr>
            <a:r>
              <a:rPr lang="en-US" dirty="0" smtClean="0">
                <a:gradFill>
                  <a:gsLst>
                    <a:gs pos="0">
                      <a:srgbClr val="000000"/>
                    </a:gs>
                    <a:gs pos="39999">
                      <a:srgbClr val="0A128C"/>
                    </a:gs>
                    <a:gs pos="70000">
                      <a:srgbClr val="181CC7"/>
                    </a:gs>
                    <a:gs pos="88000">
                      <a:srgbClr val="7005D4"/>
                    </a:gs>
                    <a:gs pos="100000">
                      <a:srgbClr val="8C3D91"/>
                    </a:gs>
                  </a:gsLst>
                  <a:lin ang="16200000" scaled="0"/>
                </a:gradFill>
                <a:hlinkClick r:id="rId2" action="ppaction://hlinksldjump"/>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2" action="ppaction://hlinksldjump"/>
              </a:rPr>
              <a:t>Nickname</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dirty="0" smtClean="0">
                <a:gradFill>
                  <a:gsLst>
                    <a:gs pos="0">
                      <a:srgbClr val="000000"/>
                    </a:gs>
                    <a:gs pos="39999">
                      <a:srgbClr val="0A128C"/>
                    </a:gs>
                    <a:gs pos="70000">
                      <a:srgbClr val="181CC7"/>
                    </a:gs>
                    <a:gs pos="88000">
                      <a:srgbClr val="7005D4"/>
                    </a:gs>
                    <a:gs pos="100000">
                      <a:srgbClr val="8C3D91"/>
                    </a:gs>
                  </a:gsLst>
                  <a:lin ang="16200000" scaled="0"/>
                </a:gradFill>
                <a:hlinkClick r:id="rId3" action="ppaction://hlinksldjump"/>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3" action="ppaction://hlinksldjump"/>
              </a:rPr>
              <a:t>Journey back</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4" action="ppaction://hlinksldjump"/>
              </a:rPr>
              <a:t> Accommodation</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dirty="0" smtClean="0">
                <a:gradFill>
                  <a:gsLst>
                    <a:gs pos="0">
                      <a:srgbClr val="000000"/>
                    </a:gs>
                    <a:gs pos="39999">
                      <a:srgbClr val="0A128C"/>
                    </a:gs>
                    <a:gs pos="70000">
                      <a:srgbClr val="181CC7"/>
                    </a:gs>
                    <a:gs pos="88000">
                      <a:srgbClr val="7005D4"/>
                    </a:gs>
                    <a:gs pos="100000">
                      <a:srgbClr val="8C3D91"/>
                    </a:gs>
                  </a:gsLst>
                  <a:lin ang="16200000" scaled="0"/>
                </a:gradFill>
                <a:hlinkClick r:id="rId5" action="ppaction://hlinksldjump"/>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5" action="ppaction://hlinksldjump"/>
              </a:rPr>
              <a:t>2 clock towers</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dirty="0" smtClean="0">
                <a:gradFill>
                  <a:gsLst>
                    <a:gs pos="0">
                      <a:srgbClr val="000000"/>
                    </a:gs>
                    <a:gs pos="39999">
                      <a:srgbClr val="0A128C"/>
                    </a:gs>
                    <a:gs pos="70000">
                      <a:srgbClr val="181CC7"/>
                    </a:gs>
                    <a:gs pos="88000">
                      <a:srgbClr val="7005D4"/>
                    </a:gs>
                    <a:gs pos="100000">
                      <a:srgbClr val="8C3D91"/>
                    </a:gs>
                  </a:gsLst>
                  <a:lin ang="16200000" scaled="0"/>
                </a:gradFill>
                <a:hlinkClick r:id="rId6" action="ppaction://hlinksldjump"/>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6" action="ppaction://hlinksldjump"/>
              </a:rPr>
              <a:t>Fire</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7" action="ppaction://hlinksldjump"/>
              </a:rPr>
              <a:t> Only Westminster Hall</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8" action="ppaction://hlinksldjump"/>
              </a:rPr>
              <a:t> Architect  for  new tower</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9" action="ppaction://hlinksldjump"/>
              </a:rPr>
              <a:t>Tower without clock</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0" action="ppaction://hlinksldjump"/>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1" action="ppaction://hlinksldjump"/>
              </a:rPr>
              <a:t>Unusual architecture</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1" action="ppaction://hlinksldjump"/>
              </a:rPr>
              <a:t>  Watchmaker</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2" action="ppaction://hlinksldjump"/>
              </a:rPr>
              <a:t>  Ending</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rPr>
              <a:t> </a:t>
            </a: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3" action="ppaction://hlinksldjump"/>
              </a:rPr>
              <a:t>Conclusion</a:t>
            </a:r>
            <a:endParaRPr lang="uk-UA"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r>
              <a:rPr lang="en-US" u="sng" dirty="0" smtClean="0">
                <a:gradFill>
                  <a:gsLst>
                    <a:gs pos="0">
                      <a:srgbClr val="000000"/>
                    </a:gs>
                    <a:gs pos="39999">
                      <a:srgbClr val="0A128C"/>
                    </a:gs>
                    <a:gs pos="70000">
                      <a:srgbClr val="181CC7"/>
                    </a:gs>
                    <a:gs pos="88000">
                      <a:srgbClr val="7005D4"/>
                    </a:gs>
                    <a:gs pos="100000">
                      <a:srgbClr val="8C3D91"/>
                    </a:gs>
                  </a:gsLst>
                  <a:lin ang="16200000" scaled="0"/>
                </a:gradFill>
                <a:hlinkClick r:id="rId14" action="ppaction://hlinksldjump"/>
              </a:rPr>
              <a:t>Infuriation</a:t>
            </a:r>
            <a:endParaRPr lang="en-US" u="sng" dirty="0" smtClean="0">
              <a:gradFill>
                <a:gsLst>
                  <a:gs pos="0">
                    <a:srgbClr val="000000"/>
                  </a:gs>
                  <a:gs pos="39999">
                    <a:srgbClr val="0A128C"/>
                  </a:gs>
                  <a:gs pos="70000">
                    <a:srgbClr val="181CC7"/>
                  </a:gs>
                  <a:gs pos="88000">
                    <a:srgbClr val="7005D4"/>
                  </a:gs>
                  <a:gs pos="100000">
                    <a:srgbClr val="8C3D91"/>
                  </a:gs>
                </a:gsLst>
                <a:lin ang="16200000" scaled="0"/>
              </a:gradFill>
            </a:endParaRPr>
          </a:p>
          <a:p>
            <a:pPr>
              <a:buFont typeface="Wingdings" pitchFamily="2" charset="2"/>
              <a:buChar char="¸"/>
            </a:pP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Кнопка дії: далі 3">
            <a:hlinkClick r:id="" action="ppaction://hlinkshowjump?jump=nextslide" highlightClick="1"/>
          </p:cNvPr>
          <p:cNvSpPr/>
          <p:nvPr/>
        </p:nvSpPr>
        <p:spPr>
          <a:xfrm>
            <a:off x="7092280" y="6093296"/>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solidFill>
              <a:srgbClr val="00B0F0">
                <a:alpha val="36000"/>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65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7000"/>
                            </p:stCondLst>
                            <p:childTnLst>
                              <p:par>
                                <p:cTn id="52" presetID="10" presetClass="entr" presetSubtype="0"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par>
                          <p:cTn id="59" fill="hold">
                            <p:stCondLst>
                              <p:cond delay="8000"/>
                            </p:stCondLst>
                            <p:childTnLst>
                              <p:par>
                                <p:cTn id="60" presetID="10" presetClass="entr" presetSubtype="0" fill="hold"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rot="21288951">
            <a:off x="921338" y="989332"/>
            <a:ext cx="5004048" cy="707886"/>
          </a:xfrm>
          <a:prstGeom prst="rect">
            <a:avLst/>
          </a:prstGeom>
        </p:spPr>
        <p:txBody>
          <a:bodyPr wrap="square">
            <a:spAutoFit/>
          </a:bodyPr>
          <a:lstStyle/>
          <a:p>
            <a:r>
              <a:rPr lang="en-US" sz="2000" b="1" dirty="0" smtClean="0">
                <a:solidFill>
                  <a:srgbClr val="002060"/>
                </a:solidFill>
              </a:rPr>
              <a:t>Big Ben is the nickname for the great bell of the clock.</a:t>
            </a:r>
            <a:r>
              <a:rPr lang="uk-UA" sz="2000" b="1" dirty="0" smtClean="0">
                <a:solidFill>
                  <a:srgbClr val="002060"/>
                </a:solidFill>
              </a:rPr>
              <a:t> </a:t>
            </a:r>
            <a:r>
              <a:rPr lang="en-US" sz="2000" b="1" dirty="0" smtClean="0">
                <a:solidFill>
                  <a:srgbClr val="002060"/>
                </a:solidFill>
              </a:rPr>
              <a:t>It is in Elizabeth Tower.</a:t>
            </a:r>
            <a:endParaRPr lang="uk-UA" sz="2000" b="1" dirty="0">
              <a:solidFill>
                <a:srgbClr val="002060"/>
              </a:solidFill>
            </a:endParaRPr>
          </a:p>
        </p:txBody>
      </p:sp>
      <p:pic>
        <p:nvPicPr>
          <p:cNvPr id="5" name="Рисунок 4" descr="Big-ben-1858.jpg"/>
          <p:cNvPicPr>
            <a:picLocks noChangeAspect="1"/>
          </p:cNvPicPr>
          <p:nvPr/>
        </p:nvPicPr>
        <p:blipFill>
          <a:blip r:embed="rId2" cstate="print"/>
          <a:stretch>
            <a:fillRect/>
          </a:stretch>
        </p:blipFill>
        <p:spPr>
          <a:xfrm rot="534716">
            <a:off x="4495686" y="1877666"/>
            <a:ext cx="4409554" cy="3426070"/>
          </a:xfrm>
          <a:prstGeom prst="rect">
            <a:avLst/>
          </a:prstGeom>
        </p:spPr>
      </p:pic>
      <p:pic>
        <p:nvPicPr>
          <p:cNvPr id="6" name="Рисунок 5" descr="!!!!.jpg"/>
          <p:cNvPicPr>
            <a:picLocks noChangeAspect="1"/>
          </p:cNvPicPr>
          <p:nvPr/>
        </p:nvPicPr>
        <p:blipFill>
          <a:blip r:embed="rId3" cstate="print"/>
          <a:stretch>
            <a:fillRect/>
          </a:stretch>
        </p:blipFill>
        <p:spPr>
          <a:xfrm rot="21314975">
            <a:off x="276791" y="2702812"/>
            <a:ext cx="4764473" cy="3369620"/>
          </a:xfrm>
          <a:prstGeom prst="rect">
            <a:avLst/>
          </a:prstGeom>
        </p:spPr>
      </p:pic>
      <p:sp>
        <p:nvSpPr>
          <p:cNvPr id="8" name="Управляющая кнопка: настраиваемая 7">
            <a:hlinkClick r:id="rId4" action="ppaction://hlinksldjump" highlightClick="1"/>
          </p:cNvPr>
          <p:cNvSpPr/>
          <p:nvPr/>
        </p:nvSpPr>
        <p:spPr>
          <a:xfrm>
            <a:off x="6084168" y="5661248"/>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7" name="Кнопка дії: далі 6">
            <a:hlinkClick r:id="" action="ppaction://hlinkshowjump?jump=nextslide" highlightClick="1"/>
          </p:cNvPr>
          <p:cNvSpPr/>
          <p:nvPr/>
        </p:nvSpPr>
        <p:spPr>
          <a:xfrm>
            <a:off x="7956376" y="5949280"/>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назад 8">
            <a:hlinkClick r:id="" action="ppaction://hlinkshowjump?jump=previousslide" highlightClick="1"/>
          </p:cNvPr>
          <p:cNvSpPr/>
          <p:nvPr/>
        </p:nvSpPr>
        <p:spPr>
          <a:xfrm>
            <a:off x="5364088" y="5949280"/>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9552" y="1052737"/>
            <a:ext cx="3960440" cy="2246769"/>
          </a:xfrm>
          <a:prstGeom prst="rect">
            <a:avLst/>
          </a:prstGeom>
        </p:spPr>
        <p:txBody>
          <a:bodyPr wrap="square">
            <a:spAutoFit/>
          </a:bodyPr>
          <a:lstStyle/>
          <a:p>
            <a:r>
              <a:rPr lang="en-US" sz="2000" b="1" dirty="0" smtClean="0">
                <a:solidFill>
                  <a:srgbClr val="002060"/>
                </a:solidFill>
              </a:rPr>
              <a:t>Amongst the trivia about this British landmark, its building and creation is a story worth telling. Let's trace back to the mid 1800's, to the year of 1834, to learn about the building of Big Ben</a:t>
            </a:r>
            <a:r>
              <a:rPr lang="en-US" b="1" dirty="0" smtClean="0">
                <a:solidFill>
                  <a:schemeClr val="accent2">
                    <a:lumMod val="50000"/>
                  </a:schemeClr>
                </a:solidFill>
              </a:rPr>
              <a:t>.</a:t>
            </a:r>
            <a:endParaRPr lang="uk-UA" b="1" dirty="0">
              <a:solidFill>
                <a:schemeClr val="accent2">
                  <a:lumMod val="50000"/>
                </a:schemeClr>
              </a:solidFill>
            </a:endParaRPr>
          </a:p>
        </p:txBody>
      </p:sp>
      <p:pic>
        <p:nvPicPr>
          <p:cNvPr id="4" name="Рисунок 3" descr="1.jpg"/>
          <p:cNvPicPr>
            <a:picLocks noChangeAspect="1"/>
          </p:cNvPicPr>
          <p:nvPr/>
        </p:nvPicPr>
        <p:blipFill>
          <a:blip r:embed="rId2" cstate="print"/>
          <a:stretch>
            <a:fillRect/>
          </a:stretch>
        </p:blipFill>
        <p:spPr>
          <a:xfrm rot="176388">
            <a:off x="4978791" y="774792"/>
            <a:ext cx="3322476" cy="4716449"/>
          </a:xfrm>
          <a:prstGeom prst="rect">
            <a:avLst/>
          </a:prstGeom>
        </p:spPr>
      </p:pic>
      <p:pic>
        <p:nvPicPr>
          <p:cNvPr id="5" name="Рисунок 4" descr="18116-big.jpg"/>
          <p:cNvPicPr>
            <a:picLocks noChangeAspect="1"/>
          </p:cNvPicPr>
          <p:nvPr/>
        </p:nvPicPr>
        <p:blipFill>
          <a:blip r:embed="rId3" cstate="print"/>
          <a:stretch>
            <a:fillRect/>
          </a:stretch>
        </p:blipFill>
        <p:spPr>
          <a:xfrm rot="21314271">
            <a:off x="1526199" y="3349917"/>
            <a:ext cx="3427711" cy="3094875"/>
          </a:xfrm>
          <a:prstGeom prst="rect">
            <a:avLst/>
          </a:prstGeom>
        </p:spPr>
      </p:pic>
      <p:sp>
        <p:nvSpPr>
          <p:cNvPr id="6" name="Управляющая кнопка: настраиваемая 5">
            <a:hlinkClick r:id="rId4" action="ppaction://hlinksldjump" highlightClick="1"/>
          </p:cNvPr>
          <p:cNvSpPr/>
          <p:nvPr/>
        </p:nvSpPr>
        <p:spPr>
          <a:xfrm>
            <a:off x="6372200" y="5805264"/>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8" name="Кнопка дії: назад 7">
            <a:hlinkClick r:id="" action="ppaction://hlinkshowjump?jump=previousslide" highlightClick="1"/>
          </p:cNvPr>
          <p:cNvSpPr/>
          <p:nvPr/>
        </p:nvSpPr>
        <p:spPr>
          <a:xfrm>
            <a:off x="5652120" y="5949280"/>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далі 8">
            <a:hlinkClick r:id="" action="ppaction://hlinkshowjump?jump=nextslide" highlightClick="1"/>
          </p:cNvPr>
          <p:cNvSpPr/>
          <p:nvPr/>
        </p:nvSpPr>
        <p:spPr>
          <a:xfrm>
            <a:off x="8244408" y="5949280"/>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534656" y="948047"/>
            <a:ext cx="4572000" cy="1015663"/>
          </a:xfrm>
          <a:prstGeom prst="rect">
            <a:avLst/>
          </a:prstGeom>
        </p:spPr>
        <p:txBody>
          <a:bodyPr>
            <a:spAutoFit/>
          </a:bodyPr>
          <a:lstStyle/>
          <a:p>
            <a:r>
              <a:rPr lang="en-US" sz="2000" b="1" dirty="0" smtClean="0">
                <a:solidFill>
                  <a:srgbClr val="002060"/>
                </a:solidFill>
              </a:rPr>
              <a:t>Big Ben, </a:t>
            </a:r>
            <a:r>
              <a:rPr lang="en-US" sz="2000" b="1" smtClean="0">
                <a:solidFill>
                  <a:srgbClr val="002060"/>
                </a:solidFill>
              </a:rPr>
              <a:t>situated in </a:t>
            </a:r>
            <a:r>
              <a:rPr lang="en-US" sz="2000" b="1" dirty="0" smtClean="0">
                <a:solidFill>
                  <a:srgbClr val="002060"/>
                </a:solidFill>
              </a:rPr>
              <a:t>the Palace of Westminster, is one of the best known icons of London</a:t>
            </a:r>
            <a:endParaRPr lang="uk-UA" sz="2000" b="1" dirty="0">
              <a:solidFill>
                <a:srgbClr val="002060"/>
              </a:solidFill>
            </a:endParaRPr>
          </a:p>
        </p:txBody>
      </p:sp>
      <p:pic>
        <p:nvPicPr>
          <p:cNvPr id="3" name="Рисунок 2" descr="2.jpg"/>
          <p:cNvPicPr>
            <a:picLocks noChangeAspect="1"/>
          </p:cNvPicPr>
          <p:nvPr/>
        </p:nvPicPr>
        <p:blipFill>
          <a:blip r:embed="rId2" cstate="print"/>
          <a:stretch>
            <a:fillRect/>
          </a:stretch>
        </p:blipFill>
        <p:spPr>
          <a:xfrm rot="218553">
            <a:off x="1947419" y="2245695"/>
            <a:ext cx="5936902" cy="3705885"/>
          </a:xfrm>
          <a:prstGeom prst="rect">
            <a:avLst/>
          </a:prstGeom>
        </p:spPr>
      </p:pic>
      <p:sp>
        <p:nvSpPr>
          <p:cNvPr id="5" name="Управляющая кнопка: настраиваемая 4">
            <a:hlinkClick r:id="rId3" action="ppaction://hlinksldjump" highlightClick="1"/>
          </p:cNvPr>
          <p:cNvSpPr/>
          <p:nvPr/>
        </p:nvSpPr>
        <p:spPr>
          <a:xfrm>
            <a:off x="899592" y="764704"/>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7" name="Кнопка дії: назад 6">
            <a:hlinkClick r:id="" action="ppaction://hlinkshowjump?jump=previousslide" highlightClick="1"/>
          </p:cNvPr>
          <p:cNvSpPr/>
          <p:nvPr/>
        </p:nvSpPr>
        <p:spPr>
          <a:xfrm>
            <a:off x="179512" y="83671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Кнопка дії: далі 7">
            <a:hlinkClick r:id="" action="ppaction://hlinkshowjump?jump=nextslide" highlightClick="1"/>
          </p:cNvPr>
          <p:cNvSpPr/>
          <p:nvPr/>
        </p:nvSpPr>
        <p:spPr>
          <a:xfrm>
            <a:off x="2843808" y="83671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f1130.jpg"/>
          <p:cNvPicPr>
            <a:picLocks noChangeAspect="1"/>
          </p:cNvPicPr>
          <p:nvPr/>
        </p:nvPicPr>
        <p:blipFill>
          <a:blip r:embed="rId2" cstate="print"/>
          <a:stretch>
            <a:fillRect/>
          </a:stretch>
        </p:blipFill>
        <p:spPr>
          <a:xfrm rot="857449">
            <a:off x="5562760" y="1157072"/>
            <a:ext cx="3116587" cy="4155450"/>
          </a:xfrm>
          <a:prstGeom prst="rect">
            <a:avLst/>
          </a:prstGeom>
        </p:spPr>
      </p:pic>
      <p:sp>
        <p:nvSpPr>
          <p:cNvPr id="2" name="Прямокутник 1"/>
          <p:cNvSpPr/>
          <p:nvPr/>
        </p:nvSpPr>
        <p:spPr>
          <a:xfrm>
            <a:off x="539552" y="836712"/>
            <a:ext cx="6120680" cy="1323439"/>
          </a:xfrm>
          <a:prstGeom prst="rect">
            <a:avLst/>
          </a:prstGeom>
        </p:spPr>
        <p:txBody>
          <a:bodyPr wrap="square">
            <a:spAutoFit/>
          </a:bodyPr>
          <a:lstStyle/>
          <a:p>
            <a:r>
              <a:rPr lang="en-US" sz="2000" b="1" dirty="0" smtClean="0">
                <a:solidFill>
                  <a:srgbClr val="002060"/>
                </a:solidFill>
              </a:rPr>
              <a:t>The Palace of Westminster had 2 clock towers during the time of King Edward I. They were rebuilt in 1397 and later a sundial was built in 1707.</a:t>
            </a:r>
            <a:endParaRPr lang="uk-UA" sz="2000" b="1" dirty="0">
              <a:solidFill>
                <a:srgbClr val="002060"/>
              </a:solidFill>
            </a:endParaRPr>
          </a:p>
        </p:txBody>
      </p:sp>
      <p:pic>
        <p:nvPicPr>
          <p:cNvPr id="3" name="Рисунок 2" descr="3.jpg"/>
          <p:cNvPicPr>
            <a:picLocks noChangeAspect="1"/>
          </p:cNvPicPr>
          <p:nvPr/>
        </p:nvPicPr>
        <p:blipFill>
          <a:blip r:embed="rId3" cstate="print"/>
          <a:stretch>
            <a:fillRect/>
          </a:stretch>
        </p:blipFill>
        <p:spPr>
          <a:xfrm rot="21431545">
            <a:off x="971600" y="2564904"/>
            <a:ext cx="4549864" cy="3854002"/>
          </a:xfrm>
          <a:prstGeom prst="rect">
            <a:avLst/>
          </a:prstGeom>
        </p:spPr>
      </p:pic>
      <p:sp>
        <p:nvSpPr>
          <p:cNvPr id="7" name="Управляющая кнопка: настраиваемая 6">
            <a:hlinkClick r:id="rId4" action="ppaction://hlinksldjump" highlightClick="1"/>
          </p:cNvPr>
          <p:cNvSpPr/>
          <p:nvPr/>
        </p:nvSpPr>
        <p:spPr>
          <a:xfrm>
            <a:off x="6444208"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8" name="Кнопка дії: назад 7">
            <a:hlinkClick r:id="" action="ppaction://hlinkshowjump?jump=previousslide" highlightClick="1"/>
          </p:cNvPr>
          <p:cNvSpPr/>
          <p:nvPr/>
        </p:nvSpPr>
        <p:spPr>
          <a:xfrm>
            <a:off x="5724128" y="587727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далі 8">
            <a:hlinkClick r:id="" action="ppaction://hlinkshowjump?jump=nextslide" highlightClick="1"/>
          </p:cNvPr>
          <p:cNvSpPr/>
          <p:nvPr/>
        </p:nvSpPr>
        <p:spPr>
          <a:xfrm>
            <a:off x="8388424" y="587727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355976" y="908720"/>
            <a:ext cx="4572000" cy="1631216"/>
          </a:xfrm>
          <a:prstGeom prst="rect">
            <a:avLst/>
          </a:prstGeom>
        </p:spPr>
        <p:txBody>
          <a:bodyPr>
            <a:spAutoFit/>
          </a:bodyPr>
          <a:lstStyle/>
          <a:p>
            <a:r>
              <a:rPr lang="en-US" sz="2000" b="1" dirty="0" smtClean="0">
                <a:solidFill>
                  <a:srgbClr val="002060"/>
                </a:solidFill>
              </a:rPr>
              <a:t>On the 16th of October 1834, the Palace of Westminster, British Houses of Parliament were destroyed by fire. There was nothing left but ruins.</a:t>
            </a:r>
            <a:endParaRPr lang="uk-UA" sz="2000" b="1" dirty="0">
              <a:solidFill>
                <a:srgbClr val="002060"/>
              </a:solidFill>
            </a:endParaRPr>
          </a:p>
        </p:txBody>
      </p:sp>
      <p:pic>
        <p:nvPicPr>
          <p:cNvPr id="4" name="Рисунок 3" descr="836941498.jpg"/>
          <p:cNvPicPr>
            <a:picLocks noChangeAspect="1"/>
          </p:cNvPicPr>
          <p:nvPr/>
        </p:nvPicPr>
        <p:blipFill>
          <a:blip r:embed="rId2" cstate="print"/>
          <a:stretch>
            <a:fillRect/>
          </a:stretch>
        </p:blipFill>
        <p:spPr>
          <a:xfrm rot="265741">
            <a:off x="3736750" y="2830673"/>
            <a:ext cx="5159132" cy="3645633"/>
          </a:xfrm>
          <a:prstGeom prst="rect">
            <a:avLst/>
          </a:prstGeom>
        </p:spPr>
      </p:pic>
      <p:pic>
        <p:nvPicPr>
          <p:cNvPr id="3" name="Рисунок 2" descr="4.jpg"/>
          <p:cNvPicPr>
            <a:picLocks noChangeAspect="1"/>
          </p:cNvPicPr>
          <p:nvPr/>
        </p:nvPicPr>
        <p:blipFill>
          <a:blip r:embed="rId3" cstate="print"/>
          <a:stretch>
            <a:fillRect/>
          </a:stretch>
        </p:blipFill>
        <p:spPr>
          <a:xfrm rot="21326743">
            <a:off x="233978" y="1495669"/>
            <a:ext cx="4034671" cy="3346040"/>
          </a:xfrm>
          <a:prstGeom prst="rect">
            <a:avLst/>
          </a:prstGeom>
        </p:spPr>
      </p:pic>
      <p:sp>
        <p:nvSpPr>
          <p:cNvPr id="6" name="Управляющая кнопка: настраиваемая 5">
            <a:hlinkClick r:id="rId4" action="ppaction://hlinksldjump" highlightClick="1"/>
          </p:cNvPr>
          <p:cNvSpPr/>
          <p:nvPr/>
        </p:nvSpPr>
        <p:spPr>
          <a:xfrm>
            <a:off x="1043608" y="5517232"/>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8" name="Кнопка дії: назад 7">
            <a:hlinkClick r:id="" action="ppaction://hlinkshowjump?jump=previousslide" highlightClick="1"/>
          </p:cNvPr>
          <p:cNvSpPr/>
          <p:nvPr/>
        </p:nvSpPr>
        <p:spPr>
          <a:xfrm>
            <a:off x="251520" y="5661248"/>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Кнопка дії: далі 8">
            <a:hlinkClick r:id="" action="ppaction://hlinkshowjump?jump=nextslide" highlightClick="1"/>
          </p:cNvPr>
          <p:cNvSpPr/>
          <p:nvPr/>
        </p:nvSpPr>
        <p:spPr>
          <a:xfrm>
            <a:off x="2987824" y="5661248"/>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04793" y="5318833"/>
            <a:ext cx="6462464" cy="400110"/>
          </a:xfrm>
          <a:prstGeom prst="rect">
            <a:avLst/>
          </a:prstGeom>
        </p:spPr>
        <p:txBody>
          <a:bodyPr wrap="square">
            <a:spAutoFit/>
          </a:bodyPr>
          <a:lstStyle/>
          <a:p>
            <a:r>
              <a:rPr lang="en-US" sz="2000" b="1" dirty="0" smtClean="0">
                <a:solidFill>
                  <a:srgbClr val="002060"/>
                </a:solidFill>
              </a:rPr>
              <a:t>Only Westminster Hall remained</a:t>
            </a:r>
            <a:r>
              <a:rPr lang="uk-UA" sz="2000" b="1" dirty="0" smtClean="0">
                <a:solidFill>
                  <a:srgbClr val="002060"/>
                </a:solidFill>
              </a:rPr>
              <a:t>.</a:t>
            </a:r>
            <a:endParaRPr lang="uk-UA" sz="2000" b="1" dirty="0">
              <a:solidFill>
                <a:srgbClr val="002060"/>
              </a:solidFill>
            </a:endParaRPr>
          </a:p>
        </p:txBody>
      </p:sp>
      <p:pic>
        <p:nvPicPr>
          <p:cNvPr id="3" name="Рисунок 2" descr="5.jpg"/>
          <p:cNvPicPr>
            <a:picLocks noChangeAspect="1"/>
          </p:cNvPicPr>
          <p:nvPr/>
        </p:nvPicPr>
        <p:blipFill>
          <a:blip r:embed="rId2" cstate="print"/>
          <a:stretch>
            <a:fillRect/>
          </a:stretch>
        </p:blipFill>
        <p:spPr>
          <a:xfrm>
            <a:off x="683568" y="692696"/>
            <a:ext cx="6484327" cy="4391397"/>
          </a:xfrm>
          <a:prstGeom prst="rect">
            <a:avLst/>
          </a:prstGeom>
        </p:spPr>
      </p:pic>
      <p:sp>
        <p:nvSpPr>
          <p:cNvPr id="5" name="Управляющая кнопка: настраиваемая 4">
            <a:hlinkClick r:id="rId3" action="ppaction://hlinksldjump" highlightClick="1"/>
          </p:cNvPr>
          <p:cNvSpPr/>
          <p:nvPr/>
        </p:nvSpPr>
        <p:spPr>
          <a:xfrm>
            <a:off x="6516216" y="5733256"/>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7" name="Кнопка дії: назад 6">
            <a:hlinkClick r:id="" action="ppaction://hlinkshowjump?jump=previousslide" highlightClick="1"/>
          </p:cNvPr>
          <p:cNvSpPr/>
          <p:nvPr/>
        </p:nvSpPr>
        <p:spPr>
          <a:xfrm>
            <a:off x="5796136" y="587727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Кнопка дії: далі 7">
            <a:hlinkClick r:id="" action="ppaction://hlinkshowjump?jump=nextslide" highlightClick="1"/>
          </p:cNvPr>
          <p:cNvSpPr/>
          <p:nvPr/>
        </p:nvSpPr>
        <p:spPr>
          <a:xfrm>
            <a:off x="8388424" y="587727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gtEl>
                                        <p:attrNameLst>
                                          <p:attrName>ppt_x</p:attrName>
                                          <p:attrName>ppt_y</p:attrName>
                                        </p:attrNameLst>
                                      </p:cBhvr>
                                    </p:animMotion>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95536" y="1412776"/>
            <a:ext cx="3888432" cy="1631216"/>
          </a:xfrm>
          <a:prstGeom prst="rect">
            <a:avLst/>
          </a:prstGeom>
        </p:spPr>
        <p:txBody>
          <a:bodyPr wrap="square">
            <a:spAutoFit/>
          </a:bodyPr>
          <a:lstStyle/>
          <a:p>
            <a:r>
              <a:rPr lang="en-US" sz="2000" b="1" dirty="0" smtClean="0">
                <a:solidFill>
                  <a:srgbClr val="002060"/>
                </a:solidFill>
              </a:rPr>
              <a:t>The English Parliament decided to rebuild the Palace and using various designs. The architect chosen was Charles Barry</a:t>
            </a:r>
            <a:endParaRPr lang="uk-UA" sz="2000" b="1" dirty="0">
              <a:solidFill>
                <a:srgbClr val="002060"/>
              </a:solidFill>
            </a:endParaRPr>
          </a:p>
        </p:txBody>
      </p:sp>
      <p:pic>
        <p:nvPicPr>
          <p:cNvPr id="4" name="Рисунок 3" descr="6.jpg"/>
          <p:cNvPicPr>
            <a:picLocks noChangeAspect="1"/>
          </p:cNvPicPr>
          <p:nvPr/>
        </p:nvPicPr>
        <p:blipFill>
          <a:blip r:embed="rId2" cstate="print"/>
          <a:stretch>
            <a:fillRect/>
          </a:stretch>
        </p:blipFill>
        <p:spPr>
          <a:xfrm rot="383374">
            <a:off x="4644008" y="980728"/>
            <a:ext cx="3962400" cy="5080000"/>
          </a:xfrm>
          <a:prstGeom prst="rect">
            <a:avLst/>
          </a:prstGeom>
        </p:spPr>
      </p:pic>
      <p:sp>
        <p:nvSpPr>
          <p:cNvPr id="6" name="Управляющая кнопка: настраиваемая 5">
            <a:hlinkClick r:id="rId3" action="ppaction://hlinksldjump" highlightClick="1"/>
          </p:cNvPr>
          <p:cNvSpPr/>
          <p:nvPr/>
        </p:nvSpPr>
        <p:spPr>
          <a:xfrm>
            <a:off x="1403648" y="5301208"/>
            <a:ext cx="1728192" cy="720080"/>
          </a:xfrm>
          <a:prstGeom prst="actionButtonBlank">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a:ln>
            <a:solidFill>
              <a:schemeClr val="accent3">
                <a:lumMod val="40000"/>
                <a:lumOff val="60000"/>
              </a:schemeClr>
            </a:solidFill>
          </a:ln>
          <a:effectLst>
            <a:outerShdw blurRad="152400" dist="317500" dir="5400000" sx="90000" sy="-19000" rotWithShape="0">
              <a:prstClr val="black">
                <a:alpha val="21000"/>
              </a:prstClr>
            </a:outerShdw>
          </a:effectLst>
          <a:scene3d>
            <a:camera prst="orthographicFront"/>
            <a:lightRig rig="balanced" dir="t"/>
          </a:scene3d>
          <a:sp3d extrusionH="76200" contourW="12700" prstMaterial="powder">
            <a:bevelT/>
            <a:bevelB/>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b="1" cap="all" dirty="0" smtClean="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rPr>
              <a:t>Contents</a:t>
            </a:r>
            <a:endParaRPr lang="uk-UA" b="1" cap="all" dirty="0">
              <a:ln w="9000" cmpd="sng">
                <a:gradFill>
                  <a:gsLst>
                    <a:gs pos="0">
                      <a:srgbClr val="000000"/>
                    </a:gs>
                    <a:gs pos="39999">
                      <a:srgbClr val="0A128C"/>
                    </a:gs>
                    <a:gs pos="70000">
                      <a:srgbClr val="181CC7"/>
                    </a:gs>
                    <a:gs pos="88000">
                      <a:srgbClr val="7005D4"/>
                    </a:gs>
                    <a:gs pos="100000">
                      <a:srgbClr val="8C3D91"/>
                    </a:gs>
                  </a:gsLst>
                  <a:lin ang="5400000" scaled="0"/>
                </a:gradFill>
                <a:prstDash val="solid"/>
              </a:ln>
              <a:gradFill flip="none" rotWithShape="1">
                <a:gsLst>
                  <a:gs pos="0">
                    <a:srgbClr val="000000"/>
                  </a:gs>
                  <a:gs pos="39999">
                    <a:srgbClr val="0A128C"/>
                  </a:gs>
                  <a:gs pos="70000">
                    <a:srgbClr val="181CC7"/>
                  </a:gs>
                  <a:gs pos="88000">
                    <a:srgbClr val="7005D4"/>
                  </a:gs>
                  <a:gs pos="100000">
                    <a:srgbClr val="8C3D91"/>
                  </a:gs>
                </a:gsLst>
                <a:lin ang="5400000" scaled="1"/>
                <a:tileRect/>
              </a:gradFill>
              <a:effectLst>
                <a:innerShdw blurRad="63500" dist="50800" dir="18900000">
                  <a:prstClr val="black">
                    <a:alpha val="50000"/>
                  </a:prstClr>
                </a:innerShdw>
                <a:reflection blurRad="12700" stA="28000" endPos="45000" dist="1000" dir="5400000" sy="-100000" algn="bl" rotWithShape="0"/>
              </a:effectLst>
            </a:endParaRPr>
          </a:p>
        </p:txBody>
      </p:sp>
      <p:sp>
        <p:nvSpPr>
          <p:cNvPr id="7" name="Кнопка дії: назад 6">
            <a:hlinkClick r:id="" action="ppaction://hlinkshowjump?jump=previousslide" highlightClick="1"/>
          </p:cNvPr>
          <p:cNvSpPr/>
          <p:nvPr/>
        </p:nvSpPr>
        <p:spPr>
          <a:xfrm>
            <a:off x="683568" y="5517232"/>
            <a:ext cx="576064" cy="432048"/>
          </a:xfrm>
          <a:prstGeom prst="actionButtonBackPrevious">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Кнопка дії: далі 7">
            <a:hlinkClick r:id="" action="ppaction://hlinkshowjump?jump=nextslide" highlightClick="1"/>
          </p:cNvPr>
          <p:cNvSpPr/>
          <p:nvPr/>
        </p:nvSpPr>
        <p:spPr>
          <a:xfrm>
            <a:off x="3275856" y="5517232"/>
            <a:ext cx="576064" cy="432048"/>
          </a:xfrm>
          <a:prstGeom prst="actionButtonForwardNex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400" decel="100000"/>
                                        <p:tgtEl>
                                          <p:spTgt spid="4"/>
                                        </p:tgtEl>
                                      </p:cBhvr>
                                    </p:animEffect>
                                    <p:anim calcmode="lin" valueType="num">
                                      <p:cBhvr>
                                        <p:cTn id="15" dur="2400" decel="100000" fill="hold"/>
                                        <p:tgtEl>
                                          <p:spTgt spid="4"/>
                                        </p:tgtEl>
                                        <p:attrNameLst>
                                          <p:attrName>style.rotation</p:attrName>
                                        </p:attrNameLst>
                                      </p:cBhvr>
                                      <p:tavLst>
                                        <p:tav tm="0">
                                          <p:val>
                                            <p:fltVal val="-90"/>
                                          </p:val>
                                        </p:tav>
                                        <p:tav tm="100000">
                                          <p:val>
                                            <p:fltVal val="0"/>
                                          </p:val>
                                        </p:tav>
                                      </p:tavLst>
                                    </p:anim>
                                    <p:anim calcmode="lin" valueType="num">
                                      <p:cBhvr>
                                        <p:cTn id="16" dur="2400" decel="100000" fill="hold"/>
                                        <p:tgtEl>
                                          <p:spTgt spid="4"/>
                                        </p:tgtEl>
                                        <p:attrNameLst>
                                          <p:attrName>ppt_x</p:attrName>
                                        </p:attrNameLst>
                                      </p:cBhvr>
                                      <p:tavLst>
                                        <p:tav tm="0">
                                          <p:val>
                                            <p:strVal val="#ppt_x+0.4"/>
                                          </p:val>
                                        </p:tav>
                                        <p:tav tm="100000">
                                          <p:val>
                                            <p:strVal val="#ppt_x-0.05"/>
                                          </p:val>
                                        </p:tav>
                                      </p:tavLst>
                                    </p:anim>
                                    <p:anim calcmode="lin" valueType="num">
                                      <p:cBhvr>
                                        <p:cTn id="17" dur="2400" decel="100000" fill="hold"/>
                                        <p:tgtEl>
                                          <p:spTgt spid="4"/>
                                        </p:tgtEl>
                                        <p:attrNameLst>
                                          <p:attrName>ppt_y</p:attrName>
                                        </p:attrNameLst>
                                      </p:cBhvr>
                                      <p:tavLst>
                                        <p:tav tm="0">
                                          <p:val>
                                            <p:strVal val="#ppt_y-0.4"/>
                                          </p:val>
                                        </p:tav>
                                        <p:tav tm="100000">
                                          <p:val>
                                            <p:strVal val="#ppt_y+0.1"/>
                                          </p:val>
                                        </p:tav>
                                      </p:tavLst>
                                    </p:anim>
                                    <p:anim calcmode="lin" valueType="num">
                                      <p:cBhvr>
                                        <p:cTn id="18"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19"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655</TotalTime>
  <Words>357</Words>
  <Application>Microsoft Office PowerPoint</Application>
  <PresentationFormat>Экран (4:3)</PresentationFormat>
  <Paragraphs>45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History of  Big Ben</vt:lpstr>
      <vt:lpstr>Contents</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Sourses of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Big Ben</dc:title>
  <cp:lastModifiedBy>1</cp:lastModifiedBy>
  <cp:revision>62</cp:revision>
  <dcterms:modified xsi:type="dcterms:W3CDTF">2013-12-26T18:41:26Z</dcterms:modified>
</cp:coreProperties>
</file>