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2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Генетика человека. Диагностирование пороков развития человека и их коррекция.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6" name="Рисунок 5" descr="1343898424_muzhch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4876800" cy="3375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Успехи в развитии Генетики человека сделали возможными предупреждение и лечение наследственных заболеваний. Один из эффективных методов их предупреждения — медико-генетическое консультирование с предсказанием риска появления больного в потомстве лиц, страдающих данным заболеванием или имеющих больного родственника. Достижения биохимической Генетики человека раскрыли первопричину (молекулярный механизм) многих наследственно обусловленных дефектов, аномалий обмена веществ, что способствовало разработке методов </a:t>
            </a:r>
            <a:r>
              <a:rPr lang="ru-RU" dirty="0" err="1" smtClean="0"/>
              <a:t>экспресс-диагностики</a:t>
            </a:r>
            <a:r>
              <a:rPr lang="ru-RU" dirty="0" smtClean="0"/>
              <a:t>, позволяющих быстро и рано выявлять больных, и лечения многих прежде неизлечимых наследственных болезней.. </a:t>
            </a:r>
            <a:endParaRPr lang="ru-RU" dirty="0"/>
          </a:p>
        </p:txBody>
      </p:sp>
      <p:pic>
        <p:nvPicPr>
          <p:cNvPr id="3" name="Рисунок 2" descr="yLTkzY2Y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140968"/>
            <a:ext cx="4953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8164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Чаще всего лечение состоит во введении в организм веществ, не образующихся в нём вследствие генетического дефекта, или в составлении специальных диет, из которых устранены вещества, оказывающие токсическое действие на организм в результате наследственно обусловленной неспособности к их расщеплению. Многие генетические дефекты исправляются с помощью своевременного хирургического вмешательства или педагогической коррекции. Практические мероприятия, направленные на поддержание наследственного здоровья человека, на охрану генофонда человечества, осуществляются через систему медико-генетических консультаций</a:t>
            </a:r>
            <a:endParaRPr lang="ru-RU" dirty="0"/>
          </a:p>
        </p:txBody>
      </p:sp>
      <p:pic>
        <p:nvPicPr>
          <p:cNvPr id="3" name="Рисунок 2" descr="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556792"/>
            <a:ext cx="4290053" cy="3217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Их основная цель — информировать заинтересованных лиц о вероятности риска появления в потомстве больных. К медико-генетическим мероприятиям относится также пропаганда генетических знаний среди населения, так как это способствует более ответственному подходу к деторождению. Медико-генетическая консультация воздерживается от мер принудительного или поощрительного характера в вопросах деторождения или вступления в брак, принимая на себя лишь функцию информации. Большое значение имеет система мер, направленных на создание наилучших условий для проявления положительных наследственных задатков и предотвращение вредных воздействий среды на наследственность человека.</a:t>
            </a:r>
            <a:endParaRPr lang="ru-RU" dirty="0"/>
          </a:p>
        </p:txBody>
      </p:sp>
      <p:pic>
        <p:nvPicPr>
          <p:cNvPr id="3" name="Рисунок 2" descr="1803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356992"/>
            <a:ext cx="4896544" cy="31190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Диагностика пороков развития во время беременности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Существует </a:t>
            </a:r>
            <a:r>
              <a:rPr lang="ru-RU" dirty="0" smtClean="0"/>
              <a:t>такое понятие, как </a:t>
            </a:r>
            <a:r>
              <a:rPr lang="ru-RU" i="1" dirty="0" smtClean="0"/>
              <a:t>группы генетического риска. </a:t>
            </a:r>
            <a:r>
              <a:rPr lang="ru-RU" dirty="0" smtClean="0"/>
              <a:t>В эти группы входят:</a:t>
            </a:r>
          </a:p>
          <a:p>
            <a:r>
              <a:rPr lang="ru-RU" dirty="0" smtClean="0"/>
              <a:t>- супружеские пары, имеющие наследственные семейные заболевания;</a:t>
            </a:r>
          </a:p>
          <a:p>
            <a:r>
              <a:rPr lang="ru-RU" dirty="0" smtClean="0"/>
              <a:t>-  кровнородственные браки;</a:t>
            </a:r>
          </a:p>
          <a:p>
            <a:r>
              <a:rPr lang="ru-RU" dirty="0" smtClean="0"/>
              <a:t>- женщины с неблагоприятным анамнезом: имеющие повторные выкидыши, рождение мёртвого ребёнка, бесплодие без установленной медицинской причины;</a:t>
            </a:r>
          </a:p>
          <a:p>
            <a:r>
              <a:rPr lang="ru-RU" dirty="0" smtClean="0"/>
              <a:t>- воздействие на будущих родителей неблагоприятных факторов: радиации, длительный контакт с вредными химическими веществами, употребление в период зачатия лекарств с </a:t>
            </a:r>
            <a:r>
              <a:rPr lang="ru-RU" dirty="0" err="1" smtClean="0"/>
              <a:t>тератогенным</a:t>
            </a:r>
            <a:r>
              <a:rPr lang="ru-RU" dirty="0" smtClean="0"/>
              <a:t>, т.е. вызывающими уродства плода, действием;</a:t>
            </a:r>
          </a:p>
          <a:p>
            <a:r>
              <a:rPr lang="ru-RU" dirty="0" smtClean="0"/>
              <a:t>- женщинам моложе 18 и старше 35 и мужчинам после 40 лет, т.к. в этом возрасте риск мутаций в генах возрастает.</a:t>
            </a:r>
          </a:p>
          <a:p>
            <a:r>
              <a:rPr lang="ru-RU" dirty="0" smtClean="0"/>
              <a:t>Таким образом, практически каждая вторая пара (все чаще женщины рожают после 35, врачи ставят диагнозы бесплодия, а первые беременности заканчиваются выкидышами) должна при планировании беременности пройти консультацию генетика.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Когда </a:t>
            </a:r>
            <a:r>
              <a:rPr lang="ru-RU" b="1" dirty="0" smtClean="0"/>
              <a:t>необходима консультация генетика на ранних сроках беременности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Ранние сроки беременности - наиболее важный и ранимый период формирования плода. Различные неблагоприятные ситуации потенциально могут нарушить развитие органов будущего ребенка. Пациенток волнует, как отразится на развитии ребенка и не надо ли сделать аборт, если они по неосторожности в ранние сроки беременности:</a:t>
            </a:r>
          </a:p>
          <a:p>
            <a:r>
              <a:rPr lang="ru-RU" dirty="0" smtClean="0"/>
              <a:t>- заболели гриппом, ОРВИ, краснухой, ветряной оспой, герпесом , гепатитом, </a:t>
            </a:r>
            <a:r>
              <a:rPr lang="ru-RU" dirty="0" err="1" smtClean="0"/>
              <a:t>ВИЧ-инфицированы</a:t>
            </a:r>
            <a:r>
              <a:rPr lang="ru-RU" dirty="0" smtClean="0"/>
              <a:t> и пр.</a:t>
            </a:r>
          </a:p>
          <a:p>
            <a:r>
              <a:rPr lang="ru-RU" dirty="0" smtClean="0"/>
              <a:t>- принимали лекарственные препараты, в аннотации которых указано "противопоказаны при беременности";</a:t>
            </a:r>
          </a:p>
          <a:p>
            <a:r>
              <a:rPr lang="ru-RU" dirty="0" smtClean="0"/>
              <a:t>- принимали алкоголь, наркотики, курили 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- лечили зубы с рентгенологическим обследованием, делали флюорографию;</a:t>
            </a:r>
          </a:p>
          <a:p>
            <a:r>
              <a:rPr lang="ru-RU" dirty="0" smtClean="0"/>
              <a:t>- загорали, ездили верхом, занимались альпинизмом, </a:t>
            </a:r>
            <a:r>
              <a:rPr lang="ru-RU" dirty="0" err="1" smtClean="0"/>
              <a:t>дайвингом</a:t>
            </a:r>
            <a:r>
              <a:rPr lang="ru-RU" dirty="0" smtClean="0"/>
              <a:t>, красили волосы, делали </a:t>
            </a:r>
            <a:r>
              <a:rPr lang="ru-RU" dirty="0" err="1" smtClean="0"/>
              <a:t>пирсинг</a:t>
            </a:r>
            <a:r>
              <a:rPr lang="ru-RU" dirty="0" smtClean="0"/>
              <a:t> и т.п.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2c469eaa4691ae9b95daaf0c4d25c020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717032"/>
            <a:ext cx="266429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Лабораторная диагностика пороков развития во время беременности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распоряжении акушеров-гинекологов и генетиков множество диагностических методов, позволяющих с большой вероятностью судить о наличии пороков развития ещё тогда, когда ребёнок находится в утробе матери. Шансы на точность увеличиваются, благодаря совершенствованию ультразвуковой техники и лабораторной диагностики. А в последние годы всё шире и шире используются </a:t>
            </a:r>
            <a:r>
              <a:rPr lang="ru-RU" dirty="0" err="1" smtClean="0"/>
              <a:t>скрининговые</a:t>
            </a:r>
            <a:r>
              <a:rPr lang="ru-RU" dirty="0" smtClean="0"/>
              <a:t> методы исследования. Скрининг - это массовое "просеивающее" исследование. Оно проводится всем беременным для выявления группы риска. Почему оно проводится всем? Потому что статистика показывает, что среди матерей, родивших детей с болезнью Дауна, только 46% были старше 35 лет. И только 2,8% имели в анамнезе рождение детей с хромосомными заболеваниями или с пороками развития. Это ещё раз доказывает, что хромосомная патология - это удел не столько пациенток группы риска, сколько молодых неотягощённых семей, не имеющих каких-либо заболеваний.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ber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149080"/>
            <a:ext cx="3487936" cy="23216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7605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</a:t>
            </a:r>
            <a:r>
              <a:rPr lang="ru-RU" dirty="0" err="1" smtClean="0"/>
              <a:t>скрининговым</a:t>
            </a:r>
            <a:r>
              <a:rPr lang="ru-RU" dirty="0" smtClean="0"/>
              <a:t> методам относятся определение биохимических маркёров (БМ) в сыворотке крови матери и УЗИ плода. Такими БМ в первом триместре являются связанный с беременностью плазменный протеин А (ПАПП-А) и хорионический гонадотропин человека (ХГЧ). Во втором триместре такими БМ являются </a:t>
            </a:r>
            <a:r>
              <a:rPr lang="ru-RU" dirty="0" err="1" smtClean="0"/>
              <a:t>альфа-фетопротеин</a:t>
            </a:r>
            <a:r>
              <a:rPr lang="ru-RU" dirty="0" smtClean="0"/>
              <a:t> (АФП), ХГЧ и </a:t>
            </a:r>
            <a:r>
              <a:rPr lang="ru-RU" dirty="0" err="1" smtClean="0"/>
              <a:t>эстриол</a:t>
            </a:r>
            <a:r>
              <a:rPr lang="ru-RU" dirty="0" smtClean="0"/>
              <a:t>. В первом триместре исследование БМ производится с 8 до 12-13 недель беременности (ранний </a:t>
            </a:r>
            <a:r>
              <a:rPr lang="ru-RU" dirty="0" err="1" smtClean="0"/>
              <a:t>пренатальный</a:t>
            </a:r>
            <a:r>
              <a:rPr lang="ru-RU" dirty="0" smtClean="0"/>
              <a:t> скрининг), во втором - с 16 до 20 недель беременности (поздний </a:t>
            </a:r>
            <a:r>
              <a:rPr lang="ru-RU" dirty="0" err="1" smtClean="0"/>
              <a:t>пренатальный</a:t>
            </a:r>
            <a:r>
              <a:rPr lang="ru-RU" dirty="0" smtClean="0"/>
              <a:t> скрининг или тройной тест</a:t>
            </a:r>
            <a:r>
              <a:rPr lang="ru-RU" dirty="0" smtClean="0"/>
              <a:t>). </a:t>
            </a:r>
            <a:r>
              <a:rPr lang="ru-RU" dirty="0" smtClean="0"/>
              <a:t>АФП - это основной компонент крови формирующегося плода. Этот белок вырабатывается печенью плода, выделяется с мочой в полость плодного яйца, всасывается через плодовые оболочки и попадает в кровь матери. Исследуя кровь из вены матери, можно судить о его </a:t>
            </a:r>
            <a:r>
              <a:rPr lang="ru-RU" dirty="0" smtClean="0"/>
              <a:t>количестве. Значимым </a:t>
            </a:r>
            <a:r>
              <a:rPr lang="ru-RU" dirty="0" smtClean="0"/>
              <a:t>для диагностики является увеличение или снижение количества АФП в 2,5 и более раз по сравнению с нормой. Так, например, при анэнцефалии (отсутствии головного мозга) этот показатель увеличивается в 7 раз!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" name="Рисунок 2" descr="d986f2a9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79095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672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ХГЧ - это белок, вырабатываемый клетками хориона, т.е. оболочкой плодного яйца. Он вырабатывается в организме женщин с 10-12-го дня после зачатия. Именно его определение позволяет подтвердить наступившую беременность с помощью теста в домашних условиях. Реакция, происходящая на полоске теста, является качественной, т.е. говорит о наличии или отсутствии этого гормона. Количественное его определение позволяет судить о течении беременности: например, при внематочной  или неразвивающейся беременности темпы нарастания ХГЧ не соответствуют норме. Также изменение этого гормона может свидетельствовать о хромосомной патологии плода</a:t>
            </a:r>
            <a:endParaRPr lang="ru-RU" dirty="0"/>
          </a:p>
        </p:txBody>
      </p:sp>
      <p:pic>
        <p:nvPicPr>
          <p:cNvPr id="3" name="Рисунок 2" descr="chrom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80728"/>
            <a:ext cx="4267200" cy="437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Но изменение уровня </a:t>
            </a:r>
            <a:r>
              <a:rPr lang="ru-RU" sz="1600" i="1" dirty="0" smtClean="0"/>
              <a:t>биохимических маркёров </a:t>
            </a:r>
            <a:r>
              <a:rPr lang="ru-RU" sz="1600" dirty="0" smtClean="0"/>
              <a:t>(БМ) не обязательно говорит о патологии плода. Он может меняться при различных акушерских ситуациях и заболеваниях матери. Например, количество (БМ) может снижаться у беременных с избыточной массой тела, у курящих женщин, больных сахарным диабетом, при плацентарной недостаточности. При гормональном лечении во время беременности, после ЭКО, беременности двойней уровень БМ может повышаться. Также изменение уровня может быть при угрозе выкидыша и низком расположении плаценты. Прием гормональных препаратов (</a:t>
            </a:r>
            <a:r>
              <a:rPr lang="ru-RU" sz="1600" dirty="0" err="1" smtClean="0"/>
              <a:t>дюфастон</a:t>
            </a:r>
            <a:r>
              <a:rPr lang="ru-RU" sz="1600" dirty="0" smtClean="0"/>
              <a:t>, </a:t>
            </a:r>
            <a:r>
              <a:rPr lang="ru-RU" sz="1600" dirty="0" err="1" smtClean="0"/>
              <a:t>утрожестан</a:t>
            </a:r>
            <a:r>
              <a:rPr lang="ru-RU" sz="1600" dirty="0" smtClean="0"/>
              <a:t>, </a:t>
            </a:r>
            <a:r>
              <a:rPr lang="ru-RU" sz="1600" dirty="0" err="1" smtClean="0"/>
              <a:t>дексометазон</a:t>
            </a:r>
            <a:r>
              <a:rPr lang="ru-RU" sz="1600" dirty="0" smtClean="0"/>
              <a:t>, </a:t>
            </a:r>
            <a:r>
              <a:rPr lang="ru-RU" sz="1600" dirty="0" err="1" smtClean="0"/>
              <a:t>метипред</a:t>
            </a:r>
            <a:r>
              <a:rPr lang="ru-RU" sz="1600" dirty="0" smtClean="0"/>
              <a:t>), </a:t>
            </a:r>
            <a:r>
              <a:rPr lang="ru-RU" sz="1600" dirty="0" err="1" smtClean="0"/>
              <a:t>спазмолитиков</a:t>
            </a:r>
            <a:r>
              <a:rPr lang="ru-RU" sz="1600" dirty="0" smtClean="0"/>
              <a:t> (но-шпа, свечи с папаверином и др.) также оказывает влияние на уровень БМ.  И даже расовая принадлежность может влиять на количество БМ.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Показатели БМ очень часто выражаются в </a:t>
            </a:r>
            <a:r>
              <a:rPr lang="ru-RU" sz="1600" dirty="0" err="1" smtClean="0"/>
              <a:t>МоМ</a:t>
            </a:r>
            <a:r>
              <a:rPr lang="ru-RU" sz="1600" dirty="0" smtClean="0"/>
              <a:t>. Нормальные значения уровней БМ находятся в пределах 0,5-2,0 </a:t>
            </a:r>
            <a:r>
              <a:rPr lang="ru-RU" sz="1600" dirty="0" err="1" smtClean="0"/>
              <a:t>МоМ</a:t>
            </a:r>
            <a:r>
              <a:rPr lang="ru-RU" sz="1600" dirty="0" smtClean="0"/>
              <a:t>. Индивидуальный риск рождения ребёнка с хромосомной патологией рассчитывается с помощью компьютерной программы с учётом срока беременности, возраста пациентки и факторов, которые могут изменить уровень биохимических маркёров.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Важным при этом является пороговое значение. Этот порог - 1/250 означает, что среди 250 женщин с одинаковыми данными имеется 1 с пороком развития плода, а остальные 249 женщин имеют здоровых малышей. Этот порог разделит всех беременных на 2 группы: с высоким риском (от 1/10 до 1/249) и низким (1/251 и далее). Высокий риск ещё не означает, что у вашего малыша имеются те или иные заболевания. Это означает необходимость дальнейшего обследования.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Следует отметить, что существует группа риска, о которой было сказано выше, которой показана консультация генетика, несмотря на хорошие показатели </a:t>
            </a:r>
            <a:r>
              <a:rPr lang="ru-RU" sz="1600" dirty="0" err="1" smtClean="0"/>
              <a:t>пренатального</a:t>
            </a:r>
            <a:r>
              <a:rPr lang="ru-RU" sz="1600" dirty="0" smtClean="0"/>
              <a:t> скрининга.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55811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Ранняя </a:t>
            </a:r>
            <a:r>
              <a:rPr lang="ru-RU" sz="1600" b="1" dirty="0" err="1" smtClean="0"/>
              <a:t>пренатальная</a:t>
            </a:r>
            <a:r>
              <a:rPr lang="ru-RU" sz="1600" b="1" dirty="0" smtClean="0"/>
              <a:t> диагностика пороков развития плода во время беременности</a:t>
            </a:r>
            <a:endParaRPr lang="ru-RU" sz="1600" dirty="0" smtClean="0"/>
          </a:p>
          <a:p>
            <a:r>
              <a:rPr lang="ru-RU" sz="1600" dirty="0" smtClean="0"/>
              <a:t>Ранняя </a:t>
            </a:r>
            <a:r>
              <a:rPr lang="ru-RU" sz="1600" dirty="0" err="1" smtClean="0"/>
              <a:t>пренатальная</a:t>
            </a:r>
            <a:r>
              <a:rPr lang="ru-RU" sz="1600" dirty="0" smtClean="0"/>
              <a:t> диагностика (двойной тест) имеет преимущества по сравнению с её проведением во втором триместре, т.к. при выявлении грубой генетической патологии родители могут принять решение о прерывании беременности до 12 недель беременности, а в случае незначительных  отклонений - повторить </a:t>
            </a:r>
            <a:r>
              <a:rPr lang="ru-RU" sz="1600" dirty="0" err="1" smtClean="0"/>
              <a:t>пренатальный</a:t>
            </a:r>
            <a:r>
              <a:rPr lang="ru-RU" sz="1600" dirty="0" smtClean="0"/>
              <a:t> скрининг (тройной тест) с 16 недели до 20 недели беременности, чтобы подтвердить или опровергнуть эти отклонения.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В некоторых учреждениях исследуют только АФП и ХГЧ, т.е. двойной тест. Хочется подчеркнуть, что диагностическая ценность такого исследования снижается.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Неотъемлемой частью </a:t>
            </a:r>
            <a:r>
              <a:rPr lang="ru-RU" sz="1600" dirty="0" err="1" smtClean="0"/>
              <a:t>пренатальной</a:t>
            </a:r>
            <a:r>
              <a:rPr lang="ru-RU" sz="1600" dirty="0" smtClean="0"/>
              <a:t> диагностики является УЗИ, которое обладает высокой информативностью и безопасностью. В качестве </a:t>
            </a:r>
            <a:r>
              <a:rPr lang="ru-RU" sz="1600" dirty="0" err="1" smtClean="0"/>
              <a:t>скринингового</a:t>
            </a:r>
            <a:r>
              <a:rPr lang="ru-RU" sz="1600" dirty="0" smtClean="0"/>
              <a:t> его следует использовать в 10-14 и в 20-24 недели беременности. В 10-14 недель можно выявить грубые пороки развития плода и измерить толщину  воротникового пространства (ТВП). При ТВП 3 мм и более, в 30% случаев обнаруживаются хромосомные поломки и пороки развития плода.</a:t>
            </a:r>
            <a:endParaRPr lang="ru-RU" sz="1600" dirty="0"/>
          </a:p>
        </p:txBody>
      </p:sp>
      <p:pic>
        <p:nvPicPr>
          <p:cNvPr id="3" name="Рисунок 2" descr="71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980728"/>
            <a:ext cx="316835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Гене́тика</a:t>
            </a:r>
            <a:r>
              <a:rPr lang="ru-RU" dirty="0" smtClean="0">
                <a:solidFill>
                  <a:srgbClr val="FFFF00"/>
                </a:solidFill>
              </a:rPr>
              <a:t> человека </a:t>
            </a:r>
            <a:r>
              <a:rPr lang="ru-RU" dirty="0" smtClean="0"/>
              <a:t>— раздел генетики, изучающий закономерности наследования и изменчивости признаков у человека, тесно связанный с антропологией и медициной. Эту отрасль условно подразделяют на </a:t>
            </a:r>
            <a:r>
              <a:rPr lang="ru-RU" i="1" dirty="0" smtClean="0"/>
              <a:t>антропогенетику, </a:t>
            </a:r>
            <a:r>
              <a:rPr lang="ru-RU" dirty="0" smtClean="0"/>
              <a:t>изучающую наследственность и изменчивость нормальных признаков человеческого организма, и</a:t>
            </a:r>
            <a:r>
              <a:rPr lang="ru-RU" i="1" dirty="0" smtClean="0"/>
              <a:t> медицинскую генетику. </a:t>
            </a:r>
            <a:r>
              <a:rPr lang="ru-RU" dirty="0" smtClean="0"/>
              <a:t>Генетика человека связана также с эволюционной теорией, так как исследует конкретные механизмы эволюции человека и его место в природе, вместе с психологией, философией и социологией. Из направлений </a:t>
            </a:r>
            <a:r>
              <a:rPr lang="ru-RU" dirty="0" err="1" smtClean="0"/>
              <a:t>человечекой</a:t>
            </a:r>
            <a:r>
              <a:rPr lang="ru-RU" dirty="0" smtClean="0"/>
              <a:t> генетики наиболее интенсивно развиваются </a:t>
            </a:r>
            <a:r>
              <a:rPr lang="ru-RU" i="1" dirty="0" smtClean="0"/>
              <a:t>цитогенетика, биохимическая генетика, иммуногенетика, генетика высшей нервной деятельности, физиологическая генетика.</a:t>
            </a:r>
            <a:endParaRPr lang="ru-RU" i="1" dirty="0"/>
          </a:p>
        </p:txBody>
      </p:sp>
      <p:pic>
        <p:nvPicPr>
          <p:cNvPr id="5" name="Рисунок 4" descr="синдром рет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764704"/>
            <a:ext cx="3336804" cy="445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УЗИ в 20-24 недели беременности позволяет исключить более мелкие пороки развития и отклонения в строении тех или иных органов.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Таким образом, только сочетание 2-х методов (УЗИ и исследование биохимических маркёров) поможет врачу своевременно поставить правильный диагноз и направить пациентку на консультацию генетика, который определяет необходимость проведения </a:t>
            </a:r>
            <a:r>
              <a:rPr lang="ru-RU" dirty="0" err="1" smtClean="0"/>
              <a:t>инвазивных</a:t>
            </a:r>
            <a:r>
              <a:rPr lang="ru-RU" dirty="0" smtClean="0"/>
              <a:t> (т.е. внутриматочных) методов, являющихся завершающими этапами медико-генетического обследования.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1318464453354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3421616" cy="42001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96855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Monotype Corsiva" pitchFamily="66" charset="0"/>
              </a:rPr>
              <a:t>Инвазивные</a:t>
            </a:r>
            <a:r>
              <a:rPr lang="ru-RU" sz="2800" b="1" dirty="0" smtClean="0">
                <a:latin typeface="Monotype Corsiva" pitchFamily="66" charset="0"/>
              </a:rPr>
              <a:t> методы диагностики пороков развития во время беременности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dirty="0" smtClean="0"/>
              <a:t>К ним относятся биопсия хориона, </a:t>
            </a:r>
            <a:r>
              <a:rPr lang="ru-RU" dirty="0" err="1" smtClean="0"/>
              <a:t>амниоцентез</a:t>
            </a:r>
            <a:r>
              <a:rPr lang="ru-RU" dirty="0" smtClean="0"/>
              <a:t>, </a:t>
            </a:r>
            <a:r>
              <a:rPr lang="ru-RU" dirty="0" err="1" smtClean="0"/>
              <a:t>плацентоцентез</a:t>
            </a:r>
            <a:r>
              <a:rPr lang="ru-RU" dirty="0" smtClean="0"/>
              <a:t> и </a:t>
            </a:r>
            <a:r>
              <a:rPr lang="ru-RU" dirty="0" err="1" smtClean="0"/>
              <a:t>кордоцентез</a:t>
            </a:r>
            <a:r>
              <a:rPr lang="ru-RU" dirty="0" smtClean="0"/>
              <a:t>. Все эти методы позволяют исключить (или подтвердить) хромосомные заболевания плода.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Биопсия хориона - это забор части клеток хориона (оболочки плодного яйца). Проводится на сроке 11-12 недель беременности.</a:t>
            </a:r>
          </a:p>
          <a:p>
            <a:r>
              <a:rPr lang="ru-RU" dirty="0" err="1" smtClean="0"/>
              <a:t>Плацентоцентез</a:t>
            </a:r>
            <a:r>
              <a:rPr lang="ru-RU" dirty="0" smtClean="0"/>
              <a:t>  - это взятие для исследования частиц плаценты. Проводится в более поздние сроки - с 12 до 22-х недель беременности.</a:t>
            </a:r>
          </a:p>
          <a:p>
            <a:r>
              <a:rPr lang="ru-RU" dirty="0" err="1" smtClean="0"/>
              <a:t>Амниоцентез</a:t>
            </a:r>
            <a:r>
              <a:rPr lang="ru-RU" dirty="0" smtClean="0"/>
              <a:t> - это прокол передней брюшной стенки, матки и забор околоплодной жидкости.  Проводится в 15-16 недель беременности.</a:t>
            </a:r>
          </a:p>
          <a:p>
            <a:r>
              <a:rPr lang="ru-RU" dirty="0" err="1" smtClean="0"/>
              <a:t>Кордоцентез</a:t>
            </a:r>
            <a:r>
              <a:rPr lang="ru-RU" dirty="0" smtClean="0"/>
              <a:t> - забор крови плода из пуповины. Это исследование проводится после 20 недель беременности.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ant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80728"/>
            <a:ext cx="3489038" cy="45666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</a:t>
            </a:r>
            <a:r>
              <a:rPr lang="ru-RU" dirty="0" smtClean="0"/>
              <a:t>эти процедуры проводятся с соответствующим обезболиванием, под контролем УЗИ и при наличии очень строгих показаний. Без достаточно веских показаний эти процедуры не выполняются.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Итак, главной задачей медико-генетического обследования во время беременности является выявление хромосомной патологии или пороков развития плода. Это помогает определиться с дальнейшей тактикой и врачу, и будущим родителям.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В генетике есть понятие "общепопуляционный риск". Этот риск - самое лучшее, что может сказать генетик-консультант на приеме. Таким общим риском врожденной или наследственной патологии у плода сопровождается беременность у среднестатистической супружеской пары, без отягощенного наследственного анамнеза, с обычным уровнем здоровья. Величина общепопуляционного риска не превышает 5 процентов.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Генетика человека представляет собой естественнонаучную основу борьбы с расизмом, убедительно показывая, что расы — это формы адаптации человека к конкретным условиям среды (климатическим и иным), что они отличаются друг от друга не наличием «хороших» или «плохих» генов, а частотой распространения обычных генов, свойственных всем расам. Генетика человека показывает, что все расы равноценны (но не одинаковы) с биологической точки зрения и обладают равными возможностями для развития, определяемого не генетическими, а социально-историческими условиями. Констатация биологических наследственных различий между отдельными людьми или расами не может служить основанием для каких-либо выводов морального, юридического или социального порядка, ущемляющих права этих людей или рас.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large_2-7ge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836712"/>
            <a:ext cx="403244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416824" cy="655564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dirty="0" smtClean="0"/>
              <a:t>В генетике человека вместо классической гибридологического анализа применяют </a:t>
            </a:r>
            <a:r>
              <a:rPr lang="ru-RU" sz="1400" i="1" dirty="0" smtClean="0"/>
              <a:t>генеалогический метод</a:t>
            </a:r>
            <a:r>
              <a:rPr lang="ru-RU" sz="1400" dirty="0" smtClean="0"/>
              <a:t>, который состоит в анализе распределения в семьях (точнее, в родословных) лиц, обладающих данным признаком (или аномалией) и не обладающих им, что раскрывает тип наследования, частоту и интенсивность проявления признака и так далее. При анализе семейных данных получают также цифры эмпирического риска, то есть вероятность обладания признаком в зависимости от степени родства с его носителем. Генеалогическим методом уже показано, что более 1800 морфологических, биохимических и других признаков человека наследуется по законам Менделя. Например, тёмная окраска кожи и волос доминирует над светлой; пониженная активность или отсутствие некоторых ферментов определяется рецессивными генами, а рост, вес, уровень интеллекта и ряд других признаков —«полимерными» генами. Многие признаки и болезни человека, наследующиеся </a:t>
            </a:r>
            <a:r>
              <a:rPr lang="ru-RU" sz="1400" dirty="0" err="1" smtClean="0"/>
              <a:t>сцепленно</a:t>
            </a:r>
            <a:r>
              <a:rPr lang="ru-RU" sz="1400" dirty="0" smtClean="0"/>
              <a:t> с полом, обусловлены генами, локализованными в Х- или </a:t>
            </a:r>
            <a:r>
              <a:rPr lang="ru-RU" sz="1400" dirty="0" err="1" smtClean="0"/>
              <a:t>Y-xpomocome</a:t>
            </a:r>
            <a:r>
              <a:rPr lang="ru-RU" sz="1400" dirty="0" smtClean="0"/>
              <a:t>. Таких генов известно около 120. К ним относятся гены гемофилии А и В, недостаточности фермента глюкозо-6-фосфатдегидрогеназы, цветовой слепоты и другие.</a:t>
            </a:r>
            <a:endParaRPr lang="ru-RU" sz="1400" dirty="0"/>
          </a:p>
        </p:txBody>
      </p:sp>
      <p:pic>
        <p:nvPicPr>
          <p:cNvPr id="5" name="Рисунок 4" descr="0_6455_f37bc8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299956" cy="311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404664"/>
            <a:ext cx="4445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Методы исследования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Другой метод — </a:t>
            </a:r>
            <a:r>
              <a:rPr lang="ru-RU" i="1" dirty="0" smtClean="0"/>
              <a:t>близнецовый. </a:t>
            </a:r>
            <a:r>
              <a:rPr lang="ru-RU" dirty="0" err="1" smtClean="0"/>
              <a:t>Однояйцевые</a:t>
            </a:r>
            <a:r>
              <a:rPr lang="ru-RU" dirty="0" smtClean="0"/>
              <a:t> близнецы (ОБ) развиваются из одной яйцеклетки, оплодотворённой одним спермием; поэтому их генотип идентичен. </a:t>
            </a:r>
            <a:r>
              <a:rPr lang="ru-RU" dirty="0" err="1" smtClean="0"/>
              <a:t>Разнояйцевые</a:t>
            </a:r>
            <a:r>
              <a:rPr lang="ru-RU" dirty="0" smtClean="0"/>
              <a:t> близнецы (РБ) развиваются из двух и более яйцеклеток, оплодотворённых разными спермиями; поэтому их генотипы различаются так же, как у братьев и сестёр (сибсов). Сравнение </a:t>
            </a:r>
            <a:r>
              <a:rPr lang="ru-RU" dirty="0" err="1" smtClean="0"/>
              <a:t>внутрипарных</a:t>
            </a:r>
            <a:r>
              <a:rPr lang="ru-RU" dirty="0" smtClean="0"/>
              <a:t> различий между ОБ и РБ позволяет судить об относительном значении наследственности и среды в определении свойств человеческого организма. </a:t>
            </a:r>
            <a:endParaRPr lang="ru-RU" dirty="0"/>
          </a:p>
        </p:txBody>
      </p:sp>
      <p:pic>
        <p:nvPicPr>
          <p:cNvPr id="5" name="Рисунок 4" descr="blizniaki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96952"/>
            <a:ext cx="3672408" cy="2765368"/>
          </a:xfrm>
          <a:prstGeom prst="rect">
            <a:avLst/>
          </a:prstGeom>
        </p:spPr>
      </p:pic>
      <p:pic>
        <p:nvPicPr>
          <p:cNvPr id="6" name="Рисунок 5" descr="boy-girl-tw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3960440" cy="2828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69127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близнецовых исследованиях особенно важен показатель </a:t>
            </a:r>
            <a:r>
              <a:rPr lang="ru-RU" sz="2000" dirty="0" err="1" smtClean="0"/>
              <a:t>конкордантности</a:t>
            </a:r>
            <a:r>
              <a:rPr lang="ru-RU" sz="2000" dirty="0" smtClean="0"/>
              <a:t>, выражающий (в %) вероятность обладания данным признаком одним из членов пары ОБ или РБ, если его имеет другой член пары. Если признак детерминирован преимущественно наследственными факторами, то процент </a:t>
            </a:r>
            <a:r>
              <a:rPr lang="ru-RU" sz="2000" dirty="0" err="1" smtClean="0"/>
              <a:t>конкордантности</a:t>
            </a:r>
            <a:r>
              <a:rPr lang="ru-RU" sz="2000" dirty="0" smtClean="0"/>
              <a:t> намного выше у ОБ, чем у РБ. Например, </a:t>
            </a:r>
            <a:r>
              <a:rPr lang="ru-RU" sz="2000" dirty="0" err="1" smtClean="0"/>
              <a:t>конкордантность</a:t>
            </a:r>
            <a:r>
              <a:rPr lang="ru-RU" sz="2000" dirty="0" smtClean="0"/>
              <a:t> по группам крови, которые детерминированы только генетически, у ОБ равна 100 %. При шизофрении </a:t>
            </a:r>
            <a:r>
              <a:rPr lang="ru-RU" sz="2000" dirty="0" err="1" smtClean="0"/>
              <a:t>конкордантность</a:t>
            </a:r>
            <a:r>
              <a:rPr lang="ru-RU" sz="2000" dirty="0" smtClean="0"/>
              <a:t> у ОБ достигает 67 %, в то время как у РБ — 12,1 %; при врождённом слабоумии (олигофрении) — 94,5 % и 42,6 % соответственно. Подобные сравнения проведены в отношении ряда заболеваний. Т. о., исследования близнецов показывают, что вклад наследственности и среды в развитие самых разнообразных признаков различен и признаки развиваются в результате взаимодействия генотипа и внешней среды. Одни признаки обусловлены преимущественно генотипом, при формировании др. признаков генотип выступает в качестве предрасполагающего фактора (или фактора, лимитирующего норму реакции организма на действия внешней среды).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86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отличие от популяций других видов популяция человека - объект действия и продукт не только естественноисторического,  но и общественно-исторического процесса. Воспроизводство генов человека, будучи, с одной стороны, сугубо биологическим процессом, с другой - социально обусловлено и неотделимо от демографического развития и воспроизводства народонаселения. Передача генетической информации в поколениях, её распределение в пространстве расселения населения, изменение в ходе миграций, переселений, взаимодействий населения с окружающей средой - все эти движения генетического материала у человека связаны с демографическими процессами. Значит, популяционную генетику человека  можно рассматривать как демографическую генетику, т. е. область взаимодействия генетики и демографии, исследующую генетические последствия демографических процессов.</a:t>
            </a:r>
            <a:endParaRPr lang="ru-RU" dirty="0"/>
          </a:p>
        </p:txBody>
      </p:sp>
      <p:pic>
        <p:nvPicPr>
          <p:cNvPr id="7" name="Рисунок 6" descr="persone-nel-mond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573016"/>
            <a:ext cx="612068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Генофонд популяции, представленный в каждом поколении разнообразными генотипами, не остаётся постоянным во времени, т. к. благодаря дифференциальной рождаемости, смертности и миграции носители генов одного поколения в разной степени передают свои гены новым поколениям. Изменение популяционного генофонда, вызванное неодинаковым участием носителей разных генов в процессе воспроизводства, считается в общей теории популяционной генетики основным проявлением естественного  отбора, который меняет структуру генофонда в сторону большего соответствия условиям среды. </a:t>
            </a:r>
            <a:endParaRPr lang="ru-RU" dirty="0"/>
          </a:p>
        </p:txBody>
      </p:sp>
      <p:pic>
        <p:nvPicPr>
          <p:cNvPr id="3" name="Рисунок 2" descr="загруже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3597002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55976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Исследования в области Генетики человека продемонстрировали наличие естественного отбора в человеческих популяциях. Однако отбор у человека приобретает специфические черты: он интенсивно действует только на эмбриональной стадии (т. н. самопроизвольные аборты — отражение такого отбора). Отбор в человеческом обществе осуществляется посредством дифференциальной </a:t>
            </a:r>
            <a:r>
              <a:rPr lang="ru-RU" dirty="0" err="1" smtClean="0"/>
              <a:t>брачности</a:t>
            </a:r>
            <a:r>
              <a:rPr lang="ru-RU" dirty="0" smtClean="0"/>
              <a:t> и плодовитости, то есть в результате взаимодействия социальных и биологических факторов. Мутационный процесс и отбор обусловливают огромное разнообразие (полиморфизм) по ряду признаков, присущее человеку, что делает его с биологической точки зрения необычайно пластичным и приспособленным видом.</a:t>
            </a:r>
            <a:endParaRPr lang="ru-RU" dirty="0"/>
          </a:p>
        </p:txBody>
      </p:sp>
      <p:pic>
        <p:nvPicPr>
          <p:cNvPr id="7" name="Рисунок 6" descr="A40FD608B44E46D0384172BF949CF3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60040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892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Широкое использование в Генетике человека </a:t>
            </a:r>
            <a:r>
              <a:rPr lang="ru-RU" i="1" dirty="0" smtClean="0"/>
              <a:t>цитологических методов </a:t>
            </a:r>
            <a:r>
              <a:rPr lang="ru-RU" dirty="0" smtClean="0"/>
              <a:t>способствовало развитию </a:t>
            </a:r>
            <a:r>
              <a:rPr lang="ru-RU" dirty="0" smtClean="0">
                <a:solidFill>
                  <a:srgbClr val="FFFF00"/>
                </a:solidFill>
              </a:rPr>
              <a:t>цитогенетики</a:t>
            </a:r>
            <a:r>
              <a:rPr lang="ru-RU" dirty="0" smtClean="0"/>
              <a:t>, где основной объект исследования — хромосомы, то есть структуры клеточного ядра, в которых локализованы гены. Установлено (1946), что хромосомный набор в клетках тела человека (соматических) состоит из 46 хромосом, причём женский пол определяется наличием двух Х-хромосом, а мужской — Х-хромосомы и </a:t>
            </a:r>
            <a:r>
              <a:rPr lang="ru-RU" dirty="0" err="1" smtClean="0"/>
              <a:t>Y-xpomocomы</a:t>
            </a:r>
            <a:r>
              <a:rPr lang="ru-RU" dirty="0" smtClean="0"/>
              <a:t>. В зрелых половых клетках находится половинное (гаплоидное) число хромосом. Митоз, мейоз и оплодотворение поддерживают преемственность и постоянство хромосомного набора как в ряду клеточных поколений, так и в поколениях организмов. В результате нарушений указанных процессов могут возникать аномалии хромосомного набора с изменением числа и структуры хромосом, что приводит к возникновению т. н. хромосомных болезней, которые нередко выражаются в слабоумии, развитии тяжёлых врождённых уродств, аномалий половой дифференцировки или обусловливают самопроизвольные аборты.</a:t>
            </a:r>
            <a:endParaRPr lang="ru-RU" dirty="0"/>
          </a:p>
        </p:txBody>
      </p:sp>
      <p:pic>
        <p:nvPicPr>
          <p:cNvPr id="3" name="Рисунок 2" descr="chromosome-460_111889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392488" cy="27500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931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R2-D2</dc:creator>
  <cp:lastModifiedBy>R2-D2</cp:lastModifiedBy>
  <cp:revision>13</cp:revision>
  <dcterms:created xsi:type="dcterms:W3CDTF">2013-12-08T08:27:46Z</dcterms:created>
  <dcterms:modified xsi:type="dcterms:W3CDTF">2013-12-08T16:02:39Z</dcterms:modified>
</cp:coreProperties>
</file>