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D495B0-5662-4911-A408-0FB1CCFF14D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9A50A1-27F2-4736-9BE6-3A68A2415C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АДАПТАЦІЇ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8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КОБРА.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Фізіологічна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021013" cy="23916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- </a:t>
            </a:r>
            <a:r>
              <a:rPr lang="uk-UA" sz="1800" dirty="0" smtClean="0"/>
              <a:t>наявність </a:t>
            </a:r>
            <a:r>
              <a:rPr lang="uk-UA" sz="1800" dirty="0" err="1" smtClean="0"/>
              <a:t>яду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145954" cy="29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9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КАМБАЛА.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66">
            <a:off x="4839363" y="972064"/>
            <a:ext cx="3021013" cy="2258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захисне </a:t>
            </a:r>
            <a:r>
              <a:rPr lang="uk-UA" sz="1800" dirty="0"/>
              <a:t>забарвлення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954">
            <a:off x="4789318" y="3555597"/>
            <a:ext cx="3204199" cy="22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5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КУЛЬБАБА.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Морфологічна</a:t>
            </a:r>
            <a:r>
              <a:rPr lang="ru-RU" i="1" dirty="0" smtClean="0"/>
              <a:t> </a:t>
            </a:r>
            <a:r>
              <a:rPr lang="ru-RU" i="1" dirty="0" err="1" smtClean="0"/>
              <a:t>адаптац</a:t>
            </a:r>
            <a:r>
              <a:rPr lang="uk-UA" i="1" dirty="0" err="1" smtClean="0"/>
              <a:t>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722">
            <a:off x="5020138" y="1029214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uk-UA" sz="1800" dirty="0"/>
              <a:t>з</a:t>
            </a:r>
            <a:r>
              <a:rPr lang="uk-UA" sz="1800" dirty="0" smtClean="0"/>
              <a:t>міна форми.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601">
            <a:off x="4858652" y="3595039"/>
            <a:ext cx="3207782" cy="20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КВІТКОВИЙ ПАВУК.</a:t>
            </a:r>
            <a:br>
              <a:rPr lang="uk-UA" b="1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712" y="3599461"/>
            <a:ext cx="3048891" cy="2100400"/>
          </a:xfrm>
        </p:spPr>
        <p:txBody>
          <a:bodyPr/>
          <a:lstStyle/>
          <a:p>
            <a:r>
              <a:rPr lang="uk-UA" dirty="0" smtClean="0"/>
              <a:t>- </a:t>
            </a:r>
            <a:r>
              <a:rPr lang="uk-UA" dirty="0"/>
              <a:t>м</a:t>
            </a:r>
            <a:r>
              <a:rPr lang="uk-UA" dirty="0" smtClean="0"/>
              <a:t>імікрія Мюллера.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040">
            <a:off x="5092276" y="1246097"/>
            <a:ext cx="2549364" cy="29742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01">
            <a:off x="5025124" y="3738028"/>
            <a:ext cx="2945604" cy="22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ЖУК БОМБАРДИР.</a:t>
            </a:r>
            <a:br>
              <a:rPr lang="uk-UA" b="1" dirty="0" smtClean="0"/>
            </a:br>
            <a:r>
              <a:rPr lang="uk-UA" i="1" dirty="0" smtClean="0"/>
              <a:t>Фізіологічна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767">
            <a:off x="4860032" y="1052736"/>
            <a:ext cx="3021013" cy="20120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- </a:t>
            </a:r>
            <a:r>
              <a:rPr lang="uk-UA" sz="1800" dirty="0"/>
              <a:t>в</a:t>
            </a:r>
            <a:r>
              <a:rPr lang="uk-UA" sz="1800" dirty="0" smtClean="0"/>
              <a:t>ироблення специфічних речовин.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938">
            <a:off x="4734606" y="3923656"/>
            <a:ext cx="3291855" cy="15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МАВПИ.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Поведінкова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657">
            <a:off x="4858302" y="1128439"/>
            <a:ext cx="3021013" cy="20854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піклування про менших.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094">
            <a:off x="4925323" y="3424303"/>
            <a:ext cx="2953891" cy="2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МОРЖ.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Фізіологічна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33">
            <a:off x="4746641" y="1989118"/>
            <a:ext cx="3352385" cy="24560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uk-UA" sz="1800" dirty="0"/>
              <a:t>п</a:t>
            </a:r>
            <a:r>
              <a:rPr lang="uk-UA" sz="1800" dirty="0" smtClean="0"/>
              <a:t>отовщення тканин.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9384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МОРЖ.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28">
            <a:off x="4731597" y="2467117"/>
            <a:ext cx="3423506" cy="21396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- великі клики.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7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АМФІБІЇ.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захисне забарвлення.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87">
            <a:off x="4901572" y="3537982"/>
            <a:ext cx="3049521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БОГОМОЛ.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551">
            <a:off x="4807595" y="961651"/>
            <a:ext cx="3359242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- </a:t>
            </a:r>
            <a:r>
              <a:rPr lang="ru-RU" sz="1800" dirty="0" err="1" smtClean="0"/>
              <a:t>загрозлива</a:t>
            </a:r>
            <a:r>
              <a:rPr lang="ru-RU" sz="1800" dirty="0" smtClean="0"/>
              <a:t> </a:t>
            </a:r>
            <a:r>
              <a:rPr lang="ru-RU" sz="1800" dirty="0"/>
              <a:t>поза </a:t>
            </a:r>
            <a:r>
              <a:rPr lang="ru-RU" sz="1800" dirty="0" smtClean="0"/>
              <a:t>- </a:t>
            </a:r>
            <a:r>
              <a:rPr lang="ru-RU" sz="1800" dirty="0" err="1"/>
              <a:t>єдиний</a:t>
            </a:r>
            <a:r>
              <a:rPr lang="ru-RU" sz="1800" dirty="0"/>
              <a:t> </a:t>
            </a:r>
            <a:r>
              <a:rPr lang="ru-RU" sz="1800" dirty="0" err="1"/>
              <a:t>захист</a:t>
            </a:r>
            <a:r>
              <a:rPr lang="ru-RU" sz="1800" dirty="0"/>
              <a:t> богомола,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не </a:t>
            </a:r>
            <a:r>
              <a:rPr lang="ru-RU" sz="1800" dirty="0" err="1"/>
              <a:t>вдалося</a:t>
            </a:r>
            <a:r>
              <a:rPr lang="ru-RU" sz="1800" dirty="0"/>
              <a:t> </a:t>
            </a:r>
            <a:r>
              <a:rPr lang="ru-RU" sz="1800" dirty="0" err="1"/>
              <a:t>залишитись</a:t>
            </a:r>
            <a:r>
              <a:rPr lang="ru-RU" sz="1800" dirty="0"/>
              <a:t> </a:t>
            </a:r>
            <a:r>
              <a:rPr lang="ru-RU" sz="1800" dirty="0" err="1"/>
              <a:t>непоміченим</a:t>
            </a:r>
            <a:r>
              <a:rPr lang="ru-RU" sz="1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817">
            <a:off x="4842278" y="3424111"/>
            <a:ext cx="2937917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ЧЕРЕПАХА.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91">
            <a:off x="4776331" y="845577"/>
            <a:ext cx="3437823" cy="25998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ru-RU" sz="1800" dirty="0" err="1"/>
              <a:t>твердий</a:t>
            </a:r>
            <a:r>
              <a:rPr lang="ru-RU" sz="1800" dirty="0"/>
              <a:t> </a:t>
            </a:r>
            <a:r>
              <a:rPr lang="ru-RU" sz="1800" dirty="0" err="1" smtClean="0"/>
              <a:t>панцир</a:t>
            </a:r>
            <a:r>
              <a:rPr lang="ru-RU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забезпечує</a:t>
            </a:r>
            <a:r>
              <a:rPr lang="ru-RU" sz="1800" dirty="0"/>
              <a:t>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хижих</a:t>
            </a:r>
            <a:r>
              <a:rPr lang="ru-RU" sz="1800" dirty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506">
            <a:off x="4750101" y="3595276"/>
            <a:ext cx="3310164" cy="22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ЗАЄЦЬ.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424">
            <a:off x="4644008" y="836712"/>
            <a:ext cx="3021013" cy="2913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uk-UA" sz="1800" dirty="0"/>
              <a:t>с</a:t>
            </a:r>
            <a:r>
              <a:rPr lang="uk-UA" sz="1800" dirty="0" smtClean="0"/>
              <a:t>езонне забарвлення.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76">
            <a:off x="4794583" y="3430200"/>
            <a:ext cx="3190876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ВОСЬМИНІГ.</a:t>
            </a:r>
            <a:br>
              <a:rPr lang="uk-UA" b="1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021013" cy="2346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загрозлива поза;</a:t>
            </a:r>
          </a:p>
          <a:p>
            <a:r>
              <a:rPr lang="uk-UA" sz="1800" dirty="0" smtClean="0"/>
              <a:t>- 4 пари ходильних кінцівок.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210">
            <a:off x="4899140" y="3272641"/>
            <a:ext cx="3124891" cy="23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КИТ.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Поведінкова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шлюбна поведінка:</a:t>
            </a:r>
          </a:p>
          <a:p>
            <a:r>
              <a:rPr lang="ru-RU" sz="1800" dirty="0" err="1"/>
              <a:t>плавають</a:t>
            </a:r>
            <a:r>
              <a:rPr lang="ru-RU" sz="1800" dirty="0"/>
              <a:t> </a:t>
            </a:r>
            <a:r>
              <a:rPr lang="ru-RU" sz="1800" dirty="0" err="1"/>
              <a:t>пліч</a:t>
            </a:r>
            <a:r>
              <a:rPr lang="ru-RU" sz="1800" dirty="0"/>
              <a:t>-о-</a:t>
            </a:r>
            <a:r>
              <a:rPr lang="ru-RU" sz="1800" dirty="0" err="1"/>
              <a:t>пліч</a:t>
            </a:r>
            <a:r>
              <a:rPr lang="ru-RU" sz="1800" dirty="0"/>
              <a:t> і </a:t>
            </a:r>
            <a:r>
              <a:rPr lang="ru-RU" sz="1800" dirty="0" err="1"/>
              <a:t>торкаються</a:t>
            </a:r>
            <a:r>
              <a:rPr lang="ru-RU" sz="1800" dirty="0"/>
              <a:t> один одного плавниками.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70">
            <a:off x="4899847" y="3596790"/>
            <a:ext cx="3005624" cy="24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5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ДЕЛЬФІН. </a:t>
            </a:r>
            <a:br>
              <a:rPr lang="uk-UA" b="1" dirty="0" smtClean="0"/>
            </a:br>
            <a:r>
              <a:rPr lang="uk-UA" i="1" dirty="0" smtClean="0"/>
              <a:t>Фізіологічна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021013" cy="2014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ультразвук.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13">
            <a:off x="4887972" y="3734042"/>
            <a:ext cx="3129418" cy="19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ДЕЛЬФІН.</a:t>
            </a:r>
            <a:br>
              <a:rPr lang="uk-UA" b="1" dirty="0" smtClean="0"/>
            </a:br>
            <a:r>
              <a:rPr lang="uk-UA" i="1" dirty="0" smtClean="0"/>
              <a:t>Поведінкова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58">
            <a:off x="4730041" y="2173215"/>
            <a:ext cx="3418924" cy="2664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uk-UA" sz="1800" dirty="0"/>
              <a:t>ш</a:t>
            </a:r>
            <a:r>
              <a:rPr lang="uk-UA" sz="1800" dirty="0" smtClean="0"/>
              <a:t>любна поведінка:</a:t>
            </a:r>
            <a:br>
              <a:rPr lang="uk-UA" sz="1800" dirty="0" smtClean="0"/>
            </a:br>
            <a:r>
              <a:rPr lang="ru-RU" sz="1800" dirty="0" err="1"/>
              <a:t>тварини</a:t>
            </a:r>
            <a:r>
              <a:rPr lang="ru-RU" sz="1800" dirty="0"/>
              <a:t> разом </a:t>
            </a:r>
            <a:r>
              <a:rPr lang="ru-RU" sz="1800" dirty="0" err="1"/>
              <a:t>плавають</a:t>
            </a:r>
            <a:r>
              <a:rPr lang="ru-RU" sz="1800" dirty="0"/>
              <a:t> у </a:t>
            </a:r>
            <a:r>
              <a:rPr lang="ru-RU" sz="1800" dirty="0" err="1"/>
              <a:t>воді</a:t>
            </a:r>
            <a:r>
              <a:rPr lang="ru-RU" sz="1800" dirty="0"/>
              <a:t>, </a:t>
            </a:r>
            <a:r>
              <a:rPr lang="ru-RU" sz="1800" dirty="0" err="1"/>
              <a:t>плескаючи</a:t>
            </a:r>
            <a:r>
              <a:rPr lang="ru-RU" sz="1800" dirty="0"/>
              <a:t> </a:t>
            </a:r>
            <a:r>
              <a:rPr lang="ru-RU" sz="1800" dirty="0" err="1"/>
              <a:t>одне</a:t>
            </a:r>
            <a:r>
              <a:rPr lang="ru-RU" sz="1800" dirty="0"/>
              <a:t> одного ластами і </a:t>
            </a:r>
            <a:r>
              <a:rPr lang="ru-RU" sz="1800" dirty="0" err="1"/>
              <a:t>погладжуючи</a:t>
            </a:r>
            <a:r>
              <a:rPr lang="ru-RU" sz="1800" dirty="0"/>
              <a:t> по </a:t>
            </a:r>
            <a:r>
              <a:rPr lang="ru-RU" sz="1800" dirty="0" err="1"/>
              <a:t>голові</a:t>
            </a:r>
            <a:r>
              <a:rPr lang="ru-RU" sz="1800" dirty="0"/>
              <a:t>. Часто </a:t>
            </a:r>
            <a:r>
              <a:rPr lang="ru-RU" sz="1800" dirty="0" err="1"/>
              <a:t>дельфіни</a:t>
            </a:r>
            <a:r>
              <a:rPr lang="ru-RU" sz="1800" dirty="0"/>
              <a:t> </a:t>
            </a:r>
            <a:r>
              <a:rPr lang="ru-RU" sz="1800" dirty="0" err="1"/>
              <a:t>всім</a:t>
            </a:r>
            <a:r>
              <a:rPr lang="ru-RU" sz="1800" dirty="0"/>
              <a:t> </a:t>
            </a:r>
            <a:r>
              <a:rPr lang="ru-RU" sz="1800" dirty="0" err="1"/>
              <a:t>тілом</a:t>
            </a:r>
            <a:r>
              <a:rPr lang="ru-RU" sz="1800" dirty="0"/>
              <a:t> </a:t>
            </a:r>
            <a:r>
              <a:rPr lang="ru-RU" sz="1800" dirty="0" err="1"/>
              <a:t>труться</a:t>
            </a:r>
            <a:r>
              <a:rPr lang="ru-RU" sz="1800" dirty="0"/>
              <a:t> об </a:t>
            </a:r>
            <a:r>
              <a:rPr lang="ru-RU" sz="1800" dirty="0" err="1"/>
              <a:t>ніс</a:t>
            </a:r>
            <a:r>
              <a:rPr lang="ru-RU" sz="1800" dirty="0"/>
              <a:t> партнера.</a:t>
            </a:r>
          </a:p>
        </p:txBody>
      </p:sp>
    </p:spTree>
    <p:extLst>
      <p:ext uri="{BB962C8B-B14F-4D97-AF65-F5344CB8AC3E}">
        <p14:creationId xmlns:p14="http://schemas.microsoft.com/office/powerpoint/2010/main" val="297276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БУРУНДУК.</a:t>
            </a:r>
            <a:br>
              <a:rPr lang="uk-UA" b="1" dirty="0" smtClean="0"/>
            </a:br>
            <a:r>
              <a:rPr lang="uk-UA" i="1" dirty="0" smtClean="0"/>
              <a:t>Поведінкова адаптація</a:t>
            </a:r>
            <a:endParaRPr lang="uk-UA" b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049">
            <a:off x="5103466" y="993584"/>
            <a:ext cx="3021013" cy="20089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інстинкт втечі (наприклад, від лиси).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246">
            <a:off x="4811388" y="3463168"/>
            <a:ext cx="3094788" cy="20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РОМАШКА.</a:t>
            </a:r>
            <a:br>
              <a:rPr lang="uk-UA" b="1" dirty="0" smtClean="0"/>
            </a:br>
            <a:r>
              <a:rPr lang="uk-UA" i="1" dirty="0" smtClean="0"/>
              <a:t>Фізіологічна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</a:t>
            </a:r>
            <a:r>
              <a:rPr lang="ru-RU" sz="1800" dirty="0"/>
              <a:t>запах </a:t>
            </a:r>
            <a:r>
              <a:rPr lang="ru-RU" sz="1800" dirty="0" err="1"/>
              <a:t>квітки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служити</a:t>
            </a:r>
            <a:r>
              <a:rPr lang="ru-RU" sz="1800" dirty="0"/>
              <a:t> для </a:t>
            </a:r>
            <a:r>
              <a:rPr lang="ru-RU" sz="1800" dirty="0" err="1"/>
              <a:t>залучення</a:t>
            </a:r>
            <a:r>
              <a:rPr lang="ru-RU" sz="1800" dirty="0"/>
              <a:t> комах і </a:t>
            </a:r>
            <a:r>
              <a:rPr lang="ru-RU" sz="1800" dirty="0" err="1"/>
              <a:t>тим</a:t>
            </a:r>
            <a:r>
              <a:rPr lang="ru-RU" sz="1800" dirty="0"/>
              <a:t> самим </a:t>
            </a:r>
            <a:r>
              <a:rPr lang="ru-RU" sz="1800" dirty="0" err="1"/>
              <a:t>сприяти</a:t>
            </a:r>
            <a:r>
              <a:rPr lang="ru-RU" sz="1800" dirty="0"/>
              <a:t> </a:t>
            </a:r>
            <a:r>
              <a:rPr lang="ru-RU" sz="1800" dirty="0" err="1"/>
              <a:t>запиленню</a:t>
            </a:r>
            <a:r>
              <a:rPr lang="ru-RU" sz="1800" dirty="0"/>
              <a:t> </a:t>
            </a:r>
            <a:r>
              <a:rPr lang="ru-RU" sz="1800" dirty="0" err="1"/>
              <a:t>рослини</a:t>
            </a:r>
            <a:r>
              <a:rPr lang="ru-RU" sz="1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26">
            <a:off x="4969023" y="3088680"/>
            <a:ext cx="3045718" cy="24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1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ВЕДМІДЬ.</a:t>
            </a:r>
            <a:br>
              <a:rPr lang="uk-UA" b="1" dirty="0" smtClean="0"/>
            </a:br>
            <a:r>
              <a:rPr lang="uk-UA" i="1" dirty="0" smtClean="0"/>
              <a:t>Поведінкова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770">
            <a:off x="4695025" y="934881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- зимовий </a:t>
            </a:r>
            <a:r>
              <a:rPr lang="uk-UA" sz="1800" dirty="0" smtClean="0"/>
              <a:t>сон.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284">
            <a:off x="4773296" y="3072753"/>
            <a:ext cx="3325828" cy="24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ГЛУХАР.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988">
            <a:off x="5100936" y="898180"/>
            <a:ext cx="3021013" cy="22563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- самка, що сидить на гнізді майже не відрізняється від навколишнього фону. Відповідає фону і пігментована шкаралупа </a:t>
            </a:r>
            <a:r>
              <a:rPr lang="uk-UA" sz="1800" dirty="0" smtClean="0"/>
              <a:t>яєць.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09">
            <a:off x="4765523" y="3557061"/>
            <a:ext cx="3257272" cy="21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ПАЛИЧНИК.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021013" cy="2265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мімікрія Мюллера;</a:t>
            </a:r>
          </a:p>
          <a:p>
            <a:r>
              <a:rPr lang="ru-RU" sz="1800" dirty="0" err="1"/>
              <a:t>подібність</a:t>
            </a:r>
            <a:r>
              <a:rPr lang="ru-RU" sz="1800" dirty="0"/>
              <a:t> з </a:t>
            </a:r>
            <a:r>
              <a:rPr lang="ru-RU" sz="1800" dirty="0" err="1" smtClean="0"/>
              <a:t>гілочками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241">
            <a:off x="5067581" y="3222941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ЗЕБРИ. ТИГРИ.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00">
            <a:off x="4644008" y="908720"/>
            <a:ext cx="3582705" cy="2016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мінливість Мюллера;</a:t>
            </a:r>
          </a:p>
          <a:p>
            <a:r>
              <a:rPr lang="uk-UA" sz="1800" dirty="0"/>
              <a:t>темні і світлі смуги на тілі збігаються з чергуванням тіні і світла навколишньої місцевості.</a:t>
            </a:r>
            <a:endParaRPr lang="uk-UA" sz="1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084">
            <a:off x="4730242" y="3001606"/>
            <a:ext cx="3289548" cy="24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КЛОП-СОЛДАТИК.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4" y="1255219"/>
            <a:ext cx="3294946" cy="44092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захисне забарвлення.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3823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МЕТЕЛИК СКЛЯНИЦЯ.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Морфологічна адаптація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- мімікрія </a:t>
            </a:r>
            <a:r>
              <a:rPr lang="uk-UA" sz="1800" dirty="0" err="1" smtClean="0"/>
              <a:t>Бейтса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49">
            <a:off x="4716017" y="1700808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268986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123</TotalTime>
  <Words>236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ВИДИ АДАПТАЦІЇ</vt:lpstr>
      <vt:lpstr>ЧЕРЕПАХА. Морфологічна адаптація</vt:lpstr>
      <vt:lpstr>РОМАШКА. Фізіологічна адаптація</vt:lpstr>
      <vt:lpstr>ВЕДМІДЬ. Поведінкова адаптація</vt:lpstr>
      <vt:lpstr>ГЛУХАР. Морфологічна адаптація</vt:lpstr>
      <vt:lpstr>ПАЛИЧНИК. Морфологічна адаптація</vt:lpstr>
      <vt:lpstr>ЗЕБРИ. ТИГРИ. Морфологічна адаптація</vt:lpstr>
      <vt:lpstr>КЛОП-СОЛДАТИК. Морфологічна адаптація</vt:lpstr>
      <vt:lpstr>МЕТЕЛИК СКЛЯНИЦЯ. Морфологічна адаптація</vt:lpstr>
      <vt:lpstr>КОБРА. Фізіологічна адаптація</vt:lpstr>
      <vt:lpstr>КАМБАЛА. Морфологічна адаптація</vt:lpstr>
      <vt:lpstr>КУЛЬБАБА.  Морфологічна адаптація</vt:lpstr>
      <vt:lpstr>КВІТКОВИЙ ПАВУК. Морфологічна адаптація</vt:lpstr>
      <vt:lpstr>ЖУК БОМБАРДИР. Фізіологічна адаптація</vt:lpstr>
      <vt:lpstr>МАВПИ. Поведінкова адаптація</vt:lpstr>
      <vt:lpstr>МОРЖ. Фізіологічна адаптація</vt:lpstr>
      <vt:lpstr>МОРЖ. Морфологічна адаптація</vt:lpstr>
      <vt:lpstr>АМФІБІЇ. Морфологічна адаптація</vt:lpstr>
      <vt:lpstr>БОГОМОЛ. Морфологічна адаптація</vt:lpstr>
      <vt:lpstr>ЗАЄЦЬ. Морфологічна адаптація</vt:lpstr>
      <vt:lpstr>ВОСЬМИНІГ. Морфологічна адаптація</vt:lpstr>
      <vt:lpstr>КИТ. Поведінкова адаптація</vt:lpstr>
      <vt:lpstr>ДЕЛЬФІН.  Фізіологічна адаптація</vt:lpstr>
      <vt:lpstr>ДЕЛЬФІН. Поведінкова адаптація</vt:lpstr>
      <vt:lpstr>БУРУНДУК. Поведінкова адаптація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АДАПТАЦІЇ</dc:title>
  <dc:creator>Реаниматор</dc:creator>
  <cp:lastModifiedBy>Реаниматор</cp:lastModifiedBy>
  <cp:revision>11</cp:revision>
  <dcterms:created xsi:type="dcterms:W3CDTF">2015-03-14T12:14:54Z</dcterms:created>
  <dcterms:modified xsi:type="dcterms:W3CDTF">2015-03-14T14:20:19Z</dcterms:modified>
</cp:coreProperties>
</file>