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72"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54" autoAdjust="0"/>
  </p:normalViewPr>
  <p:slideViewPr>
    <p:cSldViewPr>
      <p:cViewPr varScale="1">
        <p:scale>
          <a:sx n="102" d="100"/>
          <a:sy n="102" d="100"/>
        </p:scale>
        <p:origin x="-2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5168C7-C1D4-4F72-9B0C-D25BA09857D1}" type="datetimeFigureOut">
              <a:rPr lang="ru-RU" smtClean="0"/>
              <a:t>21.11.2010</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A41F10-236A-4949-9D3A-25D8FD70BE77}"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AE01498E-6DAE-4939-94E7-90F6DF0106DD}" type="datetimeFigureOut">
              <a:rPr lang="ru-RU" smtClean="0"/>
              <a:t>21.11.2010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75FE7D3-9C27-4D2F-8DCF-A3BA9F8FAC9C}"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AE01498E-6DAE-4939-94E7-90F6DF0106DD}" type="datetimeFigureOut">
              <a:rPr lang="ru-RU" smtClean="0"/>
              <a:t>21.11.2010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75FE7D3-9C27-4D2F-8DCF-A3BA9F8FAC9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AE01498E-6DAE-4939-94E7-90F6DF0106DD}" type="datetimeFigureOut">
              <a:rPr lang="ru-RU" smtClean="0"/>
              <a:t>21.11.2010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75FE7D3-9C27-4D2F-8DCF-A3BA9F8FAC9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AE01498E-6DAE-4939-94E7-90F6DF0106DD}" type="datetimeFigureOut">
              <a:rPr lang="ru-RU" smtClean="0"/>
              <a:t>21.11.2010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75FE7D3-9C27-4D2F-8DCF-A3BA9F8FAC9C}"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01498E-6DAE-4939-94E7-90F6DF0106DD}" type="datetimeFigureOut">
              <a:rPr lang="ru-RU" smtClean="0"/>
              <a:t>21.11.2010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75FE7D3-9C27-4D2F-8DCF-A3BA9F8FAC9C}"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AE01498E-6DAE-4939-94E7-90F6DF0106DD}" type="datetimeFigureOut">
              <a:rPr lang="ru-RU" smtClean="0"/>
              <a:t>21.11.2010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75FE7D3-9C27-4D2F-8DCF-A3BA9F8FAC9C}"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AE01498E-6DAE-4939-94E7-90F6DF0106DD}" type="datetimeFigureOut">
              <a:rPr lang="ru-RU" smtClean="0"/>
              <a:t>21.11.2010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75FE7D3-9C27-4D2F-8DCF-A3BA9F8FAC9C}"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AE01498E-6DAE-4939-94E7-90F6DF0106DD}" type="datetimeFigureOut">
              <a:rPr lang="ru-RU" smtClean="0"/>
              <a:t>21.11.2010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75FE7D3-9C27-4D2F-8DCF-A3BA9F8FAC9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01498E-6DAE-4939-94E7-90F6DF0106DD}" type="datetimeFigureOut">
              <a:rPr lang="ru-RU" smtClean="0"/>
              <a:t>21.11.2010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75FE7D3-9C27-4D2F-8DCF-A3BA9F8FAC9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01498E-6DAE-4939-94E7-90F6DF0106DD}" type="datetimeFigureOut">
              <a:rPr lang="ru-RU" smtClean="0"/>
              <a:t>21.11.2010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75FE7D3-9C27-4D2F-8DCF-A3BA9F8FAC9C}"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01498E-6DAE-4939-94E7-90F6DF0106DD}" type="datetimeFigureOut">
              <a:rPr lang="ru-RU" smtClean="0"/>
              <a:t>21.11.2010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75FE7D3-9C27-4D2F-8DCF-A3BA9F8FAC9C}"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1498E-6DAE-4939-94E7-90F6DF0106DD}" type="datetimeFigureOut">
              <a:rPr lang="ru-RU" smtClean="0"/>
              <a:t>21.11.2010</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FE7D3-9C27-4D2F-8DCF-A3BA9F8FAC9C}"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ru-RU" dirty="0"/>
          </a:p>
        </p:txBody>
      </p:sp>
      <p:sp>
        <p:nvSpPr>
          <p:cNvPr id="3" name="Subtitle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1"/>
            <a:ext cx="9358346" cy="7018760"/>
          </a:xfrm>
          <a:prstGeom prst="rect">
            <a:avLst/>
          </a:prstGeom>
          <a:noFill/>
          <a:ln w="9525">
            <a:noFill/>
            <a:miter lim="800000"/>
            <a:headEnd/>
            <a:tailEnd/>
          </a:ln>
          <a:effectLst/>
        </p:spPr>
      </p:pic>
      <p:pic>
        <p:nvPicPr>
          <p:cNvPr id="6" name="Рисунок 20" descr="j0428383.wmf"/>
          <p:cNvPicPr>
            <a:picLocks noChangeAspect="1"/>
          </p:cNvPicPr>
          <p:nvPr/>
        </p:nvPicPr>
        <p:blipFill>
          <a:blip r:embed="rId3"/>
          <a:stretch>
            <a:fillRect/>
          </a:stretch>
        </p:blipFill>
        <p:spPr>
          <a:xfrm>
            <a:off x="357158" y="928670"/>
            <a:ext cx="1990725" cy="1635125"/>
          </a:xfrm>
          <a:prstGeom prst="rect">
            <a:avLst/>
          </a:prstGeom>
        </p:spPr>
      </p:pic>
      <p:sp>
        <p:nvSpPr>
          <p:cNvPr id="7" name="Rectangle 3"/>
          <p:cNvSpPr txBox="1">
            <a:spLocks noChangeArrowheads="1"/>
          </p:cNvSpPr>
          <p:nvPr/>
        </p:nvSpPr>
        <p:spPr>
          <a:xfrm>
            <a:off x="-428660" y="2357430"/>
            <a:ext cx="9144000" cy="1285884"/>
          </a:xfrm>
          <a:prstGeom prst="rect">
            <a:avLst/>
          </a:prstGeom>
        </p:spPr>
        <p:txBody>
          <a:bodyPr vert="horz" lIns="91440" tIns="45720" rIns="91440" bIns="45720" rtlCol="0">
            <a:normAutofit fontScale="925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1" i="1" u="none" strike="noStrike" kern="1200" cap="none" spc="0" normalizeH="0" baseline="0" noProof="0" smtClean="0">
                <a:ln>
                  <a:noFill/>
                </a:ln>
                <a:solidFill>
                  <a:schemeClr val="accent2"/>
                </a:solidFill>
                <a:effectLst/>
                <a:uLnTx/>
                <a:uFillTx/>
                <a:latin typeface="+mn-lt"/>
                <a:ea typeface="+mn-ea"/>
                <a:cs typeface="+mn-cs"/>
              </a:rPr>
              <a:t>                 </a:t>
            </a:r>
            <a:r>
              <a:rPr kumimoji="0" lang="ru-RU" sz="4400" b="1" i="1" u="none" strike="noStrike" kern="1200" cap="none" spc="0" normalizeH="0" baseline="0" noProof="0" smtClean="0">
                <a:ln>
                  <a:noFill/>
                </a:ln>
                <a:solidFill>
                  <a:srgbClr val="FFFF00"/>
                </a:solidFill>
                <a:effectLst/>
                <a:uLnTx/>
                <a:uFillTx/>
                <a:latin typeface="+mn-lt"/>
                <a:ea typeface="+mn-ea"/>
                <a:cs typeface="+mn-cs"/>
              </a:rPr>
              <a:t> </a:t>
            </a:r>
            <a:r>
              <a:rPr kumimoji="0" lang="ru-RU" sz="4400" b="1" i="1" u="none" strike="noStrike" kern="1200" cap="none" spc="0" normalizeH="0" baseline="0" noProof="0" smtClean="0">
                <a:ln>
                  <a:noFill/>
                </a:ln>
                <a:solidFill>
                  <a:schemeClr val="tx1"/>
                </a:solidFill>
                <a:effectLst/>
                <a:uLnTx/>
                <a:uFillTx/>
                <a:latin typeface="+mn-lt"/>
                <a:ea typeface="+mn-ea"/>
                <a:cs typeface="+mn-cs"/>
              </a:rPr>
              <a:t>Різноманітність ракоподібних.</a:t>
            </a:r>
            <a:endParaRPr kumimoji="0" lang="ru-RU" sz="4400" b="1" i="1" u="none" strike="noStrike" kern="1200" cap="none" spc="0" normalizeH="0" baseline="0" noProof="0" dirty="0">
              <a:ln>
                <a:noFill/>
              </a:ln>
              <a:solidFill>
                <a:schemeClr val="tx1"/>
              </a:solidFill>
              <a:effectLst/>
              <a:uLnTx/>
              <a:uFillTx/>
              <a:latin typeface="+mn-lt"/>
              <a:ea typeface="+mn-ea"/>
              <a:cs typeface="+mn-cs"/>
            </a:endParaRPr>
          </a:p>
        </p:txBody>
      </p:sp>
      <p:pic>
        <p:nvPicPr>
          <p:cNvPr id="8" name="Рисунок 17" descr="j0424698.wmf"/>
          <p:cNvPicPr>
            <a:picLocks noChangeAspect="1"/>
          </p:cNvPicPr>
          <p:nvPr/>
        </p:nvPicPr>
        <p:blipFill>
          <a:blip r:embed="rId4"/>
          <a:stretch>
            <a:fillRect/>
          </a:stretch>
        </p:blipFill>
        <p:spPr>
          <a:xfrm>
            <a:off x="6643702" y="4643446"/>
            <a:ext cx="1990725" cy="1873250"/>
          </a:xfrm>
          <a:prstGeom prst="rect">
            <a:avLst/>
          </a:prstGeom>
        </p:spPr>
      </p:pic>
      <p:pic>
        <p:nvPicPr>
          <p:cNvPr id="9" name="Рисунок 11" descr="713.gif"/>
          <p:cNvPicPr>
            <a:picLocks noChangeAspect="1"/>
          </p:cNvPicPr>
          <p:nvPr/>
        </p:nvPicPr>
        <p:blipFill>
          <a:blip r:embed="rId5"/>
          <a:stretch>
            <a:fillRect/>
          </a:stretch>
        </p:blipFill>
        <p:spPr>
          <a:xfrm>
            <a:off x="4572000" y="6072206"/>
            <a:ext cx="1143000" cy="476250"/>
          </a:xfrm>
          <a:prstGeom prst="rect">
            <a:avLst/>
          </a:prstGeom>
        </p:spPr>
      </p:pic>
      <p:pic>
        <p:nvPicPr>
          <p:cNvPr id="10" name="Рисунок 13" descr="713.gif"/>
          <p:cNvPicPr>
            <a:picLocks noChangeAspect="1"/>
          </p:cNvPicPr>
          <p:nvPr/>
        </p:nvPicPr>
        <p:blipFill>
          <a:blip r:embed="rId5"/>
          <a:stretch>
            <a:fillRect/>
          </a:stretch>
        </p:blipFill>
        <p:spPr>
          <a:xfrm>
            <a:off x="3143240" y="6215082"/>
            <a:ext cx="1143000" cy="476250"/>
          </a:xfrm>
          <a:prstGeom prst="rect">
            <a:avLst/>
          </a:prstGeom>
        </p:spPr>
      </p:pic>
      <p:pic>
        <p:nvPicPr>
          <p:cNvPr id="11" name="Рисунок 12" descr="713.gif"/>
          <p:cNvPicPr>
            <a:picLocks noChangeAspect="1"/>
          </p:cNvPicPr>
          <p:nvPr/>
        </p:nvPicPr>
        <p:blipFill>
          <a:blip r:embed="rId5"/>
          <a:stretch>
            <a:fillRect/>
          </a:stretch>
        </p:blipFill>
        <p:spPr>
          <a:xfrm>
            <a:off x="4000496" y="6381750"/>
            <a:ext cx="1143000" cy="476250"/>
          </a:xfrm>
          <a:prstGeom prst="rect">
            <a:avLst/>
          </a:prstGeom>
        </p:spPr>
      </p:pic>
      <p:pic>
        <p:nvPicPr>
          <p:cNvPr id="12" name="Рисунок 14" descr="713.gif"/>
          <p:cNvPicPr>
            <a:picLocks noChangeAspect="1"/>
          </p:cNvPicPr>
          <p:nvPr/>
        </p:nvPicPr>
        <p:blipFill>
          <a:blip r:embed="rId5"/>
          <a:stretch>
            <a:fillRect/>
          </a:stretch>
        </p:blipFill>
        <p:spPr>
          <a:xfrm>
            <a:off x="6143636" y="6381750"/>
            <a:ext cx="1143000" cy="476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stCondLst>
                                            <p:cond delay="0"/>
                                          </p:stCondLst>
                                        </p:cTn>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10242" name="Picture 2"/>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a:effectLst/>
        </p:spPr>
      </p:pic>
      <p:sp>
        <p:nvSpPr>
          <p:cNvPr id="5" name="Прямоугольник 3"/>
          <p:cNvSpPr/>
          <p:nvPr/>
        </p:nvSpPr>
        <p:spPr>
          <a:xfrm>
            <a:off x="214282" y="285728"/>
            <a:ext cx="2928958" cy="5293757"/>
          </a:xfrm>
          <a:prstGeom prst="rect">
            <a:avLst/>
          </a:prstGeom>
        </p:spPr>
        <p:txBody>
          <a:bodyPr wrap="square">
            <a:spAutoFit/>
          </a:bodyPr>
          <a:lstStyle/>
          <a:p>
            <a:pPr>
              <a:buNone/>
            </a:pPr>
            <a:r>
              <a:rPr lang="ru-RU" sz="3200" b="1" i="1" dirty="0" smtClean="0">
                <a:solidFill>
                  <a:schemeClr val="bg1"/>
                </a:solidFill>
              </a:rPr>
              <a:t>Ряд </a:t>
            </a:r>
            <a:r>
              <a:rPr lang="ru-RU" sz="3200" b="1" i="1" dirty="0" err="1" smtClean="0">
                <a:solidFill>
                  <a:schemeClr val="bg1"/>
                </a:solidFill>
              </a:rPr>
              <a:t>Коро</a:t>
            </a:r>
            <a:r>
              <a:rPr lang="en-US" sz="3200" b="1" i="1" dirty="0" smtClean="0">
                <a:solidFill>
                  <a:schemeClr val="bg1"/>
                </a:solidFill>
              </a:rPr>
              <a:t>n</a:t>
            </a:r>
            <a:r>
              <a:rPr lang="ru-RU" sz="3200" b="1" i="1" dirty="0" err="1" smtClean="0">
                <a:solidFill>
                  <a:schemeClr val="bg1"/>
                </a:solidFill>
              </a:rPr>
              <a:t>оїди</a:t>
            </a:r>
            <a:r>
              <a:rPr lang="ru-RU" sz="3200" b="1" i="1" dirty="0" smtClean="0">
                <a:solidFill>
                  <a:schemeClr val="bg1"/>
                </a:solidFill>
              </a:rPr>
              <a:t> </a:t>
            </a:r>
          </a:p>
          <a:p>
            <a:pPr>
              <a:buNone/>
            </a:pPr>
            <a:r>
              <a:rPr lang="ru-RU" b="1" dirty="0" err="1" smtClean="0">
                <a:solidFill>
                  <a:schemeClr val="bg1"/>
                </a:solidFill>
              </a:rPr>
              <a:t>Паразитичні</a:t>
            </a:r>
            <a:r>
              <a:rPr lang="ru-RU" b="1" dirty="0" smtClean="0">
                <a:solidFill>
                  <a:schemeClr val="bg1"/>
                </a:solidFill>
              </a:rPr>
              <a:t> </a:t>
            </a:r>
            <a:r>
              <a:rPr lang="ru-RU" b="1" dirty="0" err="1" smtClean="0">
                <a:solidFill>
                  <a:schemeClr val="bg1"/>
                </a:solidFill>
              </a:rPr>
              <a:t>ракоподібніі</a:t>
            </a:r>
            <a:r>
              <a:rPr lang="he-IL" b="1" dirty="0" smtClean="0">
                <a:solidFill>
                  <a:schemeClr val="bg1"/>
                </a:solidFill>
              </a:rPr>
              <a:t>, </a:t>
            </a:r>
            <a:r>
              <a:rPr lang="ru-RU" b="1" dirty="0" err="1" smtClean="0">
                <a:solidFill>
                  <a:schemeClr val="bg1"/>
                </a:solidFill>
              </a:rPr>
              <a:t>що</a:t>
            </a:r>
            <a:r>
              <a:rPr lang="ru-RU" b="1" dirty="0" smtClean="0">
                <a:solidFill>
                  <a:schemeClr val="bg1"/>
                </a:solidFill>
              </a:rPr>
              <a:t> </a:t>
            </a:r>
            <a:r>
              <a:rPr lang="ru-RU" b="1" dirty="0" err="1" smtClean="0">
                <a:solidFill>
                  <a:schemeClr val="bg1"/>
                </a:solidFill>
              </a:rPr>
              <a:t>є</a:t>
            </a:r>
            <a:r>
              <a:rPr lang="ru-RU" b="1" dirty="0" smtClean="0">
                <a:solidFill>
                  <a:schemeClr val="bg1"/>
                </a:solidFill>
              </a:rPr>
              <a:t> паразитами </a:t>
            </a:r>
            <a:r>
              <a:rPr lang="ru-RU" b="1" dirty="0" err="1" smtClean="0">
                <a:solidFill>
                  <a:schemeClr val="bg1"/>
                </a:solidFill>
              </a:rPr>
              <a:t>риб</a:t>
            </a:r>
            <a:r>
              <a:rPr lang="ru-RU" b="1" dirty="0" smtClean="0">
                <a:solidFill>
                  <a:schemeClr val="bg1"/>
                </a:solidFill>
              </a:rPr>
              <a:t>. </a:t>
            </a:r>
            <a:r>
              <a:rPr lang="ru-RU" b="1" dirty="0" err="1" smtClean="0">
                <a:solidFill>
                  <a:schemeClr val="bg1"/>
                </a:solidFill>
              </a:rPr>
              <a:t>Живуть</a:t>
            </a:r>
            <a:r>
              <a:rPr lang="ru-RU" b="1" dirty="0" smtClean="0">
                <a:solidFill>
                  <a:schemeClr val="bg1"/>
                </a:solidFill>
              </a:rPr>
              <a:t> не </a:t>
            </a:r>
            <a:r>
              <a:rPr lang="ru-RU" b="1" dirty="0" err="1" smtClean="0">
                <a:solidFill>
                  <a:schemeClr val="bg1"/>
                </a:solidFill>
              </a:rPr>
              <a:t>тільки</a:t>
            </a:r>
            <a:r>
              <a:rPr lang="ru-RU" b="1" dirty="0" smtClean="0">
                <a:solidFill>
                  <a:schemeClr val="bg1"/>
                </a:solidFill>
              </a:rPr>
              <a:t> в </a:t>
            </a:r>
            <a:r>
              <a:rPr lang="ru-RU" b="1" dirty="0" err="1" smtClean="0">
                <a:solidFill>
                  <a:schemeClr val="bg1"/>
                </a:solidFill>
              </a:rPr>
              <a:t>прісних</a:t>
            </a:r>
            <a:r>
              <a:rPr lang="ru-RU" b="1" dirty="0" smtClean="0">
                <a:solidFill>
                  <a:schemeClr val="bg1"/>
                </a:solidFill>
              </a:rPr>
              <a:t> водах, </a:t>
            </a:r>
            <a:r>
              <a:rPr lang="ru-RU" b="1" dirty="0" err="1" smtClean="0">
                <a:solidFill>
                  <a:schemeClr val="bg1"/>
                </a:solidFill>
              </a:rPr>
              <a:t>але</a:t>
            </a:r>
            <a:r>
              <a:rPr lang="ru-RU" b="1" dirty="0" smtClean="0">
                <a:solidFill>
                  <a:schemeClr val="bg1"/>
                </a:solidFill>
              </a:rPr>
              <a:t> а в морях. </a:t>
            </a:r>
            <a:r>
              <a:rPr lang="ru-RU" b="1" dirty="0" err="1" smtClean="0">
                <a:solidFill>
                  <a:schemeClr val="bg1"/>
                </a:solidFill>
              </a:rPr>
              <a:t>Їх</a:t>
            </a:r>
            <a:r>
              <a:rPr lang="ru-RU" b="1" dirty="0" smtClean="0">
                <a:solidFill>
                  <a:schemeClr val="bg1"/>
                </a:solidFill>
              </a:rPr>
              <a:t>  </a:t>
            </a:r>
            <a:r>
              <a:rPr lang="ru-RU" b="1" dirty="0" err="1" smtClean="0">
                <a:solidFill>
                  <a:schemeClr val="bg1"/>
                </a:solidFill>
              </a:rPr>
              <a:t>передній</a:t>
            </a:r>
            <a:r>
              <a:rPr lang="ru-RU" b="1" dirty="0" smtClean="0">
                <a:solidFill>
                  <a:schemeClr val="bg1"/>
                </a:solidFill>
              </a:rPr>
              <a:t> </a:t>
            </a:r>
            <a:r>
              <a:rPr lang="ru-RU" b="1" dirty="0" err="1" smtClean="0">
                <a:solidFill>
                  <a:schemeClr val="bg1"/>
                </a:solidFill>
              </a:rPr>
              <a:t>відділ</a:t>
            </a:r>
            <a:r>
              <a:rPr lang="ru-RU" b="1" dirty="0" smtClean="0">
                <a:solidFill>
                  <a:schemeClr val="bg1"/>
                </a:solidFill>
              </a:rPr>
              <a:t> </a:t>
            </a:r>
            <a:r>
              <a:rPr lang="ru-RU" b="1" dirty="0" err="1" smtClean="0">
                <a:solidFill>
                  <a:schemeClr val="bg1"/>
                </a:solidFill>
              </a:rPr>
              <a:t>тіла</a:t>
            </a:r>
            <a:r>
              <a:rPr lang="ru-RU" b="1" dirty="0" smtClean="0">
                <a:solidFill>
                  <a:schemeClr val="bg1"/>
                </a:solidFill>
              </a:rPr>
              <a:t> </a:t>
            </a:r>
            <a:r>
              <a:rPr lang="ru-RU" b="1" dirty="0" err="1" smtClean="0">
                <a:solidFill>
                  <a:schemeClr val="bg1"/>
                </a:solidFill>
              </a:rPr>
              <a:t>зверху</a:t>
            </a:r>
            <a:r>
              <a:rPr lang="ru-RU" b="1" dirty="0" smtClean="0">
                <a:solidFill>
                  <a:schemeClr val="bg1"/>
                </a:solidFill>
              </a:rPr>
              <a:t> </a:t>
            </a:r>
            <a:r>
              <a:rPr lang="ru-RU" b="1" dirty="0" err="1" smtClean="0">
                <a:solidFill>
                  <a:schemeClr val="bg1"/>
                </a:solidFill>
              </a:rPr>
              <a:t>покритий</a:t>
            </a:r>
            <a:r>
              <a:rPr lang="ru-RU" b="1" dirty="0" smtClean="0">
                <a:solidFill>
                  <a:schemeClr val="bg1"/>
                </a:solidFill>
              </a:rPr>
              <a:t> широким щитом - </a:t>
            </a:r>
            <a:r>
              <a:rPr lang="ru-RU" b="1" dirty="0" err="1" smtClean="0">
                <a:solidFill>
                  <a:schemeClr val="bg1"/>
                </a:solidFill>
              </a:rPr>
              <a:t>карапакса</a:t>
            </a:r>
            <a:r>
              <a:rPr lang="ru-RU" b="1" dirty="0" smtClean="0">
                <a:solidFill>
                  <a:schemeClr val="bg1"/>
                </a:solidFill>
              </a:rPr>
              <a:t>, на </a:t>
            </a:r>
            <a:r>
              <a:rPr lang="ru-RU" b="1" dirty="0" err="1" smtClean="0">
                <a:solidFill>
                  <a:schemeClr val="bg1"/>
                </a:solidFill>
              </a:rPr>
              <a:t>спинний</a:t>
            </a:r>
            <a:r>
              <a:rPr lang="ru-RU" b="1" dirty="0" smtClean="0">
                <a:solidFill>
                  <a:schemeClr val="bg1"/>
                </a:solidFill>
              </a:rPr>
              <a:t> </a:t>
            </a:r>
            <a:r>
              <a:rPr lang="ru-RU" b="1" dirty="0" err="1" smtClean="0">
                <a:solidFill>
                  <a:schemeClr val="bg1"/>
                </a:solidFill>
              </a:rPr>
              <a:t>поверхні</a:t>
            </a:r>
            <a:r>
              <a:rPr lang="ru-RU" b="1" dirty="0" smtClean="0">
                <a:solidFill>
                  <a:schemeClr val="bg1"/>
                </a:solidFill>
              </a:rPr>
              <a:t> </a:t>
            </a:r>
            <a:r>
              <a:rPr lang="ru-RU" b="1" dirty="0" err="1" smtClean="0">
                <a:solidFill>
                  <a:schemeClr val="bg1"/>
                </a:solidFill>
              </a:rPr>
              <a:t>якого</a:t>
            </a:r>
            <a:r>
              <a:rPr lang="ru-RU" b="1" dirty="0" smtClean="0">
                <a:solidFill>
                  <a:schemeClr val="bg1"/>
                </a:solidFill>
              </a:rPr>
              <a:t> </a:t>
            </a:r>
            <a:r>
              <a:rPr lang="ru-RU" b="1" dirty="0" err="1" smtClean="0">
                <a:solidFill>
                  <a:schemeClr val="bg1"/>
                </a:solidFill>
              </a:rPr>
              <a:t>розташована</a:t>
            </a:r>
            <a:r>
              <a:rPr lang="ru-RU" b="1" dirty="0" smtClean="0">
                <a:solidFill>
                  <a:schemeClr val="bg1"/>
                </a:solidFill>
              </a:rPr>
              <a:t> пара великих фасеточных очей. </a:t>
            </a:r>
            <a:r>
              <a:rPr lang="ru-RU" b="1" dirty="0" err="1" smtClean="0">
                <a:solidFill>
                  <a:schemeClr val="bg1"/>
                </a:solidFill>
              </a:rPr>
              <a:t>Завдяки</a:t>
            </a:r>
            <a:r>
              <a:rPr lang="ru-RU" b="1" dirty="0" smtClean="0">
                <a:solidFill>
                  <a:schemeClr val="bg1"/>
                </a:solidFill>
              </a:rPr>
              <a:t> </a:t>
            </a:r>
            <a:r>
              <a:rPr lang="ru-RU" b="1" dirty="0" err="1" smtClean="0">
                <a:solidFill>
                  <a:schemeClr val="bg1"/>
                </a:solidFill>
              </a:rPr>
              <a:t>здатності</a:t>
            </a:r>
            <a:r>
              <a:rPr lang="ru-RU" b="1" dirty="0" smtClean="0">
                <a:solidFill>
                  <a:schemeClr val="bg1"/>
                </a:solidFill>
              </a:rPr>
              <a:t> </a:t>
            </a:r>
            <a:r>
              <a:rPr lang="ru-RU" b="1" dirty="0" err="1" smtClean="0">
                <a:solidFill>
                  <a:schemeClr val="bg1"/>
                </a:solidFill>
              </a:rPr>
              <a:t>запасати</a:t>
            </a:r>
            <a:r>
              <a:rPr lang="ru-RU" b="1" dirty="0" smtClean="0">
                <a:solidFill>
                  <a:schemeClr val="bg1"/>
                </a:solidFill>
              </a:rPr>
              <a:t> </a:t>
            </a:r>
            <a:r>
              <a:rPr lang="ru-RU" b="1" dirty="0" err="1" smtClean="0">
                <a:solidFill>
                  <a:schemeClr val="bg1"/>
                </a:solidFill>
              </a:rPr>
              <a:t>їжу</a:t>
            </a:r>
            <a:r>
              <a:rPr lang="ru-RU" b="1" dirty="0" smtClean="0">
                <a:solidFill>
                  <a:schemeClr val="bg1"/>
                </a:solidFill>
              </a:rPr>
              <a:t> про запас </a:t>
            </a:r>
            <a:r>
              <a:rPr lang="ru-RU" b="1" dirty="0" err="1" smtClean="0">
                <a:solidFill>
                  <a:schemeClr val="bg1"/>
                </a:solidFill>
              </a:rPr>
              <a:t>коропоїди</a:t>
            </a:r>
            <a:r>
              <a:rPr lang="ru-RU" b="1" dirty="0" smtClean="0">
                <a:solidFill>
                  <a:schemeClr val="bg1"/>
                </a:solidFill>
              </a:rPr>
              <a:t> </a:t>
            </a:r>
            <a:r>
              <a:rPr lang="ru-RU" b="1" dirty="0" err="1" smtClean="0">
                <a:solidFill>
                  <a:schemeClr val="bg1"/>
                </a:solidFill>
              </a:rPr>
              <a:t>можуть</a:t>
            </a:r>
            <a:r>
              <a:rPr lang="ru-RU" b="1" dirty="0" smtClean="0">
                <a:solidFill>
                  <a:schemeClr val="bg1"/>
                </a:solidFill>
              </a:rPr>
              <a:t> до 3 </a:t>
            </a:r>
            <a:r>
              <a:rPr lang="ru-RU" b="1" dirty="0" err="1" smtClean="0">
                <a:solidFill>
                  <a:schemeClr val="bg1"/>
                </a:solidFill>
              </a:rPr>
              <a:t>тижнів</a:t>
            </a:r>
            <a:r>
              <a:rPr lang="ru-RU" b="1" dirty="0" smtClean="0">
                <a:solidFill>
                  <a:schemeClr val="bg1"/>
                </a:solidFill>
              </a:rPr>
              <a:t> не </a:t>
            </a:r>
            <a:r>
              <a:rPr lang="ru-RU" b="1" dirty="0" err="1" smtClean="0">
                <a:solidFill>
                  <a:schemeClr val="bg1"/>
                </a:solidFill>
              </a:rPr>
              <a:t>харчуватися</a:t>
            </a:r>
            <a:r>
              <a:rPr lang="ru-RU" b="1" dirty="0" smtClean="0">
                <a:solidFill>
                  <a:schemeClr val="bg1"/>
                </a:solidFill>
              </a:rPr>
              <a:t>.</a:t>
            </a:r>
          </a:p>
          <a:p>
            <a:pPr>
              <a:buNone/>
            </a:pPr>
            <a:endParaRPr lang="ru-RU" dirty="0" smtClean="0">
              <a:solidFill>
                <a:schemeClr val="bg1"/>
              </a:solidFill>
            </a:endParaRPr>
          </a:p>
          <a:p>
            <a:pPr>
              <a:buNone/>
            </a:pPr>
            <a:r>
              <a:rPr lang="ru-RU" b="1" dirty="0" err="1" smtClean="0">
                <a:solidFill>
                  <a:schemeClr val="bg1"/>
                </a:solidFill>
              </a:rPr>
              <a:t>Можуть</a:t>
            </a:r>
            <a:r>
              <a:rPr lang="ru-RU" b="1" dirty="0" smtClean="0">
                <a:solidFill>
                  <a:schemeClr val="bg1"/>
                </a:solidFill>
              </a:rPr>
              <a:t> </a:t>
            </a:r>
            <a:r>
              <a:rPr lang="ru-RU" b="1" dirty="0" err="1" smtClean="0">
                <a:solidFill>
                  <a:schemeClr val="bg1"/>
                </a:solidFill>
              </a:rPr>
              <a:t>спричиняти</a:t>
            </a:r>
            <a:r>
              <a:rPr lang="ru-RU" b="1" dirty="0" smtClean="0">
                <a:solidFill>
                  <a:schemeClr val="bg1"/>
                </a:solidFill>
              </a:rPr>
              <a:t> </a:t>
            </a:r>
            <a:r>
              <a:rPr lang="ru-RU" b="1" dirty="0" err="1" smtClean="0">
                <a:solidFill>
                  <a:schemeClr val="bg1"/>
                </a:solidFill>
              </a:rPr>
              <a:t>масову</a:t>
            </a:r>
            <a:r>
              <a:rPr lang="ru-RU" b="1" dirty="0" smtClean="0">
                <a:solidFill>
                  <a:schemeClr val="bg1"/>
                </a:solidFill>
              </a:rPr>
              <a:t> </a:t>
            </a:r>
            <a:r>
              <a:rPr lang="ru-RU" b="1" dirty="0" err="1" smtClean="0">
                <a:solidFill>
                  <a:schemeClr val="bg1"/>
                </a:solidFill>
              </a:rPr>
              <a:t>загибель</a:t>
            </a:r>
            <a:r>
              <a:rPr lang="ru-RU" b="1" dirty="0" smtClean="0">
                <a:solidFill>
                  <a:schemeClr val="bg1"/>
                </a:solidFill>
              </a:rPr>
              <a:t> </a:t>
            </a:r>
            <a:r>
              <a:rPr lang="ru-RU" b="1" dirty="0" err="1" smtClean="0">
                <a:solidFill>
                  <a:schemeClr val="bg1"/>
                </a:solidFill>
              </a:rPr>
              <a:t>риби</a:t>
            </a:r>
            <a:r>
              <a:rPr lang="he-IL" b="1" dirty="0" smtClean="0">
                <a:solidFill>
                  <a:schemeClr val="bg1"/>
                </a:solidFill>
              </a:rPr>
              <a:t>.</a:t>
            </a:r>
            <a:endParaRPr lang="ru-RU" b="1" dirty="0">
              <a:solidFill>
                <a:schemeClr val="bg1"/>
              </a:solidFill>
            </a:endParaRPr>
          </a:p>
        </p:txBody>
      </p:sp>
      <p:pic>
        <p:nvPicPr>
          <p:cNvPr id="6" name="Рисунок 4" descr="34480.jpg"/>
          <p:cNvPicPr>
            <a:picLocks noChangeAspect="1"/>
          </p:cNvPicPr>
          <p:nvPr/>
        </p:nvPicPr>
        <p:blipFill>
          <a:blip r:embed="rId3"/>
          <a:stretch>
            <a:fillRect/>
          </a:stretch>
        </p:blipFill>
        <p:spPr>
          <a:xfrm>
            <a:off x="5286380" y="357166"/>
            <a:ext cx="3619502" cy="3143796"/>
          </a:xfrm>
          <a:prstGeom prst="rect">
            <a:avLst/>
          </a:prstGeom>
        </p:spPr>
      </p:pic>
      <p:pic>
        <p:nvPicPr>
          <p:cNvPr id="7" name="Рисунок 5" descr="Argulus.jpg"/>
          <p:cNvPicPr>
            <a:picLocks noChangeAspect="1"/>
          </p:cNvPicPr>
          <p:nvPr/>
        </p:nvPicPr>
        <p:blipFill>
          <a:blip r:embed="rId4"/>
          <a:stretch>
            <a:fillRect/>
          </a:stretch>
        </p:blipFill>
        <p:spPr>
          <a:xfrm>
            <a:off x="3214678" y="1500174"/>
            <a:ext cx="5067300" cy="3962400"/>
          </a:xfrm>
          <a:prstGeom prst="rect">
            <a:avLst/>
          </a:prstGeom>
        </p:spPr>
      </p:pic>
      <p:pic>
        <p:nvPicPr>
          <p:cNvPr id="8" name="Рисунок 6" descr="medium.jpg"/>
          <p:cNvPicPr>
            <a:picLocks noChangeAspect="1"/>
          </p:cNvPicPr>
          <p:nvPr/>
        </p:nvPicPr>
        <p:blipFill>
          <a:blip r:embed="rId5"/>
          <a:stretch>
            <a:fillRect/>
          </a:stretch>
        </p:blipFill>
        <p:spPr>
          <a:xfrm>
            <a:off x="3357554" y="3500438"/>
            <a:ext cx="3043238" cy="31212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11266" name="Picture 2"/>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a:effectLst/>
        </p:spPr>
      </p:pic>
      <p:sp>
        <p:nvSpPr>
          <p:cNvPr id="5" name="Заголовок 1"/>
          <p:cNvSpPr txBox="1">
            <a:spLocks/>
          </p:cNvSpPr>
          <p:nvPr/>
        </p:nvSpPr>
        <p:spPr>
          <a:xfrm>
            <a:off x="571472" y="5143512"/>
            <a:ext cx="8143932" cy="1285885"/>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0" i="0" u="none" strike="noStrike" kern="1200" cap="none" spc="0" normalizeH="0" baseline="0" noProof="0" dirty="0" err="1" smtClean="0">
                <a:ln>
                  <a:noFill/>
                </a:ln>
                <a:solidFill>
                  <a:schemeClr val="bg1"/>
                </a:solidFill>
                <a:effectLst/>
                <a:uLnTx/>
                <a:uFillTx/>
                <a:latin typeface="+mj-lt"/>
                <a:ea typeface="+mj-ea"/>
                <a:cs typeface="+mj-cs"/>
              </a:rPr>
              <a:t>Ракоподібні</a:t>
            </a:r>
            <a:r>
              <a:rPr kumimoji="0" lang="ru-RU" sz="1800" b="0" i="0" u="none" strike="noStrike" kern="1200" cap="none" spc="0" normalizeH="0" baseline="0" noProof="0" dirty="0" smtClean="0">
                <a:ln>
                  <a:noFill/>
                </a:ln>
                <a:solidFill>
                  <a:schemeClr val="bg1"/>
                </a:solidFill>
                <a:effectLst/>
                <a:uLnTx/>
                <a:uFillTx/>
                <a:latin typeface="+mj-lt"/>
                <a:ea typeface="+mj-ea"/>
                <a:cs typeface="+mj-cs"/>
              </a:rPr>
              <a:t>. </a:t>
            </a:r>
            <a:r>
              <a:rPr kumimoji="0" lang="ru-RU" sz="1800" b="0" i="0" u="none" strike="noStrike" kern="1200" cap="none" spc="0" normalizeH="0" baseline="0" noProof="0" dirty="0" err="1" smtClean="0">
                <a:ln>
                  <a:noFill/>
                </a:ln>
                <a:solidFill>
                  <a:schemeClr val="bg1"/>
                </a:solidFill>
                <a:effectLst/>
                <a:uLnTx/>
                <a:uFillTx/>
                <a:latin typeface="+mj-lt"/>
                <a:ea typeface="+mj-ea"/>
                <a:cs typeface="+mj-cs"/>
              </a:rPr>
              <a:t>Верхній</a:t>
            </a:r>
            <a:r>
              <a:rPr kumimoji="0" lang="ru-RU" sz="1800" b="0" i="0" u="none" strike="noStrike" kern="1200" cap="none" spc="0" normalizeH="0" baseline="0" noProof="0" dirty="0" smtClean="0">
                <a:ln>
                  <a:noFill/>
                </a:ln>
                <a:solidFill>
                  <a:schemeClr val="bg1"/>
                </a:solidFill>
                <a:effectLst/>
                <a:uLnTx/>
                <a:uFillTx/>
                <a:latin typeface="+mj-lt"/>
                <a:ea typeface="+mj-ea"/>
                <a:cs typeface="+mj-cs"/>
              </a:rPr>
              <a:t> ряд, </a:t>
            </a:r>
            <a:r>
              <a:rPr kumimoji="0" lang="ru-RU" sz="1800" b="0" i="0" u="none" strike="noStrike" kern="1200" cap="none" spc="0" normalizeH="0" baseline="0" noProof="0" dirty="0" err="1" smtClean="0">
                <a:ln>
                  <a:noFill/>
                </a:ln>
                <a:solidFill>
                  <a:schemeClr val="bg1"/>
                </a:solidFill>
                <a:effectLst/>
                <a:uLnTx/>
                <a:uFillTx/>
                <a:latin typeface="+mj-lt"/>
                <a:ea typeface="+mj-ea"/>
                <a:cs typeface="+mj-cs"/>
              </a:rPr>
              <a:t>зліва</a:t>
            </a:r>
            <a:r>
              <a:rPr kumimoji="0" lang="ru-RU" sz="1800" b="0" i="0" u="none" strike="noStrike" kern="1200" cap="none" spc="0" normalizeH="0" baseline="0" noProof="0" dirty="0" smtClean="0">
                <a:ln>
                  <a:noFill/>
                </a:ln>
                <a:solidFill>
                  <a:schemeClr val="bg1"/>
                </a:solidFill>
                <a:effectLst/>
                <a:uLnTx/>
                <a:uFillTx/>
                <a:latin typeface="+mj-lt"/>
                <a:ea typeface="+mj-ea"/>
                <a:cs typeface="+mj-cs"/>
              </a:rPr>
              <a:t> направо: </a:t>
            </a:r>
            <a:r>
              <a:rPr kumimoji="0" lang="ru-RU" sz="1800" b="0" i="0" u="none" strike="noStrike" kern="1200" cap="none" spc="0" normalizeH="0" baseline="0" noProof="0" dirty="0" err="1" smtClean="0">
                <a:ln>
                  <a:noFill/>
                </a:ln>
                <a:solidFill>
                  <a:schemeClr val="bg1"/>
                </a:solidFill>
                <a:effectLst/>
                <a:uLnTx/>
                <a:uFillTx/>
                <a:latin typeface="+mj-lt"/>
                <a:ea typeface="+mj-ea"/>
                <a:cs typeface="+mj-cs"/>
              </a:rPr>
              <a:t>спелеонектес</a:t>
            </a:r>
            <a:r>
              <a:rPr kumimoji="0" lang="ru-RU" sz="1800" b="0" i="0" u="none" strike="noStrike" kern="1200" cap="none" spc="0" normalizeH="0" baseline="0" noProof="0" dirty="0" smtClean="0">
                <a:ln>
                  <a:noFill/>
                </a:ln>
                <a:solidFill>
                  <a:schemeClr val="bg1"/>
                </a:solidFill>
                <a:effectLst/>
                <a:uLnTx/>
                <a:uFillTx/>
                <a:latin typeface="+mj-lt"/>
                <a:ea typeface="+mj-ea"/>
                <a:cs typeface="+mj-cs"/>
              </a:rPr>
              <a:t> (</a:t>
            </a:r>
            <a:r>
              <a:rPr kumimoji="0" lang="ru-RU" sz="1800" b="0" i="0" u="none" strike="noStrike" kern="1200" cap="none" spc="0" normalizeH="0" baseline="0" noProof="0" dirty="0" err="1" smtClean="0">
                <a:ln>
                  <a:noFill/>
                </a:ln>
                <a:solidFill>
                  <a:schemeClr val="bg1"/>
                </a:solidFill>
                <a:effectLst/>
                <a:uLnTx/>
                <a:uFillTx/>
                <a:latin typeface="+mj-lt"/>
                <a:ea typeface="+mj-ea"/>
                <a:cs typeface="+mj-cs"/>
              </a:rPr>
              <a:t>гребненогі</a:t>
            </a:r>
            <a:r>
              <a:rPr kumimoji="0" lang="ru-RU" sz="1800" b="0" i="0" u="none" strike="noStrike" kern="1200" cap="none" spc="0" normalizeH="0" baseline="0" noProof="0" dirty="0" smtClean="0">
                <a:ln>
                  <a:noFill/>
                </a:ln>
                <a:solidFill>
                  <a:schemeClr val="bg1"/>
                </a:solidFill>
                <a:effectLst/>
                <a:uLnTx/>
                <a:uFillTx/>
                <a:latin typeface="+mj-lt"/>
                <a:ea typeface="+mj-ea"/>
                <a:cs typeface="+mj-cs"/>
              </a:rPr>
              <a:t>), </a:t>
            </a:r>
            <a:r>
              <a:rPr kumimoji="0" lang="ru-RU" sz="1800" b="0" i="0" u="none" strike="noStrike" kern="1200" cap="none" spc="0" normalizeH="0" baseline="0" noProof="0" dirty="0" err="1" smtClean="0">
                <a:ln>
                  <a:noFill/>
                </a:ln>
                <a:solidFill>
                  <a:schemeClr val="bg1"/>
                </a:solidFill>
                <a:effectLst/>
                <a:uLnTx/>
                <a:uFillTx/>
                <a:latin typeface="+mj-lt"/>
                <a:ea typeface="+mj-ea"/>
                <a:cs typeface="+mj-cs"/>
              </a:rPr>
              <a:t>дафнія</a:t>
            </a:r>
            <a:r>
              <a:rPr kumimoji="0" lang="ru-RU" sz="1800" b="0" i="0" u="none" strike="noStrike" kern="1200" cap="none" spc="0" normalizeH="0" baseline="0" noProof="0" dirty="0" smtClean="0">
                <a:ln>
                  <a:noFill/>
                </a:ln>
                <a:solidFill>
                  <a:schemeClr val="bg1"/>
                </a:solidFill>
                <a:effectLst/>
                <a:uLnTx/>
                <a:uFillTx/>
                <a:latin typeface="+mj-lt"/>
                <a:ea typeface="+mj-ea"/>
                <a:cs typeface="+mj-cs"/>
              </a:rPr>
              <a:t> (</a:t>
            </a:r>
            <a:r>
              <a:rPr kumimoji="0" lang="ru-RU" sz="1800" b="0" i="0" u="none" strike="noStrike" kern="1200" cap="none" spc="0" normalizeH="0" baseline="0" noProof="0" dirty="0" err="1" smtClean="0">
                <a:ln>
                  <a:noFill/>
                </a:ln>
                <a:solidFill>
                  <a:schemeClr val="bg1"/>
                </a:solidFill>
                <a:effectLst/>
                <a:uLnTx/>
                <a:uFillTx/>
                <a:latin typeface="+mj-lt"/>
                <a:ea typeface="+mj-ea"/>
                <a:cs typeface="+mj-cs"/>
              </a:rPr>
              <a:t>гіллястовусі</a:t>
            </a:r>
            <a:r>
              <a:rPr kumimoji="0" lang="ru-RU" sz="1800" b="0" i="0" u="none" strike="noStrike" kern="1200" cap="none" spc="0" normalizeH="0" baseline="0" noProof="0" dirty="0" smtClean="0">
                <a:ln>
                  <a:noFill/>
                </a:ln>
                <a:solidFill>
                  <a:schemeClr val="bg1"/>
                </a:solidFill>
                <a:effectLst/>
                <a:uLnTx/>
                <a:uFillTx/>
                <a:latin typeface="+mj-lt"/>
                <a:ea typeface="+mj-ea"/>
                <a:cs typeface="+mj-cs"/>
              </a:rPr>
              <a:t>), </a:t>
            </a:r>
            <a:r>
              <a:rPr kumimoji="0" lang="ru-RU" sz="1800" b="0" i="0" u="none" strike="noStrike" kern="1200" cap="none" spc="0" normalizeH="0" baseline="0" noProof="0" dirty="0" err="1" smtClean="0">
                <a:ln>
                  <a:noFill/>
                </a:ln>
                <a:solidFill>
                  <a:schemeClr val="bg1"/>
                </a:solidFill>
                <a:effectLst/>
                <a:uLnTx/>
                <a:uFillTx/>
                <a:latin typeface="+mj-lt"/>
                <a:ea typeface="+mj-ea"/>
                <a:cs typeface="+mj-cs"/>
              </a:rPr>
              <a:t>триопс</a:t>
            </a:r>
            <a:r>
              <a:rPr kumimoji="0" lang="ru-RU" sz="1800" b="0" i="0" u="none" strike="noStrike" kern="1200" cap="none" spc="0" normalizeH="0" baseline="0" noProof="0" dirty="0" smtClean="0">
                <a:ln>
                  <a:noFill/>
                </a:ln>
                <a:solidFill>
                  <a:schemeClr val="bg1"/>
                </a:solidFill>
                <a:effectLst/>
                <a:uLnTx/>
                <a:uFillTx/>
                <a:latin typeface="+mj-lt"/>
                <a:ea typeface="+mj-ea"/>
                <a:cs typeface="+mj-cs"/>
              </a:rPr>
              <a:t> (</a:t>
            </a:r>
            <a:r>
              <a:rPr kumimoji="0" lang="ru-RU" sz="1800" b="0" i="0" u="none" strike="noStrike" kern="1200" cap="none" spc="0" normalizeH="0" baseline="0" noProof="0" dirty="0" err="1" smtClean="0">
                <a:ln>
                  <a:noFill/>
                </a:ln>
                <a:solidFill>
                  <a:schemeClr val="bg1"/>
                </a:solidFill>
                <a:effectLst/>
                <a:uLnTx/>
                <a:uFillTx/>
                <a:latin typeface="+mj-lt"/>
                <a:ea typeface="+mj-ea"/>
                <a:cs typeface="+mj-cs"/>
              </a:rPr>
              <a:t>щитні</a:t>
            </a:r>
            <a:r>
              <a:rPr kumimoji="0" lang="ru-RU" sz="1800" b="0" i="0" u="none" strike="noStrike" kern="1200" cap="none" spc="0" normalizeH="0" baseline="0" noProof="0" dirty="0" smtClean="0">
                <a:ln>
                  <a:noFill/>
                </a:ln>
                <a:solidFill>
                  <a:schemeClr val="bg1"/>
                </a:solidFill>
                <a:effectLst/>
                <a:uLnTx/>
                <a:uFillTx/>
                <a:latin typeface="+mj-lt"/>
                <a:ea typeface="+mj-ea"/>
                <a:cs typeface="+mj-cs"/>
              </a:rPr>
              <a:t>), </a:t>
            </a:r>
            <a:r>
              <a:rPr kumimoji="0" lang="ru-RU" sz="1800" b="0" i="0" u="none" strike="noStrike" kern="1200" cap="none" spc="0" normalizeH="0" baseline="0" noProof="0" dirty="0" err="1" smtClean="0">
                <a:ln>
                  <a:noFill/>
                </a:ln>
                <a:solidFill>
                  <a:schemeClr val="bg1"/>
                </a:solidFill>
                <a:effectLst/>
                <a:uLnTx/>
                <a:uFillTx/>
                <a:latin typeface="+mj-lt"/>
                <a:ea typeface="+mj-ea"/>
                <a:cs typeface="+mj-cs"/>
              </a:rPr>
              <a:t>артемія</a:t>
            </a:r>
            <a:r>
              <a:rPr kumimoji="0" lang="ru-RU" sz="1800" b="0" i="0" u="none" strike="noStrike" kern="1200" cap="none" spc="0" normalizeH="0" baseline="0" noProof="0" dirty="0" smtClean="0">
                <a:ln>
                  <a:noFill/>
                </a:ln>
                <a:solidFill>
                  <a:schemeClr val="bg1"/>
                </a:solidFill>
                <a:effectLst/>
                <a:uLnTx/>
                <a:uFillTx/>
                <a:latin typeface="+mj-lt"/>
                <a:ea typeface="+mj-ea"/>
                <a:cs typeface="+mj-cs"/>
              </a:rPr>
              <a:t> (</a:t>
            </a:r>
            <a:r>
              <a:rPr kumimoji="0" lang="ru-RU" sz="1800" b="0" i="0" u="none" strike="noStrike" kern="1200" cap="none" spc="0" normalizeH="0" baseline="0" noProof="0" dirty="0" err="1" smtClean="0">
                <a:ln>
                  <a:noFill/>
                </a:ln>
                <a:solidFill>
                  <a:schemeClr val="bg1"/>
                </a:solidFill>
                <a:effectLst/>
                <a:uLnTx/>
                <a:uFillTx/>
                <a:latin typeface="+mj-lt"/>
                <a:ea typeface="+mj-ea"/>
                <a:cs typeface="+mj-cs"/>
              </a:rPr>
              <a:t>зяброноги</a:t>
            </a:r>
            <a:r>
              <a:rPr kumimoji="0" lang="ru-RU" sz="1800" b="0" i="0" u="none" strike="noStrike" kern="1200" cap="none" spc="0" normalizeH="0" baseline="0" noProof="0" dirty="0" smtClean="0">
                <a:ln>
                  <a:noFill/>
                </a:ln>
                <a:solidFill>
                  <a:schemeClr val="bg1"/>
                </a:solidFill>
                <a:effectLst/>
                <a:uLnTx/>
                <a:uFillTx/>
                <a:latin typeface="+mj-lt"/>
                <a:ea typeface="+mj-ea"/>
                <a:cs typeface="+mj-cs"/>
              </a:rPr>
              <a:t>). </a:t>
            </a:r>
            <a:r>
              <a:rPr kumimoji="0" lang="ru-RU" sz="1800" b="0" i="0" u="none" strike="noStrike" kern="1200" cap="none" spc="0" normalizeH="0" baseline="0" noProof="0" dirty="0" err="1" smtClean="0">
                <a:ln>
                  <a:noFill/>
                </a:ln>
                <a:solidFill>
                  <a:schemeClr val="bg1"/>
                </a:solidFill>
                <a:effectLst/>
                <a:uLnTx/>
                <a:uFillTx/>
                <a:latin typeface="+mj-lt"/>
                <a:ea typeface="+mj-ea"/>
                <a:cs typeface="+mj-cs"/>
              </a:rPr>
              <a:t>Нижній</a:t>
            </a:r>
            <a:r>
              <a:rPr kumimoji="0" lang="ru-RU" sz="1800" b="0" i="0" u="none" strike="noStrike" kern="1200" cap="none" spc="0" normalizeH="0" baseline="0" noProof="0" dirty="0" smtClean="0">
                <a:ln>
                  <a:noFill/>
                </a:ln>
                <a:solidFill>
                  <a:schemeClr val="bg1"/>
                </a:solidFill>
                <a:effectLst/>
                <a:uLnTx/>
                <a:uFillTx/>
                <a:latin typeface="+mj-lt"/>
                <a:ea typeface="+mj-ea"/>
                <a:cs typeface="+mj-cs"/>
              </a:rPr>
              <a:t> ряд, </a:t>
            </a:r>
            <a:r>
              <a:rPr kumimoji="0" lang="ru-RU" sz="1800" b="0" i="0" u="none" strike="noStrike" kern="1200" cap="none" spc="0" normalizeH="0" baseline="0" noProof="0" dirty="0" err="1" smtClean="0">
                <a:ln>
                  <a:noFill/>
                </a:ln>
                <a:solidFill>
                  <a:schemeClr val="bg1"/>
                </a:solidFill>
                <a:effectLst/>
                <a:uLnTx/>
                <a:uFillTx/>
                <a:latin typeface="+mj-lt"/>
                <a:ea typeface="+mj-ea"/>
                <a:cs typeface="+mj-cs"/>
              </a:rPr>
              <a:t>зліва</a:t>
            </a:r>
            <a:r>
              <a:rPr kumimoji="0" lang="ru-RU" sz="1800" b="0" i="0" u="none" strike="noStrike" kern="1200" cap="none" spc="0" normalizeH="0" baseline="0" noProof="0" dirty="0" smtClean="0">
                <a:ln>
                  <a:noFill/>
                </a:ln>
                <a:solidFill>
                  <a:schemeClr val="bg1"/>
                </a:solidFill>
                <a:effectLst/>
                <a:uLnTx/>
                <a:uFillTx/>
                <a:latin typeface="+mj-lt"/>
                <a:ea typeface="+mj-ea"/>
                <a:cs typeface="+mj-cs"/>
              </a:rPr>
              <a:t> направо: </a:t>
            </a:r>
            <a:r>
              <a:rPr kumimoji="0" lang="ru-RU" sz="1800" b="0" i="0" u="none" strike="noStrike" kern="1200" cap="none" spc="0" normalizeH="0" baseline="0" noProof="0" dirty="0" err="1" smtClean="0">
                <a:ln>
                  <a:noFill/>
                </a:ln>
                <a:solidFill>
                  <a:schemeClr val="bg1"/>
                </a:solidFill>
                <a:effectLst/>
                <a:uLnTx/>
                <a:uFillTx/>
                <a:latin typeface="+mj-lt"/>
                <a:ea typeface="+mj-ea"/>
                <a:cs typeface="+mj-cs"/>
              </a:rPr>
              <a:t>морський</a:t>
            </a:r>
            <a:r>
              <a:rPr kumimoji="0" lang="ru-RU" sz="1800" b="0" i="0" u="none" strike="noStrike" kern="1200" cap="none" spc="0" normalizeH="0" baseline="0" noProof="0" dirty="0" smtClean="0">
                <a:ln>
                  <a:noFill/>
                </a:ln>
                <a:solidFill>
                  <a:schemeClr val="bg1"/>
                </a:solidFill>
                <a:effectLst/>
                <a:uLnTx/>
                <a:uFillTx/>
                <a:latin typeface="+mj-lt"/>
                <a:ea typeface="+mj-ea"/>
                <a:cs typeface="+mj-cs"/>
              </a:rPr>
              <a:t> </a:t>
            </a:r>
            <a:r>
              <a:rPr kumimoji="0" lang="ru-RU" sz="1800" b="0" i="0" u="none" strike="noStrike" kern="1200" cap="none" spc="0" normalizeH="0" baseline="0" noProof="0" dirty="0" err="1" smtClean="0">
                <a:ln>
                  <a:noFill/>
                </a:ln>
                <a:solidFill>
                  <a:schemeClr val="bg1"/>
                </a:solidFill>
                <a:effectLst/>
                <a:uLnTx/>
                <a:uFillTx/>
                <a:latin typeface="+mj-lt"/>
                <a:ea typeface="+mj-ea"/>
                <a:cs typeface="+mj-cs"/>
              </a:rPr>
              <a:t>жолудь</a:t>
            </a:r>
            <a:r>
              <a:rPr kumimoji="0" lang="ru-RU" sz="1800" b="0" i="0" u="none" strike="noStrike" kern="1200" cap="none" spc="0" normalizeH="0" baseline="0" noProof="0" dirty="0" smtClean="0">
                <a:ln>
                  <a:noFill/>
                </a:ln>
                <a:solidFill>
                  <a:schemeClr val="bg1"/>
                </a:solidFill>
                <a:effectLst/>
                <a:uLnTx/>
                <a:uFillTx/>
                <a:latin typeface="+mj-lt"/>
                <a:ea typeface="+mj-ea"/>
                <a:cs typeface="+mj-cs"/>
              </a:rPr>
              <a:t> (</a:t>
            </a:r>
            <a:r>
              <a:rPr kumimoji="0" lang="ru-RU" sz="1800" b="0" i="0" u="none" strike="noStrike" kern="1200" cap="none" spc="0" normalizeH="0" baseline="0" noProof="0" dirty="0" err="1" smtClean="0">
                <a:ln>
                  <a:noFill/>
                </a:ln>
                <a:solidFill>
                  <a:schemeClr val="bg1"/>
                </a:solidFill>
                <a:effectLst/>
                <a:uLnTx/>
                <a:uFillTx/>
                <a:latin typeface="+mj-lt"/>
                <a:ea typeface="+mj-ea"/>
                <a:cs typeface="+mj-cs"/>
              </a:rPr>
              <a:t>вусоногі</a:t>
            </a:r>
            <a:r>
              <a:rPr kumimoji="0" lang="ru-RU" sz="1800" b="0" i="0" u="none" strike="noStrike" kern="1200" cap="none" spc="0" normalizeH="0" baseline="0" noProof="0" dirty="0" smtClean="0">
                <a:ln>
                  <a:noFill/>
                </a:ln>
                <a:solidFill>
                  <a:schemeClr val="bg1"/>
                </a:solidFill>
                <a:effectLst/>
                <a:uLnTx/>
                <a:uFillTx/>
                <a:latin typeface="+mj-lt"/>
                <a:ea typeface="+mj-ea"/>
                <a:cs typeface="+mj-cs"/>
              </a:rPr>
              <a:t>), </a:t>
            </a:r>
            <a:r>
              <a:rPr kumimoji="0" lang="ru-RU" sz="1800" b="0" i="0" u="none" strike="noStrike" kern="1200" cap="none" spc="0" normalizeH="0" baseline="0" noProof="0" dirty="0" err="1" smtClean="0">
                <a:ln>
                  <a:noFill/>
                </a:ln>
                <a:solidFill>
                  <a:schemeClr val="bg1"/>
                </a:solidFill>
                <a:effectLst/>
                <a:uLnTx/>
                <a:uFillTx/>
                <a:latin typeface="+mj-lt"/>
                <a:ea typeface="+mj-ea"/>
                <a:cs typeface="+mj-cs"/>
              </a:rPr>
              <a:t>морська</a:t>
            </a:r>
            <a:r>
              <a:rPr kumimoji="0" lang="ru-RU" sz="1800" b="0" i="0" u="none" strike="noStrike" kern="1200" cap="none" spc="0" normalizeH="0" baseline="0" noProof="0" dirty="0" smtClean="0">
                <a:ln>
                  <a:noFill/>
                </a:ln>
                <a:solidFill>
                  <a:schemeClr val="bg1"/>
                </a:solidFill>
                <a:effectLst/>
                <a:uLnTx/>
                <a:uFillTx/>
                <a:latin typeface="+mj-lt"/>
                <a:ea typeface="+mj-ea"/>
                <a:cs typeface="+mj-cs"/>
              </a:rPr>
              <a:t> уточка (</a:t>
            </a:r>
            <a:r>
              <a:rPr kumimoji="0" lang="ru-RU" sz="1800" b="0" i="0" u="none" strike="noStrike" kern="1200" cap="none" spc="0" normalizeH="0" baseline="0" noProof="0" dirty="0" err="1" smtClean="0">
                <a:ln>
                  <a:noFill/>
                </a:ln>
                <a:solidFill>
                  <a:schemeClr val="bg1"/>
                </a:solidFill>
                <a:effectLst/>
                <a:uLnTx/>
                <a:uFillTx/>
                <a:latin typeface="+mj-lt"/>
                <a:ea typeface="+mj-ea"/>
                <a:cs typeface="+mj-cs"/>
              </a:rPr>
              <a:t>вусоногі</a:t>
            </a:r>
            <a:r>
              <a:rPr kumimoji="0" lang="ru-RU" sz="1800" b="0" i="0" u="none" strike="noStrike" kern="1200" cap="none" spc="0" normalizeH="0" baseline="0" noProof="0" dirty="0" smtClean="0">
                <a:ln>
                  <a:noFill/>
                </a:ln>
                <a:solidFill>
                  <a:schemeClr val="bg1"/>
                </a:solidFill>
                <a:effectLst/>
                <a:uLnTx/>
                <a:uFillTx/>
                <a:latin typeface="+mj-lt"/>
                <a:ea typeface="+mj-ea"/>
                <a:cs typeface="+mj-cs"/>
              </a:rPr>
              <a:t>), </a:t>
            </a:r>
            <a:r>
              <a:rPr kumimoji="0" lang="ru-RU" sz="1800" b="0" i="0" u="none" strike="noStrike" kern="1200" cap="none" spc="0" normalizeH="0" baseline="0" noProof="0" dirty="0" err="1" smtClean="0">
                <a:ln>
                  <a:noFill/>
                </a:ln>
                <a:solidFill>
                  <a:schemeClr val="bg1"/>
                </a:solidFill>
                <a:effectLst/>
                <a:uLnTx/>
                <a:uFillTx/>
                <a:latin typeface="+mj-lt"/>
                <a:ea typeface="+mj-ea"/>
                <a:cs typeface="+mj-cs"/>
              </a:rPr>
              <a:t>циприс</a:t>
            </a:r>
            <a:r>
              <a:rPr kumimoji="0" lang="ru-RU" sz="1800" b="0" i="0" u="none" strike="noStrike" kern="1200" cap="none" spc="0" normalizeH="0" baseline="0" noProof="0" dirty="0" smtClean="0">
                <a:ln>
                  <a:noFill/>
                </a:ln>
                <a:solidFill>
                  <a:schemeClr val="bg1"/>
                </a:solidFill>
                <a:effectLst/>
                <a:uLnTx/>
                <a:uFillTx/>
                <a:latin typeface="+mj-lt"/>
                <a:ea typeface="+mj-ea"/>
                <a:cs typeface="+mj-cs"/>
              </a:rPr>
              <a:t> (</a:t>
            </a:r>
            <a:r>
              <a:rPr kumimoji="0" lang="ru-RU" sz="1800" b="0" i="0" u="none" strike="noStrike" kern="1200" cap="none" spc="0" normalizeH="0" baseline="0" noProof="0" dirty="0" err="1" smtClean="0">
                <a:ln>
                  <a:noFill/>
                </a:ln>
                <a:solidFill>
                  <a:schemeClr val="bg1"/>
                </a:solidFill>
                <a:effectLst/>
                <a:uLnTx/>
                <a:uFillTx/>
                <a:latin typeface="+mj-lt"/>
                <a:ea typeface="+mj-ea"/>
                <a:cs typeface="+mj-cs"/>
              </a:rPr>
              <a:t>черепашкові</a:t>
            </a:r>
            <a:r>
              <a:rPr kumimoji="0" lang="ru-RU" sz="1800" b="0" i="0" u="none" strike="noStrike" kern="1200" cap="none" spc="0" normalizeH="0" baseline="0" noProof="0" dirty="0" smtClean="0">
                <a:ln>
                  <a:noFill/>
                </a:ln>
                <a:solidFill>
                  <a:schemeClr val="bg1"/>
                </a:solidFill>
                <a:effectLst/>
                <a:uLnTx/>
                <a:uFillTx/>
                <a:latin typeface="+mj-lt"/>
                <a:ea typeface="+mj-ea"/>
                <a:cs typeface="+mj-cs"/>
              </a:rPr>
              <a:t>), </a:t>
            </a:r>
            <a:r>
              <a:rPr kumimoji="0" lang="ru-RU" sz="1800" b="0" i="0" u="none" strike="noStrike" kern="1200" cap="none" spc="0" normalizeH="0" baseline="0" noProof="0" dirty="0" err="1" smtClean="0">
                <a:ln>
                  <a:noFill/>
                </a:ln>
                <a:solidFill>
                  <a:schemeClr val="bg1"/>
                </a:solidFill>
                <a:effectLst/>
                <a:uLnTx/>
                <a:uFillTx/>
                <a:latin typeface="+mj-lt"/>
                <a:ea typeface="+mj-ea"/>
                <a:cs typeface="+mj-cs"/>
              </a:rPr>
              <a:t>діаптомус</a:t>
            </a:r>
            <a:r>
              <a:rPr kumimoji="0" lang="ru-RU" sz="1800" b="0" i="0" u="none" strike="noStrike" kern="1200" cap="none" spc="0" normalizeH="0" baseline="0" noProof="0" dirty="0" smtClean="0">
                <a:ln>
                  <a:noFill/>
                </a:ln>
                <a:solidFill>
                  <a:schemeClr val="bg1"/>
                </a:solidFill>
                <a:effectLst/>
                <a:uLnTx/>
                <a:uFillTx/>
                <a:latin typeface="+mj-lt"/>
                <a:ea typeface="+mj-ea"/>
                <a:cs typeface="+mj-cs"/>
              </a:rPr>
              <a:t> (</a:t>
            </a:r>
            <a:r>
              <a:rPr kumimoji="0" lang="ru-RU" sz="1800" b="0" i="0" u="none" strike="noStrike" kern="1200" cap="none" spc="0" normalizeH="0" baseline="0" noProof="0" dirty="0" err="1" smtClean="0">
                <a:ln>
                  <a:noFill/>
                </a:ln>
                <a:solidFill>
                  <a:schemeClr val="bg1"/>
                </a:solidFill>
                <a:effectLst/>
                <a:uLnTx/>
                <a:uFillTx/>
                <a:latin typeface="+mj-lt"/>
                <a:ea typeface="+mj-ea"/>
                <a:cs typeface="+mj-cs"/>
              </a:rPr>
              <a:t>веслоногі</a:t>
            </a:r>
            <a:r>
              <a:rPr kumimoji="0" lang="ru-RU" sz="1800" b="0" i="0" u="none" strike="noStrike" kern="1200" cap="none" spc="0" normalizeH="0" baseline="0" noProof="0" dirty="0" smtClean="0">
                <a:ln>
                  <a:noFill/>
                </a:ln>
                <a:solidFill>
                  <a:schemeClr val="bg1"/>
                </a:solidFill>
                <a:effectLst/>
                <a:uLnTx/>
                <a:uFillTx/>
                <a:latin typeface="+mj-lt"/>
                <a:ea typeface="+mj-ea"/>
                <a:cs typeface="+mj-cs"/>
              </a:rPr>
              <a:t>)</a:t>
            </a:r>
            <a:r>
              <a:rPr kumimoji="0" lang="ru-RU" sz="4400" b="0" i="0" u="none" strike="noStrike" kern="1200" cap="none" spc="0" normalizeH="0" baseline="0" noProof="0" dirty="0" smtClean="0">
                <a:ln>
                  <a:noFill/>
                </a:ln>
                <a:solidFill>
                  <a:schemeClr val="bg1"/>
                </a:solidFill>
                <a:effectLst/>
                <a:uLnTx/>
                <a:uFillTx/>
                <a:latin typeface="+mj-lt"/>
                <a:ea typeface="+mj-ea"/>
                <a:cs typeface="+mj-cs"/>
              </a:rPr>
              <a:t/>
            </a:r>
            <a:br>
              <a:rPr kumimoji="0" lang="ru-RU" sz="4400" b="0" i="0" u="none" strike="noStrike" kern="1200" cap="none" spc="0" normalizeH="0" baseline="0" noProof="0" dirty="0" smtClean="0">
                <a:ln>
                  <a:noFill/>
                </a:ln>
                <a:solidFill>
                  <a:schemeClr val="bg1"/>
                </a:solidFill>
                <a:effectLst/>
                <a:uLnTx/>
                <a:uFillTx/>
                <a:latin typeface="+mj-lt"/>
                <a:ea typeface="+mj-ea"/>
                <a:cs typeface="+mj-cs"/>
              </a:rPr>
            </a:br>
            <a:endParaRPr kumimoji="0" lang="ru-RU"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6" name="Содержимое 3" descr="05060302.jpg"/>
          <p:cNvPicPr>
            <a:picLocks noChangeAspect="1"/>
          </p:cNvPicPr>
          <p:nvPr/>
        </p:nvPicPr>
        <p:blipFill>
          <a:blip r:embed="rId3"/>
          <a:stretch>
            <a:fillRect/>
          </a:stretch>
        </p:blipFill>
        <p:spPr>
          <a:xfrm>
            <a:off x="428596" y="214290"/>
            <a:ext cx="8215370" cy="471490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12290" name="Picture 2"/>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a:effectLst/>
        </p:spPr>
      </p:pic>
      <p:sp>
        <p:nvSpPr>
          <p:cNvPr id="5" name="Заголовок 1"/>
          <p:cNvSpPr txBox="1">
            <a:spLocks/>
          </p:cNvSpPr>
          <p:nvPr/>
        </p:nvSpPr>
        <p:spPr>
          <a:xfrm>
            <a:off x="500034"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err="1" smtClean="0">
                <a:ln>
                  <a:noFill/>
                </a:ln>
                <a:solidFill>
                  <a:schemeClr val="bg1"/>
                </a:solidFill>
                <a:effectLst/>
                <a:uLnTx/>
                <a:uFillTx/>
                <a:latin typeface="+mj-lt"/>
                <a:ea typeface="+mj-ea"/>
                <a:cs typeface="+mj-cs"/>
              </a:rPr>
              <a:t>Вищі</a:t>
            </a:r>
            <a:r>
              <a:rPr kumimoji="0" lang="ru-RU" sz="4400" b="1" i="0" u="none" strike="noStrike" kern="1200" cap="none" spc="0" normalizeH="0" baseline="0" noProof="0" dirty="0" smtClean="0">
                <a:ln>
                  <a:noFill/>
                </a:ln>
                <a:solidFill>
                  <a:schemeClr val="bg1"/>
                </a:solidFill>
                <a:effectLst/>
                <a:uLnTx/>
                <a:uFillTx/>
                <a:latin typeface="+mj-lt"/>
                <a:ea typeface="+mj-ea"/>
                <a:cs typeface="+mj-cs"/>
              </a:rPr>
              <a:t> раки</a:t>
            </a:r>
            <a:endParaRPr kumimoji="0" lang="ru-RU"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Прямоугольник 3"/>
          <p:cNvSpPr/>
          <p:nvPr/>
        </p:nvSpPr>
        <p:spPr>
          <a:xfrm>
            <a:off x="428596" y="1142985"/>
            <a:ext cx="8358246" cy="1754326"/>
          </a:xfrm>
          <a:prstGeom prst="rect">
            <a:avLst/>
          </a:prstGeom>
        </p:spPr>
        <p:txBody>
          <a:bodyPr wrap="square">
            <a:spAutoFit/>
          </a:bodyPr>
          <a:lstStyle/>
          <a:p>
            <a:r>
              <a:rPr lang="ru-RU" b="1" dirty="0" err="1" smtClean="0">
                <a:solidFill>
                  <a:schemeClr val="bg1"/>
                </a:solidFill>
              </a:rPr>
              <a:t>Вищі</a:t>
            </a:r>
            <a:r>
              <a:rPr lang="ru-RU" b="1" dirty="0" smtClean="0">
                <a:solidFill>
                  <a:schemeClr val="bg1"/>
                </a:solidFill>
              </a:rPr>
              <a:t> раки </a:t>
            </a:r>
            <a:r>
              <a:rPr lang="en-US" b="1" dirty="0" smtClean="0">
                <a:solidFill>
                  <a:schemeClr val="bg1"/>
                </a:solidFill>
              </a:rPr>
              <a:t>- </a:t>
            </a:r>
            <a:r>
              <a:rPr lang="ru-RU" b="1" dirty="0" err="1" smtClean="0">
                <a:solidFill>
                  <a:schemeClr val="bg1"/>
                </a:solidFill>
              </a:rPr>
              <a:t>клас</a:t>
            </a:r>
            <a:r>
              <a:rPr lang="ru-RU" b="1" dirty="0" smtClean="0">
                <a:solidFill>
                  <a:schemeClr val="bg1"/>
                </a:solidFill>
              </a:rPr>
              <a:t> </a:t>
            </a:r>
            <a:r>
              <a:rPr lang="ru-RU" b="1" dirty="0" err="1" smtClean="0">
                <a:solidFill>
                  <a:schemeClr val="bg1"/>
                </a:solidFill>
              </a:rPr>
              <a:t>найбільших</a:t>
            </a:r>
            <a:r>
              <a:rPr lang="ru-RU" b="1" dirty="0" smtClean="0">
                <a:solidFill>
                  <a:schemeClr val="bg1"/>
                </a:solidFill>
              </a:rPr>
              <a:t> </a:t>
            </a:r>
            <a:r>
              <a:rPr lang="ru-RU" b="1" dirty="0" err="1" smtClean="0">
                <a:solidFill>
                  <a:schemeClr val="bg1"/>
                </a:solidFill>
              </a:rPr>
              <a:t>ракоподібних</a:t>
            </a:r>
            <a:r>
              <a:rPr lang="ru-RU" b="1" dirty="0" smtClean="0">
                <a:solidFill>
                  <a:schemeClr val="bg1"/>
                </a:solidFill>
              </a:rPr>
              <a:t>, </a:t>
            </a:r>
            <a:r>
              <a:rPr lang="ru-RU" b="1" dirty="0" err="1" smtClean="0">
                <a:solidFill>
                  <a:schemeClr val="bg1"/>
                </a:solidFill>
              </a:rPr>
              <a:t>що</a:t>
            </a:r>
            <a:r>
              <a:rPr lang="ru-RU" b="1" dirty="0" smtClean="0">
                <a:solidFill>
                  <a:schemeClr val="bg1"/>
                </a:solidFill>
              </a:rPr>
              <a:t> </a:t>
            </a:r>
            <a:r>
              <a:rPr lang="ru-RU" b="1" dirty="0" err="1" smtClean="0">
                <a:solidFill>
                  <a:schemeClr val="bg1"/>
                </a:solidFill>
              </a:rPr>
              <a:t>включає</a:t>
            </a:r>
            <a:r>
              <a:rPr lang="ru-RU" b="1" dirty="0" smtClean="0">
                <a:solidFill>
                  <a:schemeClr val="bg1"/>
                </a:solidFill>
              </a:rPr>
              <a:t> </a:t>
            </a:r>
            <a:r>
              <a:rPr lang="ru-RU" b="1" dirty="0" err="1" smtClean="0">
                <a:solidFill>
                  <a:schemeClr val="bg1"/>
                </a:solidFill>
              </a:rPr>
              <a:t>більшість</a:t>
            </a:r>
            <a:r>
              <a:rPr lang="ru-RU" b="1" dirty="0" smtClean="0">
                <a:solidFill>
                  <a:schemeClr val="bg1"/>
                </a:solidFill>
              </a:rPr>
              <a:t> </a:t>
            </a:r>
            <a:r>
              <a:rPr lang="ru-RU" b="1" dirty="0" err="1" smtClean="0">
                <a:solidFill>
                  <a:schemeClr val="bg1"/>
                </a:solidFill>
              </a:rPr>
              <a:t>тварин</a:t>
            </a:r>
            <a:r>
              <a:rPr lang="ru-RU" b="1" dirty="0" smtClean="0">
                <a:solidFill>
                  <a:schemeClr val="bg1"/>
                </a:solidFill>
              </a:rPr>
              <a:t>, </a:t>
            </a:r>
            <a:r>
              <a:rPr lang="ru-RU" b="1" dirty="0" err="1" smtClean="0">
                <a:solidFill>
                  <a:schemeClr val="bg1"/>
                </a:solidFill>
              </a:rPr>
              <a:t>які</a:t>
            </a:r>
            <a:r>
              <a:rPr lang="ru-RU" b="1" dirty="0" smtClean="0">
                <a:solidFill>
                  <a:schemeClr val="bg1"/>
                </a:solidFill>
              </a:rPr>
              <a:t> для </a:t>
            </a:r>
            <a:r>
              <a:rPr lang="ru-RU" b="1" dirty="0" err="1" smtClean="0">
                <a:solidFill>
                  <a:schemeClr val="bg1"/>
                </a:solidFill>
              </a:rPr>
              <a:t>неекспертов</a:t>
            </a:r>
            <a:r>
              <a:rPr lang="ru-RU" b="1" dirty="0" smtClean="0">
                <a:solidFill>
                  <a:schemeClr val="bg1"/>
                </a:solidFill>
              </a:rPr>
              <a:t> </a:t>
            </a:r>
            <a:r>
              <a:rPr lang="ru-RU" b="1" dirty="0" err="1" smtClean="0">
                <a:solidFill>
                  <a:schemeClr val="bg1"/>
                </a:solidFill>
              </a:rPr>
              <a:t>є</a:t>
            </a:r>
            <a:r>
              <a:rPr lang="ru-RU" b="1" dirty="0" smtClean="0">
                <a:solidFill>
                  <a:schemeClr val="bg1"/>
                </a:solidFill>
              </a:rPr>
              <a:t> </a:t>
            </a:r>
            <a:r>
              <a:rPr lang="ru-RU" b="1" dirty="0" err="1" smtClean="0">
                <a:solidFill>
                  <a:schemeClr val="bg1"/>
                </a:solidFill>
              </a:rPr>
              <a:t>класичними</a:t>
            </a:r>
            <a:r>
              <a:rPr lang="ru-RU" b="1" dirty="0" smtClean="0">
                <a:solidFill>
                  <a:schemeClr val="bg1"/>
                </a:solidFill>
              </a:rPr>
              <a:t> прикладами </a:t>
            </a:r>
            <a:r>
              <a:rPr lang="ru-RU" b="1" dirty="0" err="1" smtClean="0">
                <a:solidFill>
                  <a:schemeClr val="bg1"/>
                </a:solidFill>
              </a:rPr>
              <a:t>раків</a:t>
            </a:r>
            <a:r>
              <a:rPr lang="ru-RU" b="1" dirty="0" smtClean="0">
                <a:solidFill>
                  <a:schemeClr val="bg1"/>
                </a:solidFill>
              </a:rPr>
              <a:t>: </a:t>
            </a:r>
            <a:r>
              <a:rPr lang="ru-RU" b="1" dirty="0" err="1" smtClean="0">
                <a:solidFill>
                  <a:schemeClr val="bg1"/>
                </a:solidFill>
              </a:rPr>
              <a:t>крабів</a:t>
            </a:r>
            <a:r>
              <a:rPr lang="ru-RU" b="1" dirty="0" smtClean="0">
                <a:solidFill>
                  <a:schemeClr val="bg1"/>
                </a:solidFill>
              </a:rPr>
              <a:t>, </a:t>
            </a:r>
            <a:r>
              <a:rPr lang="ru-RU" b="1" dirty="0" err="1" smtClean="0">
                <a:solidFill>
                  <a:schemeClr val="bg1"/>
                </a:solidFill>
              </a:rPr>
              <a:t>омарів</a:t>
            </a:r>
            <a:r>
              <a:rPr lang="ru-RU" b="1" dirty="0" smtClean="0">
                <a:solidFill>
                  <a:schemeClr val="bg1"/>
                </a:solidFill>
              </a:rPr>
              <a:t> </a:t>
            </a:r>
            <a:r>
              <a:rPr lang="ru-RU" b="1" dirty="0" err="1" smtClean="0">
                <a:solidFill>
                  <a:schemeClr val="bg1"/>
                </a:solidFill>
              </a:rPr>
              <a:t>і</a:t>
            </a:r>
            <a:r>
              <a:rPr lang="ru-RU" b="1" dirty="0" smtClean="0">
                <a:solidFill>
                  <a:schemeClr val="bg1"/>
                </a:solidFill>
              </a:rPr>
              <a:t> креветок. </a:t>
            </a:r>
            <a:r>
              <a:rPr lang="ru-RU" b="1" dirty="0" err="1" smtClean="0">
                <a:solidFill>
                  <a:schemeClr val="bg1"/>
                </a:solidFill>
              </a:rPr>
              <a:t>Містить</a:t>
            </a:r>
            <a:r>
              <a:rPr lang="ru-RU" b="1" dirty="0" smtClean="0">
                <a:solidFill>
                  <a:schemeClr val="bg1"/>
                </a:solidFill>
              </a:rPr>
              <a:t> </a:t>
            </a:r>
            <a:r>
              <a:rPr lang="ru-RU" b="1" dirty="0" err="1" smtClean="0">
                <a:solidFill>
                  <a:schemeClr val="bg1"/>
                </a:solidFill>
              </a:rPr>
              <a:t>більше</a:t>
            </a:r>
            <a:r>
              <a:rPr lang="ru-RU" b="1" dirty="0" smtClean="0">
                <a:solidFill>
                  <a:schemeClr val="bg1"/>
                </a:solidFill>
              </a:rPr>
              <a:t> 22 </a:t>
            </a:r>
            <a:r>
              <a:rPr lang="ru-RU" b="1" dirty="0" err="1" smtClean="0">
                <a:solidFill>
                  <a:schemeClr val="bg1"/>
                </a:solidFill>
              </a:rPr>
              <a:t>тисяч</a:t>
            </a:r>
            <a:r>
              <a:rPr lang="ru-RU" b="1" dirty="0" smtClean="0">
                <a:solidFill>
                  <a:schemeClr val="bg1"/>
                </a:solidFill>
              </a:rPr>
              <a:t> </a:t>
            </a:r>
            <a:r>
              <a:rPr lang="ru-RU" b="1" dirty="0" err="1" smtClean="0">
                <a:solidFill>
                  <a:schemeClr val="bg1"/>
                </a:solidFill>
              </a:rPr>
              <a:t>видів</a:t>
            </a:r>
            <a:r>
              <a:rPr lang="ru-RU" b="1" dirty="0" smtClean="0">
                <a:solidFill>
                  <a:schemeClr val="bg1"/>
                </a:solidFill>
              </a:rPr>
              <a:t>, будучи другим за </a:t>
            </a:r>
            <a:r>
              <a:rPr lang="ru-RU" b="1" dirty="0" err="1" smtClean="0">
                <a:solidFill>
                  <a:schemeClr val="bg1"/>
                </a:solidFill>
              </a:rPr>
              <a:t>чисельністю</a:t>
            </a:r>
            <a:r>
              <a:rPr lang="ru-RU" b="1" dirty="0" smtClean="0">
                <a:solidFill>
                  <a:schemeClr val="bg1"/>
                </a:solidFill>
              </a:rPr>
              <a:t> </a:t>
            </a:r>
            <a:r>
              <a:rPr lang="ru-RU" b="1" dirty="0" err="1" smtClean="0">
                <a:solidFill>
                  <a:schemeClr val="bg1"/>
                </a:solidFill>
              </a:rPr>
              <a:t>класом</a:t>
            </a:r>
            <a:r>
              <a:rPr lang="ru-RU" b="1" dirty="0" smtClean="0">
                <a:solidFill>
                  <a:schemeClr val="bg1"/>
                </a:solidFill>
              </a:rPr>
              <a:t> </a:t>
            </a:r>
            <a:r>
              <a:rPr lang="ru-RU" b="1" dirty="0" err="1" smtClean="0">
                <a:solidFill>
                  <a:schemeClr val="bg1"/>
                </a:solidFill>
              </a:rPr>
              <a:t>ракоподібних</a:t>
            </a:r>
            <a:r>
              <a:rPr lang="ru-RU" b="1" dirty="0" smtClean="0">
                <a:solidFill>
                  <a:schemeClr val="bg1"/>
                </a:solidFill>
              </a:rPr>
              <a:t>. </a:t>
            </a:r>
            <a:r>
              <a:rPr lang="ru-RU" b="1" dirty="0" err="1" smtClean="0">
                <a:solidFill>
                  <a:schemeClr val="bg1"/>
                </a:solidFill>
              </a:rPr>
              <a:t>Його</a:t>
            </a:r>
            <a:r>
              <a:rPr lang="ru-RU" b="1" dirty="0" smtClean="0">
                <a:solidFill>
                  <a:schemeClr val="bg1"/>
                </a:solidFill>
              </a:rPr>
              <a:t> </a:t>
            </a:r>
            <a:r>
              <a:rPr lang="ru-RU" b="1" dirty="0" err="1" smtClean="0">
                <a:solidFill>
                  <a:schemeClr val="bg1"/>
                </a:solidFill>
              </a:rPr>
              <a:t>представники</a:t>
            </a:r>
            <a:r>
              <a:rPr lang="ru-RU" b="1" dirty="0" smtClean="0">
                <a:solidFill>
                  <a:schemeClr val="bg1"/>
                </a:solidFill>
              </a:rPr>
              <a:t> </a:t>
            </a:r>
            <a:r>
              <a:rPr lang="ru-RU" b="1" dirty="0" err="1" smtClean="0">
                <a:solidFill>
                  <a:schemeClr val="bg1"/>
                </a:solidFill>
              </a:rPr>
              <a:t>поширені</a:t>
            </a:r>
            <a:r>
              <a:rPr lang="ru-RU" b="1" dirty="0" smtClean="0">
                <a:solidFill>
                  <a:schemeClr val="bg1"/>
                </a:solidFill>
              </a:rPr>
              <a:t> в морях, </a:t>
            </a:r>
            <a:r>
              <a:rPr lang="ru-RU" b="1" dirty="0" err="1" smtClean="0">
                <a:solidFill>
                  <a:schemeClr val="bg1"/>
                </a:solidFill>
              </a:rPr>
              <a:t>прісних</a:t>
            </a:r>
            <a:r>
              <a:rPr lang="ru-RU" b="1" dirty="0" smtClean="0">
                <a:solidFill>
                  <a:schemeClr val="bg1"/>
                </a:solidFill>
              </a:rPr>
              <a:t> водах, а </a:t>
            </a:r>
            <a:r>
              <a:rPr lang="ru-RU" b="1" dirty="0" err="1" smtClean="0">
                <a:solidFill>
                  <a:schemeClr val="bg1"/>
                </a:solidFill>
              </a:rPr>
              <a:t>деякі</a:t>
            </a:r>
            <a:r>
              <a:rPr lang="ru-RU" b="1" dirty="0" smtClean="0">
                <a:solidFill>
                  <a:schemeClr val="bg1"/>
                </a:solidFill>
              </a:rPr>
              <a:t> </a:t>
            </a:r>
            <a:r>
              <a:rPr lang="ru-RU" b="1" dirty="0" err="1" smtClean="0">
                <a:solidFill>
                  <a:schemeClr val="bg1"/>
                </a:solidFill>
              </a:rPr>
              <a:t>види</a:t>
            </a:r>
            <a:r>
              <a:rPr lang="ru-RU" b="1" dirty="0" smtClean="0">
                <a:solidFill>
                  <a:schemeClr val="bg1"/>
                </a:solidFill>
              </a:rPr>
              <a:t> </a:t>
            </a:r>
            <a:r>
              <a:rPr lang="ru-RU" b="1" dirty="0" err="1" smtClean="0">
                <a:solidFill>
                  <a:schemeClr val="bg1"/>
                </a:solidFill>
              </a:rPr>
              <a:t>пристосувалися</a:t>
            </a:r>
            <a:r>
              <a:rPr lang="ru-RU" b="1" dirty="0" smtClean="0">
                <a:solidFill>
                  <a:schemeClr val="bg1"/>
                </a:solidFill>
              </a:rPr>
              <a:t> до </a:t>
            </a:r>
            <a:r>
              <a:rPr lang="ru-RU" b="1" dirty="0" err="1" smtClean="0">
                <a:solidFill>
                  <a:schemeClr val="bg1"/>
                </a:solidFill>
              </a:rPr>
              <a:t>життя</a:t>
            </a:r>
            <a:r>
              <a:rPr lang="ru-RU" b="1" dirty="0" smtClean="0">
                <a:solidFill>
                  <a:schemeClr val="bg1"/>
                </a:solidFill>
              </a:rPr>
              <a:t> на </a:t>
            </a:r>
            <a:r>
              <a:rPr lang="ru-RU" b="1" dirty="0" err="1" smtClean="0">
                <a:solidFill>
                  <a:schemeClr val="bg1"/>
                </a:solidFill>
              </a:rPr>
              <a:t>суші</a:t>
            </a:r>
            <a:r>
              <a:rPr lang="ru-RU" b="1" dirty="0" smtClean="0">
                <a:solidFill>
                  <a:schemeClr val="bg1"/>
                </a:solidFill>
              </a:rPr>
              <a:t>. </a:t>
            </a:r>
            <a:r>
              <a:rPr lang="ru-RU" b="1" dirty="0" err="1" smtClean="0">
                <a:solidFill>
                  <a:schemeClr val="bg1"/>
                </a:solidFill>
              </a:rPr>
              <a:t>Найбільш</a:t>
            </a:r>
            <a:r>
              <a:rPr lang="ru-RU" b="1" dirty="0" smtClean="0">
                <a:solidFill>
                  <a:schemeClr val="bg1"/>
                </a:solidFill>
              </a:rPr>
              <a:t> </a:t>
            </a:r>
            <a:r>
              <a:rPr lang="ru-RU" b="1" dirty="0" err="1" smtClean="0">
                <a:solidFill>
                  <a:schemeClr val="bg1"/>
                </a:solidFill>
              </a:rPr>
              <a:t>древні</a:t>
            </a:r>
            <a:r>
              <a:rPr lang="ru-RU" b="1" dirty="0" smtClean="0">
                <a:solidFill>
                  <a:schemeClr val="bg1"/>
                </a:solidFill>
              </a:rPr>
              <a:t> </a:t>
            </a:r>
            <a:r>
              <a:rPr lang="ru-RU" b="1" dirty="0" err="1" smtClean="0">
                <a:solidFill>
                  <a:schemeClr val="bg1"/>
                </a:solidFill>
              </a:rPr>
              <a:t>копалини</a:t>
            </a:r>
            <a:r>
              <a:rPr lang="ru-RU" b="1" dirty="0" smtClean="0">
                <a:solidFill>
                  <a:schemeClr val="bg1"/>
                </a:solidFill>
              </a:rPr>
              <a:t> </a:t>
            </a:r>
            <a:r>
              <a:rPr lang="ru-RU" b="1" dirty="0" err="1" smtClean="0">
                <a:solidFill>
                  <a:schemeClr val="bg1"/>
                </a:solidFill>
              </a:rPr>
              <a:t>вищих</a:t>
            </a:r>
            <a:r>
              <a:rPr lang="ru-RU" b="1" dirty="0" smtClean="0">
                <a:solidFill>
                  <a:schemeClr val="bg1"/>
                </a:solidFill>
              </a:rPr>
              <a:t> </a:t>
            </a:r>
            <a:r>
              <a:rPr lang="ru-RU" b="1" dirty="0" err="1" smtClean="0">
                <a:solidFill>
                  <a:schemeClr val="bg1"/>
                </a:solidFill>
              </a:rPr>
              <a:t>раків</a:t>
            </a:r>
            <a:r>
              <a:rPr lang="ru-RU" b="1" dirty="0" smtClean="0">
                <a:solidFill>
                  <a:schemeClr val="bg1"/>
                </a:solidFill>
              </a:rPr>
              <a:t> </a:t>
            </a:r>
            <a:r>
              <a:rPr lang="ru-RU" b="1" dirty="0" err="1" smtClean="0">
                <a:solidFill>
                  <a:schemeClr val="bg1"/>
                </a:solidFill>
              </a:rPr>
              <a:t>датуються</a:t>
            </a:r>
            <a:r>
              <a:rPr lang="ru-RU" b="1" dirty="0" smtClean="0">
                <a:solidFill>
                  <a:schemeClr val="bg1"/>
                </a:solidFill>
              </a:rPr>
              <a:t> </a:t>
            </a:r>
            <a:r>
              <a:rPr lang="ru-RU" b="1" dirty="0" err="1" smtClean="0">
                <a:solidFill>
                  <a:schemeClr val="bg1"/>
                </a:solidFill>
              </a:rPr>
              <a:t>епохою</a:t>
            </a:r>
            <a:r>
              <a:rPr lang="ru-RU" b="1" dirty="0" smtClean="0">
                <a:solidFill>
                  <a:schemeClr val="bg1"/>
                </a:solidFill>
              </a:rPr>
              <a:t> </a:t>
            </a:r>
            <a:r>
              <a:rPr lang="ru-RU" b="1" dirty="0" err="1" smtClean="0">
                <a:solidFill>
                  <a:schemeClr val="bg1"/>
                </a:solidFill>
              </a:rPr>
              <a:t>кембрію</a:t>
            </a:r>
            <a:r>
              <a:rPr lang="ru-RU" b="1" dirty="0" smtClean="0">
                <a:solidFill>
                  <a:schemeClr val="bg1"/>
                </a:solidFill>
              </a:rPr>
              <a:t>.</a:t>
            </a:r>
            <a:endParaRPr lang="ru-RU" b="1" dirty="0">
              <a:solidFill>
                <a:schemeClr val="bg1"/>
              </a:solidFill>
            </a:endParaRPr>
          </a:p>
        </p:txBody>
      </p:sp>
      <p:pic>
        <p:nvPicPr>
          <p:cNvPr id="7" name="Рисунок 5" descr="furlobster1.jpg"/>
          <p:cNvPicPr>
            <a:picLocks noChangeAspect="1"/>
          </p:cNvPicPr>
          <p:nvPr/>
        </p:nvPicPr>
        <p:blipFill>
          <a:blip r:embed="rId3"/>
          <a:stretch>
            <a:fillRect/>
          </a:stretch>
        </p:blipFill>
        <p:spPr>
          <a:xfrm>
            <a:off x="1357290" y="2714620"/>
            <a:ext cx="5206200" cy="2981328"/>
          </a:xfrm>
          <a:prstGeom prst="rect">
            <a:avLst/>
          </a:prstGeom>
        </p:spPr>
      </p:pic>
      <p:pic>
        <p:nvPicPr>
          <p:cNvPr id="8" name="Рисунок 6" descr="calappa_flammea.jpg"/>
          <p:cNvPicPr>
            <a:picLocks noChangeAspect="1"/>
          </p:cNvPicPr>
          <p:nvPr/>
        </p:nvPicPr>
        <p:blipFill>
          <a:blip r:embed="rId4"/>
          <a:stretch>
            <a:fillRect/>
          </a:stretch>
        </p:blipFill>
        <p:spPr>
          <a:xfrm>
            <a:off x="2786050" y="2643182"/>
            <a:ext cx="4683120" cy="3900763"/>
          </a:xfrm>
          <a:prstGeom prst="rect">
            <a:avLst/>
          </a:prstGeom>
        </p:spPr>
      </p:pic>
      <p:pic>
        <p:nvPicPr>
          <p:cNvPr id="9" name="Рисунок 7" descr="1207077980_krab_450.jpg"/>
          <p:cNvPicPr>
            <a:picLocks noChangeAspect="1"/>
          </p:cNvPicPr>
          <p:nvPr/>
        </p:nvPicPr>
        <p:blipFill>
          <a:blip r:embed="rId5"/>
          <a:stretch>
            <a:fillRect/>
          </a:stretch>
        </p:blipFill>
        <p:spPr>
          <a:xfrm>
            <a:off x="4500562" y="3000372"/>
            <a:ext cx="4286250" cy="2857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13314" name="Picture 2"/>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a:effectLst/>
        </p:spPr>
      </p:pic>
      <p:sp>
        <p:nvSpPr>
          <p:cNvPr id="5" name="Прямоугольник 3"/>
          <p:cNvSpPr/>
          <p:nvPr/>
        </p:nvSpPr>
        <p:spPr>
          <a:xfrm>
            <a:off x="214282" y="0"/>
            <a:ext cx="3500462" cy="3714752"/>
          </a:xfrm>
          <a:prstGeom prst="rect">
            <a:avLst/>
          </a:prstGeom>
        </p:spPr>
        <p:txBody>
          <a:bodyPr wrap="square">
            <a:spAutoFit/>
          </a:bodyPr>
          <a:lstStyle/>
          <a:p>
            <a:pPr>
              <a:buNone/>
            </a:pPr>
            <a:r>
              <a:rPr lang="ru-RU" sz="3200" b="1" dirty="0" smtClean="0">
                <a:solidFill>
                  <a:schemeClr val="bg1"/>
                </a:solidFill>
              </a:rPr>
              <a:t>Ряд </a:t>
            </a:r>
            <a:r>
              <a:rPr lang="ru-RU" sz="3200" b="1" dirty="0" err="1" smtClean="0">
                <a:solidFill>
                  <a:schemeClr val="bg1"/>
                </a:solidFill>
              </a:rPr>
              <a:t>Десятиногі</a:t>
            </a:r>
            <a:endParaRPr lang="ru-RU" sz="3200" b="1" dirty="0" smtClean="0">
              <a:solidFill>
                <a:schemeClr val="bg1"/>
              </a:solidFill>
            </a:endParaRPr>
          </a:p>
          <a:p>
            <a:pPr>
              <a:buNone/>
            </a:pPr>
            <a:r>
              <a:rPr lang="ru-RU" b="1" dirty="0" err="1" smtClean="0">
                <a:solidFill>
                  <a:schemeClr val="bg1"/>
                </a:solidFill>
              </a:rPr>
              <a:t>Найширше</a:t>
            </a:r>
            <a:r>
              <a:rPr lang="ru-RU" b="1" dirty="0" smtClean="0">
                <a:solidFill>
                  <a:schemeClr val="bg1"/>
                </a:solidFill>
              </a:rPr>
              <a:t> </a:t>
            </a:r>
            <a:r>
              <a:rPr lang="ru-RU" b="1" dirty="0" err="1" smtClean="0">
                <a:solidFill>
                  <a:schemeClr val="bg1"/>
                </a:solidFill>
              </a:rPr>
              <a:t>відомий</a:t>
            </a:r>
            <a:r>
              <a:rPr lang="ru-RU" b="1" dirty="0" smtClean="0">
                <a:solidFill>
                  <a:schemeClr val="bg1"/>
                </a:solidFill>
              </a:rPr>
              <a:t> ряд </a:t>
            </a:r>
            <a:r>
              <a:rPr lang="ru-RU" b="1" dirty="0" err="1" smtClean="0">
                <a:solidFill>
                  <a:schemeClr val="bg1"/>
                </a:solidFill>
              </a:rPr>
              <a:t>ракоподібних</a:t>
            </a:r>
            <a:r>
              <a:rPr lang="he-IL" b="1" dirty="0" smtClean="0">
                <a:solidFill>
                  <a:schemeClr val="bg1"/>
                </a:solidFill>
              </a:rPr>
              <a:t>. </a:t>
            </a:r>
            <a:r>
              <a:rPr lang="ru-RU" b="1" dirty="0" smtClean="0">
                <a:solidFill>
                  <a:schemeClr val="bg1"/>
                </a:solidFill>
              </a:rPr>
              <a:t>До </a:t>
            </a:r>
            <a:r>
              <a:rPr lang="ru-RU" b="1" dirty="0" err="1" smtClean="0">
                <a:solidFill>
                  <a:schemeClr val="bg1"/>
                </a:solidFill>
              </a:rPr>
              <a:t>його</a:t>
            </a:r>
            <a:r>
              <a:rPr lang="ru-RU" b="1" dirty="0" smtClean="0">
                <a:solidFill>
                  <a:schemeClr val="bg1"/>
                </a:solidFill>
              </a:rPr>
              <a:t> </a:t>
            </a:r>
            <a:r>
              <a:rPr lang="ru-RU" b="1" dirty="0" err="1" smtClean="0">
                <a:solidFill>
                  <a:schemeClr val="bg1"/>
                </a:solidFill>
              </a:rPr>
              <a:t>представників</a:t>
            </a:r>
            <a:r>
              <a:rPr lang="ru-RU" b="1" dirty="0" smtClean="0">
                <a:solidFill>
                  <a:schemeClr val="bg1"/>
                </a:solidFill>
              </a:rPr>
              <a:t> належать широко </a:t>
            </a:r>
            <a:r>
              <a:rPr lang="ru-RU" b="1" dirty="0" err="1" smtClean="0">
                <a:solidFill>
                  <a:schemeClr val="bg1"/>
                </a:solidFill>
              </a:rPr>
              <a:t>відомі</a:t>
            </a:r>
            <a:r>
              <a:rPr lang="ru-RU" b="1" dirty="0" smtClean="0">
                <a:solidFill>
                  <a:schemeClr val="bg1"/>
                </a:solidFill>
              </a:rPr>
              <a:t> </a:t>
            </a:r>
            <a:r>
              <a:rPr lang="ru-RU" b="1" dirty="0" err="1" smtClean="0">
                <a:solidFill>
                  <a:schemeClr val="bg1"/>
                </a:solidFill>
              </a:rPr>
              <a:t>Їстівні</a:t>
            </a:r>
            <a:r>
              <a:rPr lang="ru-RU" b="1" dirty="0" smtClean="0">
                <a:solidFill>
                  <a:schemeClr val="bg1"/>
                </a:solidFill>
              </a:rPr>
              <a:t> </a:t>
            </a:r>
            <a:r>
              <a:rPr lang="ru-RU" b="1" dirty="0" err="1" smtClean="0">
                <a:solidFill>
                  <a:schemeClr val="bg1"/>
                </a:solidFill>
              </a:rPr>
              <a:t>ракоподібні</a:t>
            </a:r>
            <a:r>
              <a:rPr lang="he-IL" b="1" dirty="0" smtClean="0">
                <a:solidFill>
                  <a:schemeClr val="bg1"/>
                </a:solidFill>
              </a:rPr>
              <a:t>. </a:t>
            </a:r>
            <a:r>
              <a:rPr lang="ru-RU" b="1" dirty="0" err="1" smtClean="0">
                <a:solidFill>
                  <a:schemeClr val="bg1"/>
                </a:solidFill>
              </a:rPr>
              <a:t>Це</a:t>
            </a:r>
            <a:r>
              <a:rPr lang="ru-RU" b="1" dirty="0" smtClean="0">
                <a:solidFill>
                  <a:schemeClr val="bg1"/>
                </a:solidFill>
              </a:rPr>
              <a:t> </a:t>
            </a:r>
            <a:r>
              <a:rPr lang="ru-RU" b="1" dirty="0" err="1" smtClean="0">
                <a:solidFill>
                  <a:schemeClr val="bg1"/>
                </a:solidFill>
              </a:rPr>
              <a:t>річковий</a:t>
            </a:r>
            <a:r>
              <a:rPr lang="ru-RU" b="1" dirty="0" smtClean="0">
                <a:solidFill>
                  <a:schemeClr val="bg1"/>
                </a:solidFill>
              </a:rPr>
              <a:t> рак</a:t>
            </a:r>
            <a:r>
              <a:rPr lang="he-IL" b="1" dirty="0" smtClean="0">
                <a:solidFill>
                  <a:schemeClr val="bg1"/>
                </a:solidFill>
              </a:rPr>
              <a:t>, </a:t>
            </a:r>
            <a:r>
              <a:rPr lang="ru-RU" b="1" dirty="0" err="1" smtClean="0">
                <a:solidFill>
                  <a:schemeClr val="bg1"/>
                </a:solidFill>
              </a:rPr>
              <a:t>омари</a:t>
            </a:r>
            <a:r>
              <a:rPr lang="he-IL" b="1" dirty="0" smtClean="0">
                <a:solidFill>
                  <a:schemeClr val="bg1"/>
                </a:solidFill>
              </a:rPr>
              <a:t>, </a:t>
            </a:r>
            <a:r>
              <a:rPr lang="ru-RU" b="1" dirty="0" err="1" smtClean="0">
                <a:solidFill>
                  <a:schemeClr val="bg1"/>
                </a:solidFill>
              </a:rPr>
              <a:t>лангусти</a:t>
            </a:r>
            <a:r>
              <a:rPr lang="he-IL" b="1" dirty="0" smtClean="0">
                <a:solidFill>
                  <a:schemeClr val="bg1"/>
                </a:solidFill>
              </a:rPr>
              <a:t>, </a:t>
            </a:r>
            <a:r>
              <a:rPr lang="ru-RU" b="1" dirty="0" err="1" smtClean="0">
                <a:solidFill>
                  <a:schemeClr val="bg1"/>
                </a:solidFill>
              </a:rPr>
              <a:t>краби</a:t>
            </a:r>
            <a:r>
              <a:rPr lang="he-IL" b="1" dirty="0" smtClean="0">
                <a:solidFill>
                  <a:schemeClr val="bg1"/>
                </a:solidFill>
              </a:rPr>
              <a:t>, </a:t>
            </a:r>
            <a:r>
              <a:rPr lang="ru-RU" b="1" dirty="0" smtClean="0">
                <a:solidFill>
                  <a:schemeClr val="bg1"/>
                </a:solidFill>
              </a:rPr>
              <a:t>креветки</a:t>
            </a:r>
            <a:r>
              <a:rPr lang="he-IL" b="1" dirty="0" smtClean="0">
                <a:solidFill>
                  <a:schemeClr val="bg1"/>
                </a:solidFill>
              </a:rPr>
              <a:t>. </a:t>
            </a:r>
          </a:p>
          <a:p>
            <a:pPr>
              <a:buNone/>
            </a:pPr>
            <a:r>
              <a:rPr lang="ru-RU" b="1" dirty="0" err="1" smtClean="0">
                <a:solidFill>
                  <a:schemeClr val="bg1"/>
                </a:solidFill>
              </a:rPr>
              <a:t>Представниками</a:t>
            </a:r>
            <a:r>
              <a:rPr lang="ru-RU" b="1" dirty="0" smtClean="0">
                <a:solidFill>
                  <a:schemeClr val="bg1"/>
                </a:solidFill>
              </a:rPr>
              <a:t> десятиногих </a:t>
            </a:r>
            <a:r>
              <a:rPr lang="ru-RU" b="1" dirty="0" err="1" smtClean="0">
                <a:solidFill>
                  <a:schemeClr val="bg1"/>
                </a:solidFill>
              </a:rPr>
              <a:t>раків</a:t>
            </a:r>
            <a:r>
              <a:rPr lang="ru-RU" b="1" dirty="0" smtClean="0">
                <a:solidFill>
                  <a:schemeClr val="bg1"/>
                </a:solidFill>
              </a:rPr>
              <a:t> </a:t>
            </a:r>
            <a:r>
              <a:rPr lang="ru-RU" b="1" dirty="0" err="1" smtClean="0">
                <a:solidFill>
                  <a:schemeClr val="bg1"/>
                </a:solidFill>
              </a:rPr>
              <a:t>є</a:t>
            </a:r>
            <a:r>
              <a:rPr lang="ru-RU" b="1" dirty="0" smtClean="0">
                <a:solidFill>
                  <a:schemeClr val="bg1"/>
                </a:solidFill>
              </a:rPr>
              <a:t> раки </a:t>
            </a:r>
            <a:r>
              <a:rPr lang="ru-RU" b="1" dirty="0" err="1" smtClean="0">
                <a:solidFill>
                  <a:schemeClr val="bg1"/>
                </a:solidFill>
              </a:rPr>
              <a:t>самітники</a:t>
            </a:r>
            <a:r>
              <a:rPr lang="he-IL" b="1" dirty="0" smtClean="0">
                <a:solidFill>
                  <a:schemeClr val="bg1"/>
                </a:solidFill>
              </a:rPr>
              <a:t>. </a:t>
            </a:r>
            <a:r>
              <a:rPr lang="ru-RU" b="1" dirty="0" smtClean="0">
                <a:solidFill>
                  <a:schemeClr val="bg1"/>
                </a:solidFill>
              </a:rPr>
              <a:t>Вони </a:t>
            </a:r>
            <a:r>
              <a:rPr lang="he-IL" b="1" dirty="0" smtClean="0">
                <a:solidFill>
                  <a:schemeClr val="bg1"/>
                </a:solidFill>
              </a:rPr>
              <a:t>'</a:t>
            </a:r>
            <a:r>
              <a:rPr lang="ru-RU" b="1" dirty="0" err="1" smtClean="0">
                <a:solidFill>
                  <a:schemeClr val="bg1"/>
                </a:solidFill>
              </a:rPr>
              <a:t>мають</a:t>
            </a:r>
            <a:r>
              <a:rPr lang="ru-RU" b="1" dirty="0" smtClean="0">
                <a:solidFill>
                  <a:schemeClr val="bg1"/>
                </a:solidFill>
              </a:rPr>
              <a:t> м</a:t>
            </a:r>
            <a:r>
              <a:rPr lang="he-IL" b="1" dirty="0" smtClean="0">
                <a:solidFill>
                  <a:schemeClr val="bg1"/>
                </a:solidFill>
              </a:rPr>
              <a:t>'</a:t>
            </a:r>
            <a:r>
              <a:rPr lang="ru-RU" b="1" dirty="0" smtClean="0">
                <a:solidFill>
                  <a:schemeClr val="bg1"/>
                </a:solidFill>
              </a:rPr>
              <a:t>яке </a:t>
            </a:r>
            <a:r>
              <a:rPr lang="ru-RU" b="1" dirty="0" err="1" smtClean="0">
                <a:solidFill>
                  <a:schemeClr val="bg1"/>
                </a:solidFill>
              </a:rPr>
              <a:t>черевце</a:t>
            </a:r>
            <a:r>
              <a:rPr lang="he-IL" b="1" dirty="0" smtClean="0">
                <a:solidFill>
                  <a:schemeClr val="bg1"/>
                </a:solidFill>
              </a:rPr>
              <a:t>, </a:t>
            </a:r>
            <a:r>
              <a:rPr lang="ru-RU" b="1" dirty="0" smtClean="0">
                <a:solidFill>
                  <a:schemeClr val="bg1"/>
                </a:solidFill>
              </a:rPr>
              <a:t>яке </a:t>
            </a:r>
            <a:r>
              <a:rPr lang="ru-RU" b="1" dirty="0" err="1" smtClean="0">
                <a:solidFill>
                  <a:schemeClr val="bg1"/>
                </a:solidFill>
              </a:rPr>
              <a:t>ховають</a:t>
            </a:r>
            <a:r>
              <a:rPr lang="ru-RU" b="1" dirty="0" smtClean="0">
                <a:solidFill>
                  <a:schemeClr val="bg1"/>
                </a:solidFill>
              </a:rPr>
              <a:t> у </a:t>
            </a:r>
            <a:r>
              <a:rPr lang="ru-RU" b="1" dirty="0" err="1" smtClean="0">
                <a:solidFill>
                  <a:schemeClr val="bg1"/>
                </a:solidFill>
              </a:rPr>
              <a:t>порожніх</a:t>
            </a:r>
            <a:r>
              <a:rPr lang="ru-RU" b="1" dirty="0" smtClean="0">
                <a:solidFill>
                  <a:schemeClr val="bg1"/>
                </a:solidFill>
              </a:rPr>
              <a:t> черепашках </a:t>
            </a:r>
            <a:r>
              <a:rPr lang="ru-RU" b="1" dirty="0" err="1" smtClean="0">
                <a:solidFill>
                  <a:schemeClr val="bg1"/>
                </a:solidFill>
              </a:rPr>
              <a:t>молюсків</a:t>
            </a:r>
            <a:r>
              <a:rPr lang="he-IL" b="1" dirty="0" smtClean="0">
                <a:solidFill>
                  <a:schemeClr val="bg1"/>
                </a:solidFill>
              </a:rPr>
              <a:t>. </a:t>
            </a:r>
            <a:endParaRPr lang="he-IL" b="1" dirty="0">
              <a:solidFill>
                <a:schemeClr val="bg1"/>
              </a:solidFill>
            </a:endParaRPr>
          </a:p>
        </p:txBody>
      </p:sp>
      <p:pic>
        <p:nvPicPr>
          <p:cNvPr id="6" name="Рисунок 4" descr="huge-lobster-1.jpg"/>
          <p:cNvPicPr>
            <a:picLocks noChangeAspect="1"/>
          </p:cNvPicPr>
          <p:nvPr/>
        </p:nvPicPr>
        <p:blipFill>
          <a:blip r:embed="rId3"/>
          <a:stretch>
            <a:fillRect/>
          </a:stretch>
        </p:blipFill>
        <p:spPr>
          <a:xfrm>
            <a:off x="3745319" y="428604"/>
            <a:ext cx="4898606" cy="3429024"/>
          </a:xfrm>
          <a:prstGeom prst="rect">
            <a:avLst/>
          </a:prstGeom>
        </p:spPr>
      </p:pic>
      <p:pic>
        <p:nvPicPr>
          <p:cNvPr id="7" name="Рисунок 5" descr="lobsterDM0811_468x521.jpg"/>
          <p:cNvPicPr>
            <a:picLocks noChangeAspect="1"/>
          </p:cNvPicPr>
          <p:nvPr/>
        </p:nvPicPr>
        <p:blipFill>
          <a:blip r:embed="rId4"/>
          <a:stretch>
            <a:fillRect/>
          </a:stretch>
        </p:blipFill>
        <p:spPr>
          <a:xfrm>
            <a:off x="5715008" y="3143248"/>
            <a:ext cx="2870558" cy="3195643"/>
          </a:xfrm>
          <a:prstGeom prst="rect">
            <a:avLst/>
          </a:prstGeom>
        </p:spPr>
      </p:pic>
      <p:pic>
        <p:nvPicPr>
          <p:cNvPr id="8" name="Рисунок 6" descr="krevetka2.jpg"/>
          <p:cNvPicPr>
            <a:picLocks noChangeAspect="1"/>
          </p:cNvPicPr>
          <p:nvPr/>
        </p:nvPicPr>
        <p:blipFill>
          <a:blip r:embed="rId5"/>
          <a:stretch>
            <a:fillRect/>
          </a:stretch>
        </p:blipFill>
        <p:spPr>
          <a:xfrm>
            <a:off x="0" y="4572008"/>
            <a:ext cx="3222620" cy="2079110"/>
          </a:xfrm>
          <a:prstGeom prst="rect">
            <a:avLst/>
          </a:prstGeom>
        </p:spPr>
      </p:pic>
      <p:pic>
        <p:nvPicPr>
          <p:cNvPr id="9" name="Рисунок 7" descr="Lysmata_debelius.jpg"/>
          <p:cNvPicPr>
            <a:picLocks noChangeAspect="1"/>
          </p:cNvPicPr>
          <p:nvPr/>
        </p:nvPicPr>
        <p:blipFill>
          <a:blip r:embed="rId6"/>
          <a:stretch>
            <a:fillRect/>
          </a:stretch>
        </p:blipFill>
        <p:spPr>
          <a:xfrm>
            <a:off x="3357554" y="3857628"/>
            <a:ext cx="3392737" cy="2567824"/>
          </a:xfrm>
          <a:prstGeom prst="rect">
            <a:avLst/>
          </a:prstGeom>
        </p:spPr>
      </p:pic>
      <p:pic>
        <p:nvPicPr>
          <p:cNvPr id="10" name="Рисунок 9" descr="optik-01-big.jpg"/>
          <p:cNvPicPr>
            <a:picLocks noChangeAspect="1"/>
          </p:cNvPicPr>
          <p:nvPr/>
        </p:nvPicPr>
        <p:blipFill>
          <a:blip r:embed="rId7"/>
          <a:stretch>
            <a:fillRect/>
          </a:stretch>
        </p:blipFill>
        <p:spPr>
          <a:xfrm>
            <a:off x="3857620" y="2500306"/>
            <a:ext cx="2762249" cy="2071687"/>
          </a:xfrm>
          <a:prstGeom prst="rect">
            <a:avLst/>
          </a:prstGeom>
        </p:spPr>
      </p:pic>
      <p:sp>
        <p:nvSpPr>
          <p:cNvPr id="11" name="Прямоугольник 8"/>
          <p:cNvSpPr/>
          <p:nvPr/>
        </p:nvSpPr>
        <p:spPr>
          <a:xfrm>
            <a:off x="142844" y="3643314"/>
            <a:ext cx="3071802" cy="923330"/>
          </a:xfrm>
          <a:prstGeom prst="rect">
            <a:avLst/>
          </a:prstGeom>
        </p:spPr>
        <p:txBody>
          <a:bodyPr wrap="square">
            <a:spAutoFit/>
          </a:bodyPr>
          <a:lstStyle/>
          <a:p>
            <a:r>
              <a:rPr lang="ru-RU" b="1" dirty="0" smtClean="0">
                <a:solidFill>
                  <a:schemeClr val="bg1"/>
                </a:solidFill>
              </a:rPr>
              <a:t>Ланки в </a:t>
            </a:r>
            <a:r>
              <a:rPr lang="ru-RU" b="1" dirty="0" err="1" smtClean="0">
                <a:solidFill>
                  <a:schemeClr val="bg1"/>
                </a:solidFill>
              </a:rPr>
              <a:t>ланцюзі</a:t>
            </a:r>
            <a:r>
              <a:rPr lang="ru-RU" b="1" dirty="0" smtClean="0">
                <a:solidFill>
                  <a:schemeClr val="bg1"/>
                </a:solidFill>
              </a:rPr>
              <a:t> </a:t>
            </a:r>
            <a:r>
              <a:rPr lang="ru-RU" b="1" dirty="0" err="1" smtClean="0">
                <a:solidFill>
                  <a:schemeClr val="bg1"/>
                </a:solidFill>
              </a:rPr>
              <a:t>харчування</a:t>
            </a:r>
            <a:r>
              <a:rPr lang="ru-RU" b="1" dirty="0" smtClean="0">
                <a:solidFill>
                  <a:schemeClr val="bg1"/>
                </a:solidFill>
              </a:rPr>
              <a:t>, </a:t>
            </a:r>
            <a:r>
              <a:rPr lang="ru-RU" b="1" dirty="0" err="1" smtClean="0">
                <a:solidFill>
                  <a:schemeClr val="bg1"/>
                </a:solidFill>
              </a:rPr>
              <a:t>симбіонти</a:t>
            </a:r>
            <a:r>
              <a:rPr lang="ru-RU" b="1" dirty="0" smtClean="0">
                <a:solidFill>
                  <a:schemeClr val="bg1"/>
                </a:solidFill>
              </a:rPr>
              <a:t>, </a:t>
            </a:r>
            <a:r>
              <a:rPr lang="ru-RU" b="1" dirty="0" err="1" smtClean="0">
                <a:solidFill>
                  <a:schemeClr val="bg1"/>
                </a:solidFill>
              </a:rPr>
              <a:t>некрофаги</a:t>
            </a:r>
            <a:r>
              <a:rPr lang="ru-RU" b="1" dirty="0" smtClean="0">
                <a:solidFill>
                  <a:schemeClr val="bg1"/>
                </a:solidFill>
              </a:rPr>
              <a:t>, </a:t>
            </a:r>
            <a:r>
              <a:rPr lang="ru-RU" b="1" dirty="0" err="1" smtClean="0">
                <a:solidFill>
                  <a:schemeClr val="bg1"/>
                </a:solidFill>
              </a:rPr>
              <a:t>об'єкт</a:t>
            </a:r>
            <a:r>
              <a:rPr lang="ru-RU" b="1" dirty="0" smtClean="0">
                <a:solidFill>
                  <a:schemeClr val="bg1"/>
                </a:solidFill>
              </a:rPr>
              <a:t> </a:t>
            </a:r>
            <a:r>
              <a:rPr lang="ru-RU" b="1" dirty="0" err="1" smtClean="0">
                <a:solidFill>
                  <a:schemeClr val="bg1"/>
                </a:solidFill>
              </a:rPr>
              <a:t>промислу</a:t>
            </a:r>
            <a:r>
              <a:rPr lang="ru-RU" b="1" dirty="0" smtClean="0">
                <a:solidFill>
                  <a:schemeClr val="bg1"/>
                </a:solidFill>
              </a:rPr>
              <a:t>.</a:t>
            </a:r>
            <a:endParaRPr lang="ru-RU"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14338" name="Picture 2"/>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a:effectLst/>
        </p:spPr>
      </p:pic>
      <p:sp>
        <p:nvSpPr>
          <p:cNvPr id="5" name="Заголовок 1"/>
          <p:cNvSpPr txBox="1">
            <a:spLocks/>
          </p:cNvSpPr>
          <p:nvPr/>
        </p:nvSpPr>
        <p:spPr>
          <a:xfrm>
            <a:off x="571472" y="5357826"/>
            <a:ext cx="8229600" cy="1143000"/>
          </a:xfrm>
          <a:prstGeom prst="rect">
            <a:avLst/>
          </a:prstGeom>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0" i="0" u="none" strike="noStrike" kern="1200" cap="none" spc="0" normalizeH="0" baseline="0" noProof="0" dirty="0" err="1" smtClean="0">
                <a:ln>
                  <a:noFill/>
                </a:ln>
                <a:solidFill>
                  <a:schemeClr val="bg1"/>
                </a:solidFill>
                <a:effectLst/>
                <a:uLnTx/>
                <a:uFillTx/>
                <a:latin typeface="+mj-lt"/>
                <a:ea typeface="+mj-ea"/>
                <a:cs typeface="+mj-cs"/>
              </a:rPr>
              <a:t>Десятиногі</a:t>
            </a:r>
            <a:r>
              <a:rPr kumimoji="0" lang="ru-RU" sz="2000" b="0" i="0" u="none" strike="noStrike" kern="1200" cap="none" spc="0" normalizeH="0" baseline="0" noProof="0" dirty="0" smtClean="0">
                <a:ln>
                  <a:noFill/>
                </a:ln>
                <a:solidFill>
                  <a:schemeClr val="bg1"/>
                </a:solidFill>
                <a:effectLst/>
                <a:uLnTx/>
                <a:uFillTx/>
                <a:latin typeface="+mj-lt"/>
                <a:ea typeface="+mj-ea"/>
                <a:cs typeface="+mj-cs"/>
              </a:rPr>
              <a:t> </a:t>
            </a:r>
            <a:r>
              <a:rPr kumimoji="0" lang="ru-RU" sz="2000" b="0" i="0" u="none" strike="noStrike" kern="1200" cap="none" spc="0" normalizeH="0" baseline="0" noProof="0" dirty="0" err="1" smtClean="0">
                <a:ln>
                  <a:noFill/>
                </a:ln>
                <a:solidFill>
                  <a:schemeClr val="bg1"/>
                </a:solidFill>
                <a:effectLst/>
                <a:uLnTx/>
                <a:uFillTx/>
                <a:latin typeface="+mj-lt"/>
                <a:ea typeface="+mj-ea"/>
                <a:cs typeface="+mj-cs"/>
              </a:rPr>
              <a:t>вищі</a:t>
            </a:r>
            <a:r>
              <a:rPr kumimoji="0" lang="ru-RU" sz="2000" b="0" i="0" u="none" strike="noStrike" kern="1200" cap="none" spc="0" normalizeH="0" baseline="0" noProof="0" dirty="0" smtClean="0">
                <a:ln>
                  <a:noFill/>
                </a:ln>
                <a:solidFill>
                  <a:schemeClr val="bg1"/>
                </a:solidFill>
                <a:effectLst/>
                <a:uLnTx/>
                <a:uFillTx/>
                <a:latin typeface="+mj-lt"/>
                <a:ea typeface="+mj-ea"/>
                <a:cs typeface="+mj-cs"/>
              </a:rPr>
              <a:t> раки. </a:t>
            </a:r>
            <a:r>
              <a:rPr kumimoji="0" lang="ru-RU" sz="2000" b="0" i="0" u="none" strike="noStrike" kern="1200" cap="none" spc="0" normalizeH="0" baseline="0" noProof="0" dirty="0" err="1" smtClean="0">
                <a:ln>
                  <a:noFill/>
                </a:ln>
                <a:solidFill>
                  <a:schemeClr val="bg1"/>
                </a:solidFill>
                <a:effectLst/>
                <a:uLnTx/>
                <a:uFillTx/>
                <a:latin typeface="+mj-lt"/>
                <a:ea typeface="+mj-ea"/>
                <a:cs typeface="+mj-cs"/>
              </a:rPr>
              <a:t>Верхній</a:t>
            </a:r>
            <a:r>
              <a:rPr kumimoji="0" lang="ru-RU" sz="2000" b="0" i="0" u="none" strike="noStrike" kern="1200" cap="none" spc="0" normalizeH="0" baseline="0" noProof="0" dirty="0" smtClean="0">
                <a:ln>
                  <a:noFill/>
                </a:ln>
                <a:solidFill>
                  <a:schemeClr val="bg1"/>
                </a:solidFill>
                <a:effectLst/>
                <a:uLnTx/>
                <a:uFillTx/>
                <a:latin typeface="+mj-lt"/>
                <a:ea typeface="+mj-ea"/>
                <a:cs typeface="+mj-cs"/>
              </a:rPr>
              <a:t> ряд, </a:t>
            </a:r>
            <a:r>
              <a:rPr kumimoji="0" lang="ru-RU" sz="2000" b="0" i="0" u="none" strike="noStrike" kern="1200" cap="none" spc="0" normalizeH="0" baseline="0" noProof="0" dirty="0" err="1" smtClean="0">
                <a:ln>
                  <a:noFill/>
                </a:ln>
                <a:solidFill>
                  <a:schemeClr val="bg1"/>
                </a:solidFill>
                <a:effectLst/>
                <a:uLnTx/>
                <a:uFillTx/>
                <a:latin typeface="+mj-lt"/>
                <a:ea typeface="+mj-ea"/>
                <a:cs typeface="+mj-cs"/>
              </a:rPr>
              <a:t>зліва</a:t>
            </a:r>
            <a:r>
              <a:rPr kumimoji="0" lang="ru-RU" sz="2000" b="0" i="0" u="none" strike="noStrike" kern="1200" cap="none" spc="0" normalizeH="0" baseline="0" noProof="0" dirty="0" smtClean="0">
                <a:ln>
                  <a:noFill/>
                </a:ln>
                <a:solidFill>
                  <a:schemeClr val="bg1"/>
                </a:solidFill>
                <a:effectLst/>
                <a:uLnTx/>
                <a:uFillTx/>
                <a:latin typeface="+mj-lt"/>
                <a:ea typeface="+mj-ea"/>
                <a:cs typeface="+mj-cs"/>
              </a:rPr>
              <a:t> направо: </a:t>
            </a:r>
            <a:r>
              <a:rPr kumimoji="0" lang="ru-RU" sz="2000" b="0" i="0" u="none" strike="noStrike" kern="1200" cap="none" spc="0" normalizeH="0" baseline="0" noProof="0" dirty="0" err="1" smtClean="0">
                <a:ln>
                  <a:noFill/>
                </a:ln>
                <a:solidFill>
                  <a:schemeClr val="bg1"/>
                </a:solidFill>
                <a:effectLst/>
                <a:uLnTx/>
                <a:uFillTx/>
                <a:latin typeface="+mj-lt"/>
                <a:ea typeface="+mj-ea"/>
                <a:cs typeface="+mj-cs"/>
              </a:rPr>
              <a:t>лисмата</a:t>
            </a:r>
            <a:r>
              <a:rPr kumimoji="0" lang="ru-RU" sz="2000" b="0" i="0" u="none" strike="noStrike" kern="1200" cap="none" spc="0" normalizeH="0" baseline="0" noProof="0" dirty="0" smtClean="0">
                <a:ln>
                  <a:noFill/>
                </a:ln>
                <a:solidFill>
                  <a:schemeClr val="bg1"/>
                </a:solidFill>
                <a:effectLst/>
                <a:uLnTx/>
                <a:uFillTx/>
                <a:latin typeface="+mj-lt"/>
                <a:ea typeface="+mj-ea"/>
                <a:cs typeface="+mj-cs"/>
              </a:rPr>
              <a:t> </a:t>
            </a:r>
            <a:r>
              <a:rPr kumimoji="0" lang="ru-RU" sz="2000" b="0" i="0" u="none" strike="noStrike" kern="1200" cap="none" spc="0" normalizeH="0" baseline="0" noProof="0" dirty="0" err="1" smtClean="0">
                <a:ln>
                  <a:noFill/>
                </a:ln>
                <a:solidFill>
                  <a:schemeClr val="bg1"/>
                </a:solidFill>
                <a:effectLst/>
                <a:uLnTx/>
                <a:uFillTx/>
                <a:latin typeface="+mj-lt"/>
                <a:ea typeface="+mj-ea"/>
                <a:cs typeface="+mj-cs"/>
              </a:rPr>
              <a:t>Вурдемана</a:t>
            </a:r>
            <a:r>
              <a:rPr kumimoji="0" lang="ru-RU" sz="2000" b="0" i="0" u="none" strike="noStrike" kern="1200" cap="none" spc="0" normalizeH="0" baseline="0" noProof="0" dirty="0" smtClean="0">
                <a:ln>
                  <a:noFill/>
                </a:ln>
                <a:solidFill>
                  <a:schemeClr val="bg1"/>
                </a:solidFill>
                <a:effectLst/>
                <a:uLnTx/>
                <a:uFillTx/>
                <a:latin typeface="+mj-lt"/>
                <a:ea typeface="+mj-ea"/>
                <a:cs typeface="+mj-cs"/>
              </a:rPr>
              <a:t>, креветка </a:t>
            </a:r>
            <a:r>
              <a:rPr kumimoji="0" lang="ru-RU" sz="2000" b="0" i="0" u="none" strike="noStrike" kern="1200" cap="none" spc="0" normalizeH="0" baseline="0" noProof="0" dirty="0" err="1" smtClean="0">
                <a:ln>
                  <a:noFill/>
                </a:ln>
                <a:solidFill>
                  <a:schemeClr val="bg1"/>
                </a:solidFill>
                <a:effectLst/>
                <a:uLnTx/>
                <a:uFillTx/>
                <a:latin typeface="+mj-lt"/>
                <a:ea typeface="+mj-ea"/>
                <a:cs typeface="+mj-cs"/>
              </a:rPr>
              <a:t>чилім</a:t>
            </a:r>
            <a:r>
              <a:rPr kumimoji="0" lang="ru-RU" sz="2000" b="0" i="0" u="none" strike="noStrike" kern="1200" cap="none" spc="0" normalizeH="0" baseline="0" noProof="0" dirty="0" smtClean="0">
                <a:ln>
                  <a:noFill/>
                </a:ln>
                <a:solidFill>
                  <a:schemeClr val="bg1"/>
                </a:solidFill>
                <a:effectLst/>
                <a:uLnTx/>
                <a:uFillTx/>
                <a:latin typeface="+mj-lt"/>
                <a:ea typeface="+mj-ea"/>
                <a:cs typeface="+mj-cs"/>
              </a:rPr>
              <a:t>, </a:t>
            </a:r>
            <a:r>
              <a:rPr kumimoji="0" lang="ru-RU" sz="2000" b="0" i="0" u="none" strike="noStrike" kern="1200" cap="none" spc="0" normalizeH="0" baseline="0" noProof="0" dirty="0" err="1" smtClean="0">
                <a:ln>
                  <a:noFill/>
                </a:ln>
                <a:solidFill>
                  <a:schemeClr val="bg1"/>
                </a:solidFill>
                <a:effectLst/>
                <a:uLnTx/>
                <a:uFillTx/>
                <a:latin typeface="+mj-lt"/>
                <a:ea typeface="+mj-ea"/>
                <a:cs typeface="+mj-cs"/>
              </a:rPr>
              <a:t>гігантський</a:t>
            </a:r>
            <a:r>
              <a:rPr kumimoji="0" lang="ru-RU" sz="2000" b="0" i="0" u="none" strike="noStrike" kern="1200" cap="none" spc="0" normalizeH="0" baseline="0" noProof="0" dirty="0" smtClean="0">
                <a:ln>
                  <a:noFill/>
                </a:ln>
                <a:solidFill>
                  <a:schemeClr val="bg1"/>
                </a:solidFill>
                <a:effectLst/>
                <a:uLnTx/>
                <a:uFillTx/>
                <a:latin typeface="+mj-lt"/>
                <a:ea typeface="+mj-ea"/>
                <a:cs typeface="+mj-cs"/>
              </a:rPr>
              <a:t> краб, </a:t>
            </a:r>
            <a:r>
              <a:rPr kumimoji="0" lang="ru-RU" sz="2000" b="0" i="0" u="none" strike="noStrike" kern="1200" cap="none" spc="0" normalizeH="0" baseline="0" noProof="0" dirty="0" err="1" smtClean="0">
                <a:ln>
                  <a:noFill/>
                </a:ln>
                <a:solidFill>
                  <a:schemeClr val="bg1"/>
                </a:solidFill>
                <a:effectLst/>
                <a:uLnTx/>
                <a:uFillTx/>
                <a:latin typeface="+mj-lt"/>
                <a:ea typeface="+mj-ea"/>
                <a:cs typeface="+mj-cs"/>
              </a:rPr>
              <a:t>камчатський</a:t>
            </a:r>
            <a:r>
              <a:rPr kumimoji="0" lang="ru-RU" sz="2000" b="0" i="0" u="none" strike="noStrike" kern="1200" cap="none" spc="0" normalizeH="0" baseline="0" noProof="0" dirty="0" smtClean="0">
                <a:ln>
                  <a:noFill/>
                </a:ln>
                <a:solidFill>
                  <a:schemeClr val="bg1"/>
                </a:solidFill>
                <a:effectLst/>
                <a:uLnTx/>
                <a:uFillTx/>
                <a:latin typeface="+mj-lt"/>
                <a:ea typeface="+mj-ea"/>
                <a:cs typeface="+mj-cs"/>
              </a:rPr>
              <a:t> краб. </a:t>
            </a:r>
            <a:r>
              <a:rPr kumimoji="0" lang="ru-RU" sz="2000" b="0" i="0" u="none" strike="noStrike" kern="1200" cap="none" spc="0" normalizeH="0" baseline="0" noProof="0" dirty="0" err="1" smtClean="0">
                <a:ln>
                  <a:noFill/>
                </a:ln>
                <a:solidFill>
                  <a:schemeClr val="bg1"/>
                </a:solidFill>
                <a:effectLst/>
                <a:uLnTx/>
                <a:uFillTx/>
                <a:latin typeface="+mj-lt"/>
                <a:ea typeface="+mj-ea"/>
                <a:cs typeface="+mj-cs"/>
              </a:rPr>
              <a:t>Нижній</a:t>
            </a:r>
            <a:r>
              <a:rPr kumimoji="0" lang="ru-RU" sz="2000" b="0" i="0" u="none" strike="noStrike" kern="1200" cap="none" spc="0" normalizeH="0" baseline="0" noProof="0" dirty="0" smtClean="0">
                <a:ln>
                  <a:noFill/>
                </a:ln>
                <a:solidFill>
                  <a:schemeClr val="bg1"/>
                </a:solidFill>
                <a:effectLst/>
                <a:uLnTx/>
                <a:uFillTx/>
                <a:latin typeface="+mj-lt"/>
                <a:ea typeface="+mj-ea"/>
                <a:cs typeface="+mj-cs"/>
              </a:rPr>
              <a:t> ряд, </a:t>
            </a:r>
            <a:r>
              <a:rPr kumimoji="0" lang="ru-RU" sz="2000" b="0" i="0" u="none" strike="noStrike" kern="1200" cap="none" spc="0" normalizeH="0" baseline="0" noProof="0" dirty="0" err="1" smtClean="0">
                <a:ln>
                  <a:noFill/>
                </a:ln>
                <a:solidFill>
                  <a:schemeClr val="bg1"/>
                </a:solidFill>
                <a:effectLst/>
                <a:uLnTx/>
                <a:uFillTx/>
                <a:latin typeface="+mj-lt"/>
                <a:ea typeface="+mj-ea"/>
                <a:cs typeface="+mj-cs"/>
              </a:rPr>
              <a:t>зліва</a:t>
            </a:r>
            <a:r>
              <a:rPr kumimoji="0" lang="ru-RU" sz="2000" b="0" i="0" u="none" strike="noStrike" kern="1200" cap="none" spc="0" normalizeH="0" baseline="0" noProof="0" dirty="0" smtClean="0">
                <a:ln>
                  <a:noFill/>
                </a:ln>
                <a:solidFill>
                  <a:schemeClr val="bg1"/>
                </a:solidFill>
                <a:effectLst/>
                <a:uLnTx/>
                <a:uFillTx/>
                <a:latin typeface="+mj-lt"/>
                <a:ea typeface="+mj-ea"/>
                <a:cs typeface="+mj-cs"/>
              </a:rPr>
              <a:t> направо: </a:t>
            </a:r>
            <a:r>
              <a:rPr kumimoji="0" lang="ru-RU" sz="2000" b="0" i="0" u="none" strike="noStrike" kern="1200" cap="none" spc="0" normalizeH="0" baseline="0" noProof="0" dirty="0" err="1" smtClean="0">
                <a:ln>
                  <a:noFill/>
                </a:ln>
                <a:solidFill>
                  <a:schemeClr val="bg1"/>
                </a:solidFill>
                <a:effectLst/>
                <a:uLnTx/>
                <a:uFillTx/>
                <a:latin typeface="+mj-lt"/>
                <a:ea typeface="+mj-ea"/>
                <a:cs typeface="+mj-cs"/>
              </a:rPr>
              <a:t>лофолітодес</a:t>
            </a:r>
            <a:r>
              <a:rPr kumimoji="0" lang="ru-RU" sz="2000" b="0" i="0" u="none" strike="noStrike" kern="1200" cap="none" spc="0" normalizeH="0" baseline="0" noProof="0" dirty="0" smtClean="0">
                <a:ln>
                  <a:noFill/>
                </a:ln>
                <a:solidFill>
                  <a:schemeClr val="bg1"/>
                </a:solidFill>
                <a:effectLst/>
                <a:uLnTx/>
                <a:uFillTx/>
                <a:latin typeface="+mj-lt"/>
                <a:ea typeface="+mj-ea"/>
                <a:cs typeface="+mj-cs"/>
              </a:rPr>
              <a:t>, </a:t>
            </a:r>
            <a:r>
              <a:rPr kumimoji="0" lang="ru-RU" sz="2000" b="0" i="0" u="none" strike="noStrike" kern="1200" cap="none" spc="0" normalizeH="0" baseline="0" noProof="0" dirty="0" err="1" smtClean="0">
                <a:ln>
                  <a:noFill/>
                </a:ln>
                <a:solidFill>
                  <a:schemeClr val="bg1"/>
                </a:solidFill>
                <a:effectLst/>
                <a:uLnTx/>
                <a:uFillTx/>
                <a:latin typeface="+mj-lt"/>
                <a:ea typeface="+mj-ea"/>
                <a:cs typeface="+mj-cs"/>
              </a:rPr>
              <a:t>звичайний</a:t>
            </a:r>
            <a:r>
              <a:rPr kumimoji="0" lang="ru-RU" sz="2000" b="0" i="0" u="none" strike="noStrike" kern="1200" cap="none" spc="0" normalizeH="0" baseline="0" noProof="0" dirty="0" smtClean="0">
                <a:ln>
                  <a:noFill/>
                </a:ln>
                <a:solidFill>
                  <a:schemeClr val="bg1"/>
                </a:solidFill>
                <a:effectLst/>
                <a:uLnTx/>
                <a:uFillTx/>
                <a:latin typeface="+mj-lt"/>
                <a:ea typeface="+mj-ea"/>
                <a:cs typeface="+mj-cs"/>
              </a:rPr>
              <a:t> лангуст, креветка </a:t>
            </a:r>
            <a:r>
              <a:rPr kumimoji="0" lang="ru-RU" sz="2000" b="0" i="0" u="none" strike="noStrike" kern="1200" cap="none" spc="0" normalizeH="0" baseline="0" noProof="0" dirty="0" err="1" smtClean="0">
                <a:ln>
                  <a:noFill/>
                </a:ln>
                <a:solidFill>
                  <a:schemeClr val="bg1"/>
                </a:solidFill>
                <a:effectLst/>
                <a:uLnTx/>
                <a:uFillTx/>
                <a:latin typeface="+mj-lt"/>
                <a:ea typeface="+mj-ea"/>
                <a:cs typeface="+mj-cs"/>
              </a:rPr>
              <a:t>пенеус</a:t>
            </a:r>
            <a:r>
              <a:rPr kumimoji="0" lang="ru-RU" sz="2000" b="0" i="0" u="none" strike="noStrike" kern="1200" cap="none" spc="0" normalizeH="0" baseline="0" noProof="0" dirty="0" smtClean="0">
                <a:ln>
                  <a:noFill/>
                </a:ln>
                <a:solidFill>
                  <a:schemeClr val="bg1"/>
                </a:solidFill>
                <a:effectLst/>
                <a:uLnTx/>
                <a:uFillTx/>
                <a:latin typeface="+mj-lt"/>
                <a:ea typeface="+mj-ea"/>
                <a:cs typeface="+mj-cs"/>
              </a:rPr>
              <a:t>, </a:t>
            </a:r>
            <a:r>
              <a:rPr kumimoji="0" lang="ru-RU" sz="2000" b="0" i="0" u="none" strike="noStrike" kern="1200" cap="none" spc="0" normalizeH="0" baseline="0" noProof="0" dirty="0" err="1" smtClean="0">
                <a:ln>
                  <a:noFill/>
                </a:ln>
                <a:solidFill>
                  <a:schemeClr val="bg1"/>
                </a:solidFill>
                <a:effectLst/>
                <a:uLnTx/>
                <a:uFillTx/>
                <a:latin typeface="+mj-lt"/>
                <a:ea typeface="+mj-ea"/>
                <a:cs typeface="+mj-cs"/>
              </a:rPr>
              <a:t>ваблячий</a:t>
            </a:r>
            <a:r>
              <a:rPr kumimoji="0" lang="ru-RU" sz="2000" b="0" i="0" u="none" strike="noStrike" kern="1200" cap="none" spc="0" normalizeH="0" baseline="0" noProof="0" dirty="0" smtClean="0">
                <a:ln>
                  <a:noFill/>
                </a:ln>
                <a:solidFill>
                  <a:schemeClr val="bg1"/>
                </a:solidFill>
                <a:effectLst/>
                <a:uLnTx/>
                <a:uFillTx/>
                <a:latin typeface="+mj-lt"/>
                <a:ea typeface="+mj-ea"/>
                <a:cs typeface="+mj-cs"/>
              </a:rPr>
              <a:t> краб</a:t>
            </a:r>
            <a:r>
              <a:rPr kumimoji="0" lang="ru-RU" sz="4400" b="0" i="0" u="none" strike="noStrike" kern="1200" cap="none" spc="0" normalizeH="0" baseline="0" noProof="0" dirty="0" smtClean="0">
                <a:ln>
                  <a:noFill/>
                </a:ln>
                <a:solidFill>
                  <a:schemeClr val="tx1"/>
                </a:solidFill>
                <a:effectLst/>
                <a:uLnTx/>
                <a:uFillTx/>
                <a:latin typeface="+mj-lt"/>
                <a:ea typeface="+mj-ea"/>
                <a:cs typeface="+mj-cs"/>
              </a:rPr>
              <a:t/>
            </a:r>
            <a:br>
              <a:rPr kumimoji="0" lang="ru-RU" sz="4400" b="0" i="0" u="none" strike="noStrike" kern="1200" cap="none" spc="0" normalizeH="0" baseline="0" noProof="0" dirty="0" smtClean="0">
                <a:ln>
                  <a:noFill/>
                </a:ln>
                <a:solidFill>
                  <a:schemeClr val="tx1"/>
                </a:solidFill>
                <a:effectLst/>
                <a:uLnTx/>
                <a:uFillTx/>
                <a:latin typeface="+mj-lt"/>
                <a:ea typeface="+mj-ea"/>
                <a:cs typeface="+mj-cs"/>
              </a:rPr>
            </a:b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Содержимое 3" descr="05060304.jpg"/>
          <p:cNvPicPr>
            <a:picLocks noChangeAspect="1"/>
          </p:cNvPicPr>
          <p:nvPr/>
        </p:nvPicPr>
        <p:blipFill>
          <a:blip r:embed="rId3"/>
          <a:stretch>
            <a:fillRect/>
          </a:stretch>
        </p:blipFill>
        <p:spPr>
          <a:xfrm>
            <a:off x="571472" y="500042"/>
            <a:ext cx="8001056" cy="421484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15362" name="Picture 2"/>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a:effectLst/>
        </p:spPr>
      </p:pic>
      <p:sp>
        <p:nvSpPr>
          <p:cNvPr id="5" name="Прямоугольник 3"/>
          <p:cNvSpPr/>
          <p:nvPr/>
        </p:nvSpPr>
        <p:spPr>
          <a:xfrm>
            <a:off x="214282" y="142853"/>
            <a:ext cx="3000396" cy="5724644"/>
          </a:xfrm>
          <a:prstGeom prst="rect">
            <a:avLst/>
          </a:prstGeom>
        </p:spPr>
        <p:txBody>
          <a:bodyPr wrap="square">
            <a:spAutoFit/>
          </a:bodyPr>
          <a:lstStyle/>
          <a:p>
            <a:pPr>
              <a:buNone/>
            </a:pPr>
            <a:r>
              <a:rPr lang="ru-RU" sz="2400" b="1" i="1" dirty="0" smtClean="0">
                <a:solidFill>
                  <a:schemeClr val="bg1"/>
                </a:solidFill>
              </a:rPr>
              <a:t>Ряд </a:t>
            </a:r>
            <a:r>
              <a:rPr lang="ru-RU" sz="2400" b="1" i="1" dirty="0" err="1" smtClean="0">
                <a:solidFill>
                  <a:schemeClr val="bg1"/>
                </a:solidFill>
              </a:rPr>
              <a:t>Рівноногі</a:t>
            </a:r>
            <a:r>
              <a:rPr lang="ru-RU" sz="2400" b="1" i="1" dirty="0" smtClean="0">
                <a:solidFill>
                  <a:schemeClr val="bg1"/>
                </a:solidFill>
              </a:rPr>
              <a:t> раки </a:t>
            </a:r>
          </a:p>
          <a:p>
            <a:pPr>
              <a:buNone/>
            </a:pPr>
            <a:r>
              <a:rPr lang="he-IL" dirty="0" smtClean="0">
                <a:solidFill>
                  <a:schemeClr val="bg1"/>
                </a:solidFill>
              </a:rPr>
              <a:t> </a:t>
            </a:r>
            <a:r>
              <a:rPr lang="ru-RU" b="1" dirty="0" smtClean="0">
                <a:solidFill>
                  <a:schemeClr val="bg1"/>
                </a:solidFill>
              </a:rPr>
              <a:t>З </a:t>
            </a:r>
            <a:r>
              <a:rPr lang="ru-RU" b="1" dirty="0" err="1" smtClean="0">
                <a:solidFill>
                  <a:schemeClr val="bg1"/>
                </a:solidFill>
              </a:rPr>
              <a:t>водних</a:t>
            </a:r>
            <a:r>
              <a:rPr lang="ru-RU" b="1" dirty="0" smtClean="0">
                <a:solidFill>
                  <a:schemeClr val="bg1"/>
                </a:solidFill>
              </a:rPr>
              <a:t> </a:t>
            </a:r>
            <a:r>
              <a:rPr lang="ru-RU" b="1" dirty="0" err="1" smtClean="0">
                <a:solidFill>
                  <a:schemeClr val="bg1"/>
                </a:solidFill>
              </a:rPr>
              <a:t>видів</a:t>
            </a:r>
            <a:r>
              <a:rPr lang="ru-RU" b="1" dirty="0" smtClean="0">
                <a:solidFill>
                  <a:schemeClr val="bg1"/>
                </a:solidFill>
              </a:rPr>
              <a:t> </a:t>
            </a:r>
            <a:r>
              <a:rPr lang="ru-RU" b="1" dirty="0" err="1" smtClean="0">
                <a:solidFill>
                  <a:schemeClr val="bg1"/>
                </a:solidFill>
              </a:rPr>
              <a:t>цього</a:t>
            </a:r>
            <a:r>
              <a:rPr lang="ru-RU" b="1" dirty="0" smtClean="0">
                <a:solidFill>
                  <a:schemeClr val="bg1"/>
                </a:solidFill>
              </a:rPr>
              <a:t> ряду в </a:t>
            </a:r>
            <a:r>
              <a:rPr lang="ru-RU" b="1" dirty="0" err="1" smtClean="0">
                <a:solidFill>
                  <a:schemeClr val="bg1"/>
                </a:solidFill>
              </a:rPr>
              <a:t>Україні</a:t>
            </a:r>
            <a:r>
              <a:rPr lang="ru-RU" b="1" dirty="0" smtClean="0">
                <a:solidFill>
                  <a:schemeClr val="bg1"/>
                </a:solidFill>
              </a:rPr>
              <a:t> часто </a:t>
            </a:r>
            <a:r>
              <a:rPr lang="ru-RU" b="1" dirty="0" err="1" smtClean="0">
                <a:solidFill>
                  <a:schemeClr val="bg1"/>
                </a:solidFill>
              </a:rPr>
              <a:t>зустрічає</a:t>
            </a:r>
            <a:r>
              <a:rPr lang="he-IL" b="1" dirty="0" smtClean="0">
                <a:solidFill>
                  <a:schemeClr val="bg1"/>
                </a:solidFill>
              </a:rPr>
              <a:t>'</a:t>
            </a:r>
            <a:r>
              <a:rPr lang="ru-RU" b="1" dirty="0" err="1" smtClean="0">
                <a:solidFill>
                  <a:schemeClr val="bg1"/>
                </a:solidFill>
              </a:rPr>
              <a:t>гься</a:t>
            </a:r>
            <a:r>
              <a:rPr lang="ru-RU" b="1" dirty="0" smtClean="0">
                <a:solidFill>
                  <a:schemeClr val="bg1"/>
                </a:solidFill>
              </a:rPr>
              <a:t> </a:t>
            </a:r>
            <a:r>
              <a:rPr lang="ru-RU" b="1" dirty="0" err="1" smtClean="0">
                <a:solidFill>
                  <a:schemeClr val="bg1"/>
                </a:solidFill>
              </a:rPr>
              <a:t>водяний</a:t>
            </a:r>
            <a:r>
              <a:rPr lang="ru-RU" b="1" dirty="0" smtClean="0">
                <a:solidFill>
                  <a:schemeClr val="bg1"/>
                </a:solidFill>
              </a:rPr>
              <a:t> ослик</a:t>
            </a:r>
            <a:r>
              <a:rPr lang="he-IL" b="1" dirty="0" smtClean="0">
                <a:solidFill>
                  <a:schemeClr val="bg1"/>
                </a:solidFill>
              </a:rPr>
              <a:t>. </a:t>
            </a:r>
            <a:r>
              <a:rPr lang="ru-RU" b="1" dirty="0" smtClean="0">
                <a:solidFill>
                  <a:schemeClr val="bg1"/>
                </a:solidFill>
              </a:rPr>
              <a:t>Але </a:t>
            </a:r>
            <a:r>
              <a:rPr lang="ru-RU" b="1" dirty="0" err="1" smtClean="0">
                <a:solidFill>
                  <a:schemeClr val="bg1"/>
                </a:solidFill>
              </a:rPr>
              <a:t>найширше</a:t>
            </a:r>
            <a:r>
              <a:rPr lang="ru-RU" b="1" dirty="0" smtClean="0">
                <a:solidFill>
                  <a:schemeClr val="bg1"/>
                </a:solidFill>
              </a:rPr>
              <a:t> </a:t>
            </a:r>
            <a:r>
              <a:rPr lang="ru-RU" b="1" dirty="0" err="1" smtClean="0">
                <a:solidFill>
                  <a:schemeClr val="bg1"/>
                </a:solidFill>
              </a:rPr>
              <a:t>відомі</a:t>
            </a:r>
            <a:r>
              <a:rPr lang="ru-RU" b="1" dirty="0" smtClean="0">
                <a:solidFill>
                  <a:schemeClr val="bg1"/>
                </a:solidFill>
              </a:rPr>
              <a:t> </a:t>
            </a:r>
            <a:r>
              <a:rPr lang="ru-RU" b="1" dirty="0" err="1" smtClean="0">
                <a:solidFill>
                  <a:schemeClr val="bg1"/>
                </a:solidFill>
              </a:rPr>
              <a:t>рівноногі</a:t>
            </a:r>
            <a:r>
              <a:rPr lang="ru-RU" b="1" dirty="0" smtClean="0">
                <a:solidFill>
                  <a:schemeClr val="bg1"/>
                </a:solidFill>
              </a:rPr>
              <a:t> раки</a:t>
            </a:r>
            <a:r>
              <a:rPr lang="he-IL" b="1" dirty="0" smtClean="0">
                <a:solidFill>
                  <a:schemeClr val="bg1"/>
                </a:solidFill>
              </a:rPr>
              <a:t>, </a:t>
            </a:r>
            <a:r>
              <a:rPr lang="ru-RU" b="1" dirty="0" err="1" smtClean="0">
                <a:solidFill>
                  <a:schemeClr val="bg1"/>
                </a:solidFill>
              </a:rPr>
              <a:t>що</a:t>
            </a:r>
            <a:r>
              <a:rPr lang="ru-RU" b="1" dirty="0" smtClean="0">
                <a:solidFill>
                  <a:schemeClr val="bg1"/>
                </a:solidFill>
              </a:rPr>
              <a:t> </a:t>
            </a:r>
            <a:r>
              <a:rPr lang="ru-RU" b="1" dirty="0" err="1" smtClean="0">
                <a:solidFill>
                  <a:schemeClr val="bg1"/>
                </a:solidFill>
              </a:rPr>
              <a:t>живуть</a:t>
            </a:r>
            <a:r>
              <a:rPr lang="ru-RU" b="1" dirty="0" smtClean="0">
                <a:solidFill>
                  <a:schemeClr val="bg1"/>
                </a:solidFill>
              </a:rPr>
              <a:t> на </a:t>
            </a:r>
            <a:r>
              <a:rPr lang="ru-RU" b="1" dirty="0" err="1" smtClean="0">
                <a:solidFill>
                  <a:schemeClr val="bg1"/>
                </a:solidFill>
              </a:rPr>
              <a:t>суходолі</a:t>
            </a:r>
            <a:r>
              <a:rPr lang="he-IL" b="1" dirty="0" smtClean="0">
                <a:solidFill>
                  <a:schemeClr val="bg1"/>
                </a:solidFill>
              </a:rPr>
              <a:t>, -- </a:t>
            </a:r>
            <a:r>
              <a:rPr lang="ru-RU" b="1" dirty="0" err="1" smtClean="0">
                <a:solidFill>
                  <a:schemeClr val="bg1"/>
                </a:solidFill>
              </a:rPr>
              <a:t>мокриці</a:t>
            </a:r>
            <a:r>
              <a:rPr lang="he-IL" b="1" dirty="0" smtClean="0">
                <a:solidFill>
                  <a:schemeClr val="bg1"/>
                </a:solidFill>
              </a:rPr>
              <a:t>. </a:t>
            </a:r>
            <a:r>
              <a:rPr lang="ru-RU" b="1" dirty="0" smtClean="0">
                <a:solidFill>
                  <a:schemeClr val="bg1"/>
                </a:solidFill>
              </a:rPr>
              <a:t>Переселившись на </a:t>
            </a:r>
            <a:r>
              <a:rPr lang="ru-RU" b="1" dirty="0" err="1" smtClean="0">
                <a:solidFill>
                  <a:schemeClr val="bg1"/>
                </a:solidFill>
              </a:rPr>
              <a:t>суходіл</a:t>
            </a:r>
            <a:r>
              <a:rPr lang="he-IL" b="1" dirty="0" smtClean="0">
                <a:solidFill>
                  <a:schemeClr val="bg1"/>
                </a:solidFill>
              </a:rPr>
              <a:t>, </a:t>
            </a:r>
            <a:r>
              <a:rPr lang="ru-RU" b="1" dirty="0" smtClean="0">
                <a:solidFill>
                  <a:schemeClr val="bg1"/>
                </a:solidFill>
              </a:rPr>
              <a:t>вони не </a:t>
            </a:r>
            <a:r>
              <a:rPr lang="ru-RU" b="1" dirty="0" err="1" smtClean="0">
                <a:solidFill>
                  <a:schemeClr val="bg1"/>
                </a:solidFill>
              </a:rPr>
              <a:t>втратили</a:t>
            </a:r>
            <a:r>
              <a:rPr lang="ru-RU" b="1" dirty="0" smtClean="0">
                <a:solidFill>
                  <a:schemeClr val="bg1"/>
                </a:solidFill>
              </a:rPr>
              <a:t> </a:t>
            </a:r>
            <a:r>
              <a:rPr lang="ru-RU" b="1" dirty="0" err="1" smtClean="0">
                <a:solidFill>
                  <a:schemeClr val="bg1"/>
                </a:solidFill>
              </a:rPr>
              <a:t>зябрового</a:t>
            </a:r>
            <a:r>
              <a:rPr lang="ru-RU" b="1" dirty="0" smtClean="0">
                <a:solidFill>
                  <a:schemeClr val="bg1"/>
                </a:solidFill>
              </a:rPr>
              <a:t> </a:t>
            </a:r>
            <a:r>
              <a:rPr lang="ru-RU" b="1" dirty="0" err="1" smtClean="0">
                <a:solidFill>
                  <a:schemeClr val="bg1"/>
                </a:solidFill>
              </a:rPr>
              <a:t>дихання</a:t>
            </a:r>
            <a:r>
              <a:rPr lang="he-IL" b="1" dirty="0" smtClean="0">
                <a:solidFill>
                  <a:schemeClr val="bg1"/>
                </a:solidFill>
              </a:rPr>
              <a:t>. </a:t>
            </a:r>
            <a:r>
              <a:rPr lang="ru-RU" b="1" dirty="0" err="1" smtClean="0">
                <a:solidFill>
                  <a:schemeClr val="bg1"/>
                </a:solidFill>
              </a:rPr>
              <a:t>Зябра</a:t>
            </a:r>
            <a:r>
              <a:rPr lang="ru-RU" b="1" dirty="0" smtClean="0">
                <a:solidFill>
                  <a:schemeClr val="bg1"/>
                </a:solidFill>
              </a:rPr>
              <a:t> </a:t>
            </a:r>
            <a:r>
              <a:rPr lang="ru-RU" b="1" dirty="0" err="1" smtClean="0">
                <a:solidFill>
                  <a:schemeClr val="bg1"/>
                </a:solidFill>
              </a:rPr>
              <a:t>мокриць</a:t>
            </a:r>
            <a:r>
              <a:rPr lang="ru-RU" b="1" dirty="0" smtClean="0">
                <a:solidFill>
                  <a:schemeClr val="bg1"/>
                </a:solidFill>
              </a:rPr>
              <a:t> </a:t>
            </a:r>
            <a:r>
              <a:rPr lang="ru-RU" b="1" dirty="0" err="1" smtClean="0">
                <a:solidFill>
                  <a:schemeClr val="bg1"/>
                </a:solidFill>
              </a:rPr>
              <a:t>прикриті</a:t>
            </a:r>
            <a:r>
              <a:rPr lang="ru-RU" b="1" dirty="0" smtClean="0">
                <a:solidFill>
                  <a:schemeClr val="bg1"/>
                </a:solidFill>
              </a:rPr>
              <a:t> </a:t>
            </a:r>
            <a:r>
              <a:rPr lang="ru-RU" b="1" dirty="0" err="1" smtClean="0">
                <a:solidFill>
                  <a:schemeClr val="bg1"/>
                </a:solidFill>
              </a:rPr>
              <a:t>кришечкою</a:t>
            </a:r>
            <a:r>
              <a:rPr lang="he-IL" b="1" dirty="0" smtClean="0">
                <a:solidFill>
                  <a:schemeClr val="bg1"/>
                </a:solidFill>
              </a:rPr>
              <a:t>, </a:t>
            </a:r>
            <a:r>
              <a:rPr lang="ru-RU" b="1" dirty="0" err="1" smtClean="0">
                <a:solidFill>
                  <a:schemeClr val="bg1"/>
                </a:solidFill>
              </a:rPr>
              <a:t>що</a:t>
            </a:r>
            <a:r>
              <a:rPr lang="ru-RU" b="1" dirty="0" smtClean="0">
                <a:solidFill>
                  <a:schemeClr val="bg1"/>
                </a:solidFill>
              </a:rPr>
              <a:t> </a:t>
            </a:r>
            <a:r>
              <a:rPr lang="ru-RU" b="1" dirty="0" err="1" smtClean="0">
                <a:solidFill>
                  <a:schemeClr val="bg1"/>
                </a:solidFill>
              </a:rPr>
              <a:t>утворена</a:t>
            </a:r>
            <a:r>
              <a:rPr lang="ru-RU" b="1" dirty="0" smtClean="0">
                <a:solidFill>
                  <a:schemeClr val="bg1"/>
                </a:solidFill>
              </a:rPr>
              <a:t> </a:t>
            </a:r>
            <a:r>
              <a:rPr lang="ru-RU" b="1" dirty="0" err="1" smtClean="0">
                <a:solidFill>
                  <a:schemeClr val="bg1"/>
                </a:solidFill>
              </a:rPr>
              <a:t>розширеною</a:t>
            </a:r>
            <a:r>
              <a:rPr lang="ru-RU" b="1" dirty="0" smtClean="0">
                <a:solidFill>
                  <a:schemeClr val="bg1"/>
                </a:solidFill>
              </a:rPr>
              <a:t> парою </a:t>
            </a:r>
            <a:r>
              <a:rPr lang="ru-RU" b="1" dirty="0" err="1" smtClean="0">
                <a:solidFill>
                  <a:schemeClr val="bg1"/>
                </a:solidFill>
              </a:rPr>
              <a:t>черевних</a:t>
            </a:r>
            <a:r>
              <a:rPr lang="ru-RU" b="1" dirty="0" smtClean="0">
                <a:solidFill>
                  <a:schemeClr val="bg1"/>
                </a:solidFill>
              </a:rPr>
              <a:t> </a:t>
            </a:r>
            <a:r>
              <a:rPr lang="ru-RU" b="1" dirty="0" err="1" smtClean="0">
                <a:solidFill>
                  <a:schemeClr val="bg1"/>
                </a:solidFill>
              </a:rPr>
              <a:t>ніжок</a:t>
            </a:r>
            <a:r>
              <a:rPr lang="he-IL" b="1" dirty="0" smtClean="0">
                <a:solidFill>
                  <a:schemeClr val="bg1"/>
                </a:solidFill>
              </a:rPr>
              <a:t>. </a:t>
            </a:r>
            <a:r>
              <a:rPr lang="ru-RU" b="1" dirty="0" err="1" smtClean="0">
                <a:solidFill>
                  <a:schemeClr val="bg1"/>
                </a:solidFill>
              </a:rPr>
              <a:t>Завдяки</a:t>
            </a:r>
            <a:r>
              <a:rPr lang="ru-RU" b="1" dirty="0" smtClean="0">
                <a:solidFill>
                  <a:schemeClr val="bg1"/>
                </a:solidFill>
              </a:rPr>
              <a:t> </a:t>
            </a:r>
            <a:r>
              <a:rPr lang="ru-RU" b="1" dirty="0" err="1" smtClean="0">
                <a:solidFill>
                  <a:schemeClr val="bg1"/>
                </a:solidFill>
              </a:rPr>
              <a:t>цьому</a:t>
            </a:r>
            <a:r>
              <a:rPr lang="ru-RU" b="1" dirty="0" smtClean="0">
                <a:solidFill>
                  <a:schemeClr val="bg1"/>
                </a:solidFill>
              </a:rPr>
              <a:t> </a:t>
            </a:r>
            <a:r>
              <a:rPr lang="ru-RU" b="1" dirty="0" err="1" smtClean="0">
                <a:solidFill>
                  <a:schemeClr val="bg1"/>
                </a:solidFill>
              </a:rPr>
              <a:t>навколо</a:t>
            </a:r>
            <a:r>
              <a:rPr lang="ru-RU" b="1" dirty="0" smtClean="0">
                <a:solidFill>
                  <a:schemeClr val="bg1"/>
                </a:solidFill>
              </a:rPr>
              <a:t> </a:t>
            </a:r>
            <a:r>
              <a:rPr lang="ru-RU" b="1" dirty="0" err="1" smtClean="0">
                <a:solidFill>
                  <a:schemeClr val="bg1"/>
                </a:solidFill>
              </a:rPr>
              <a:t>зябер</a:t>
            </a:r>
            <a:r>
              <a:rPr lang="ru-RU" b="1" dirty="0" smtClean="0">
                <a:solidFill>
                  <a:schemeClr val="bg1"/>
                </a:solidFill>
              </a:rPr>
              <a:t> </a:t>
            </a:r>
            <a:r>
              <a:rPr lang="ru-RU" b="1" dirty="0" err="1" smtClean="0">
                <a:solidFill>
                  <a:schemeClr val="bg1"/>
                </a:solidFill>
              </a:rPr>
              <a:t>завжди</a:t>
            </a:r>
            <a:r>
              <a:rPr lang="ru-RU" b="1" dirty="0" smtClean="0">
                <a:solidFill>
                  <a:schemeClr val="bg1"/>
                </a:solidFill>
              </a:rPr>
              <a:t> </a:t>
            </a:r>
            <a:r>
              <a:rPr lang="ru-RU" b="1" dirty="0" err="1" smtClean="0">
                <a:solidFill>
                  <a:schemeClr val="bg1"/>
                </a:solidFill>
              </a:rPr>
              <a:t>волога</a:t>
            </a:r>
            <a:r>
              <a:rPr lang="ru-RU" b="1" dirty="0" smtClean="0">
                <a:solidFill>
                  <a:schemeClr val="bg1"/>
                </a:solidFill>
              </a:rPr>
              <a:t> атмосфера </a:t>
            </a:r>
            <a:r>
              <a:rPr lang="ru-RU" b="1" dirty="0" err="1" smtClean="0">
                <a:solidFill>
                  <a:schemeClr val="bg1"/>
                </a:solidFill>
              </a:rPr>
              <a:t>і</a:t>
            </a:r>
            <a:r>
              <a:rPr lang="ru-RU" b="1" dirty="0" smtClean="0">
                <a:solidFill>
                  <a:schemeClr val="bg1"/>
                </a:solidFill>
              </a:rPr>
              <a:t> вони </a:t>
            </a:r>
            <a:r>
              <a:rPr lang="ru-RU" b="1" dirty="0" err="1" smtClean="0">
                <a:solidFill>
                  <a:schemeClr val="bg1"/>
                </a:solidFill>
              </a:rPr>
              <a:t>можуть</a:t>
            </a:r>
            <a:r>
              <a:rPr lang="ru-RU" b="1" dirty="0" smtClean="0">
                <a:solidFill>
                  <a:schemeClr val="bg1"/>
                </a:solidFill>
              </a:rPr>
              <a:t> </a:t>
            </a:r>
            <a:r>
              <a:rPr lang="ru-RU" b="1" dirty="0" err="1" smtClean="0">
                <a:solidFill>
                  <a:schemeClr val="bg1"/>
                </a:solidFill>
              </a:rPr>
              <a:t>здійснювати</a:t>
            </a:r>
            <a:r>
              <a:rPr lang="ru-RU" b="1" dirty="0" smtClean="0">
                <a:solidFill>
                  <a:schemeClr val="bg1"/>
                </a:solidFill>
              </a:rPr>
              <a:t> </a:t>
            </a:r>
            <a:r>
              <a:rPr lang="ru-RU" b="1" dirty="0" err="1" smtClean="0">
                <a:solidFill>
                  <a:schemeClr val="bg1"/>
                </a:solidFill>
              </a:rPr>
              <a:t>газообмін</a:t>
            </a:r>
            <a:r>
              <a:rPr lang="he-IL" b="1" dirty="0" smtClean="0">
                <a:solidFill>
                  <a:schemeClr val="bg1"/>
                </a:solidFill>
              </a:rPr>
              <a:t>. </a:t>
            </a:r>
            <a:r>
              <a:rPr lang="ru-RU" b="1" dirty="0" err="1" smtClean="0">
                <a:solidFill>
                  <a:schemeClr val="bg1"/>
                </a:solidFill>
              </a:rPr>
              <a:t>Деякі</a:t>
            </a:r>
            <a:r>
              <a:rPr lang="ru-RU" b="1" dirty="0" smtClean="0">
                <a:solidFill>
                  <a:schemeClr val="bg1"/>
                </a:solidFill>
              </a:rPr>
              <a:t> </a:t>
            </a:r>
            <a:r>
              <a:rPr lang="ru-RU" b="1" dirty="0" err="1" smtClean="0">
                <a:solidFill>
                  <a:schemeClr val="bg1"/>
                </a:solidFill>
              </a:rPr>
              <a:t>види</a:t>
            </a:r>
            <a:r>
              <a:rPr lang="ru-RU" b="1" dirty="0" smtClean="0">
                <a:solidFill>
                  <a:schemeClr val="bg1"/>
                </a:solidFill>
              </a:rPr>
              <a:t> </a:t>
            </a:r>
            <a:r>
              <a:rPr lang="ru-RU" b="1" dirty="0" err="1" smtClean="0">
                <a:solidFill>
                  <a:schemeClr val="bg1"/>
                </a:solidFill>
              </a:rPr>
              <a:t>мокриць</a:t>
            </a:r>
            <a:r>
              <a:rPr lang="ru-RU" b="1" dirty="0" smtClean="0">
                <a:solidFill>
                  <a:schemeClr val="bg1"/>
                </a:solidFill>
              </a:rPr>
              <a:t> </a:t>
            </a:r>
            <a:r>
              <a:rPr lang="ru-RU" b="1" dirty="0" err="1" smtClean="0">
                <a:solidFill>
                  <a:schemeClr val="bg1"/>
                </a:solidFill>
              </a:rPr>
              <a:t>живуть</a:t>
            </a:r>
            <a:r>
              <a:rPr lang="ru-RU" b="1" dirty="0" smtClean="0">
                <a:solidFill>
                  <a:schemeClr val="bg1"/>
                </a:solidFill>
              </a:rPr>
              <a:t> </a:t>
            </a:r>
            <a:r>
              <a:rPr lang="ru-RU" b="1" dirty="0" err="1" smtClean="0">
                <a:solidFill>
                  <a:schemeClr val="bg1"/>
                </a:solidFill>
              </a:rPr>
              <a:t>навіть</a:t>
            </a:r>
            <a:r>
              <a:rPr lang="ru-RU" b="1" dirty="0" smtClean="0">
                <a:solidFill>
                  <a:schemeClr val="bg1"/>
                </a:solidFill>
              </a:rPr>
              <a:t> у </a:t>
            </a:r>
            <a:r>
              <a:rPr lang="ru-RU" b="1" dirty="0" err="1" smtClean="0">
                <a:solidFill>
                  <a:schemeClr val="bg1"/>
                </a:solidFill>
              </a:rPr>
              <a:t>пустелях</a:t>
            </a:r>
            <a:r>
              <a:rPr lang="he-IL" b="1" dirty="0" smtClean="0">
                <a:solidFill>
                  <a:schemeClr val="bg1"/>
                </a:solidFill>
              </a:rPr>
              <a:t>. </a:t>
            </a:r>
            <a:endParaRPr lang="he-IL" b="1" dirty="0">
              <a:solidFill>
                <a:schemeClr val="bg1"/>
              </a:solidFill>
            </a:endParaRPr>
          </a:p>
        </p:txBody>
      </p:sp>
      <p:pic>
        <p:nvPicPr>
          <p:cNvPr id="6" name="Рисунок 4" descr="6981.jpg"/>
          <p:cNvPicPr>
            <a:picLocks noChangeAspect="1"/>
          </p:cNvPicPr>
          <p:nvPr/>
        </p:nvPicPr>
        <p:blipFill>
          <a:blip r:embed="rId3"/>
          <a:stretch>
            <a:fillRect/>
          </a:stretch>
        </p:blipFill>
        <p:spPr>
          <a:xfrm>
            <a:off x="3643306" y="214290"/>
            <a:ext cx="3810000" cy="3213100"/>
          </a:xfrm>
          <a:prstGeom prst="rect">
            <a:avLst/>
          </a:prstGeom>
        </p:spPr>
      </p:pic>
      <p:pic>
        <p:nvPicPr>
          <p:cNvPr id="7" name="Рисунок 5" descr="165627_01.jpg"/>
          <p:cNvPicPr>
            <a:picLocks noChangeAspect="1"/>
          </p:cNvPicPr>
          <p:nvPr/>
        </p:nvPicPr>
        <p:blipFill>
          <a:blip r:embed="rId4"/>
          <a:stretch>
            <a:fillRect/>
          </a:stretch>
        </p:blipFill>
        <p:spPr>
          <a:xfrm>
            <a:off x="5572132" y="214290"/>
            <a:ext cx="2990192" cy="2281250"/>
          </a:xfrm>
          <a:prstGeom prst="rect">
            <a:avLst/>
          </a:prstGeom>
        </p:spPr>
      </p:pic>
      <p:pic>
        <p:nvPicPr>
          <p:cNvPr id="8" name="Рисунок 6" descr="04dff6c54a37.jpg"/>
          <p:cNvPicPr>
            <a:picLocks noChangeAspect="1"/>
          </p:cNvPicPr>
          <p:nvPr/>
        </p:nvPicPr>
        <p:blipFill>
          <a:blip r:embed="rId5"/>
          <a:stretch>
            <a:fillRect/>
          </a:stretch>
        </p:blipFill>
        <p:spPr>
          <a:xfrm>
            <a:off x="5072066" y="642918"/>
            <a:ext cx="3900593" cy="2614616"/>
          </a:xfrm>
          <a:prstGeom prst="rect">
            <a:avLst/>
          </a:prstGeom>
        </p:spPr>
      </p:pic>
      <p:pic>
        <p:nvPicPr>
          <p:cNvPr id="9" name="Рисунок 7" descr="16.jpg"/>
          <p:cNvPicPr>
            <a:picLocks noChangeAspect="1"/>
          </p:cNvPicPr>
          <p:nvPr/>
        </p:nvPicPr>
        <p:blipFill>
          <a:blip r:embed="rId6"/>
          <a:stretch>
            <a:fillRect/>
          </a:stretch>
        </p:blipFill>
        <p:spPr>
          <a:xfrm>
            <a:off x="3571868" y="1142984"/>
            <a:ext cx="4857760" cy="3643320"/>
          </a:xfrm>
          <a:prstGeom prst="rect">
            <a:avLst/>
          </a:prstGeom>
        </p:spPr>
      </p:pic>
      <p:pic>
        <p:nvPicPr>
          <p:cNvPr id="10" name="Рисунок 8" descr="post-3-12368896924944.jpg"/>
          <p:cNvPicPr>
            <a:picLocks noChangeAspect="1"/>
          </p:cNvPicPr>
          <p:nvPr/>
        </p:nvPicPr>
        <p:blipFill>
          <a:blip r:embed="rId7"/>
          <a:stretch>
            <a:fillRect/>
          </a:stretch>
        </p:blipFill>
        <p:spPr>
          <a:xfrm>
            <a:off x="4071934" y="1785926"/>
            <a:ext cx="4762500" cy="3571875"/>
          </a:xfrm>
          <a:prstGeom prst="rect">
            <a:avLst/>
          </a:prstGeom>
        </p:spPr>
      </p:pic>
      <p:pic>
        <p:nvPicPr>
          <p:cNvPr id="11" name="Рисунок 9" descr="post-3-12368897414406.jpg"/>
          <p:cNvPicPr>
            <a:picLocks noChangeAspect="1"/>
          </p:cNvPicPr>
          <p:nvPr/>
        </p:nvPicPr>
        <p:blipFill>
          <a:blip r:embed="rId8"/>
          <a:stretch>
            <a:fillRect/>
          </a:stretch>
        </p:blipFill>
        <p:spPr>
          <a:xfrm>
            <a:off x="3357554" y="2428868"/>
            <a:ext cx="4762500" cy="3571875"/>
          </a:xfrm>
          <a:prstGeom prst="rect">
            <a:avLst/>
          </a:prstGeom>
        </p:spPr>
      </p:pic>
      <p:pic>
        <p:nvPicPr>
          <p:cNvPr id="12" name="Рисунок 10" descr="post-6354-1244013056.jpg"/>
          <p:cNvPicPr>
            <a:picLocks noChangeAspect="1"/>
          </p:cNvPicPr>
          <p:nvPr/>
        </p:nvPicPr>
        <p:blipFill>
          <a:blip r:embed="rId9"/>
          <a:stretch>
            <a:fillRect/>
          </a:stretch>
        </p:blipFill>
        <p:spPr>
          <a:xfrm>
            <a:off x="6715140" y="2500306"/>
            <a:ext cx="2127260" cy="3751713"/>
          </a:xfrm>
          <a:prstGeom prst="rect">
            <a:avLst/>
          </a:prstGeom>
        </p:spPr>
      </p:pic>
      <p:pic>
        <p:nvPicPr>
          <p:cNvPr id="13" name="Рисунок 11" descr="mokro1.jpg"/>
          <p:cNvPicPr>
            <a:picLocks noChangeAspect="1"/>
          </p:cNvPicPr>
          <p:nvPr/>
        </p:nvPicPr>
        <p:blipFill>
          <a:blip r:embed="rId10"/>
          <a:stretch>
            <a:fillRect/>
          </a:stretch>
        </p:blipFill>
        <p:spPr>
          <a:xfrm>
            <a:off x="3786182" y="3571876"/>
            <a:ext cx="3435094" cy="2690824"/>
          </a:xfrm>
          <a:prstGeom prst="rect">
            <a:avLst/>
          </a:prstGeom>
        </p:spPr>
      </p:pic>
      <p:sp>
        <p:nvSpPr>
          <p:cNvPr id="14" name="Прямоугольник 12"/>
          <p:cNvSpPr/>
          <p:nvPr/>
        </p:nvSpPr>
        <p:spPr>
          <a:xfrm>
            <a:off x="285720" y="5857892"/>
            <a:ext cx="3000396" cy="646331"/>
          </a:xfrm>
          <a:prstGeom prst="rect">
            <a:avLst/>
          </a:prstGeom>
        </p:spPr>
        <p:txBody>
          <a:bodyPr wrap="square">
            <a:spAutoFit/>
          </a:bodyPr>
          <a:lstStyle/>
          <a:p>
            <a:r>
              <a:rPr lang="ru-RU" b="1" dirty="0" smtClean="0">
                <a:solidFill>
                  <a:schemeClr val="bg1"/>
                </a:solidFill>
              </a:rPr>
              <a:t>Ланка в </a:t>
            </a:r>
            <a:r>
              <a:rPr lang="ru-RU" b="1" dirty="0" err="1" smtClean="0">
                <a:solidFill>
                  <a:schemeClr val="bg1"/>
                </a:solidFill>
              </a:rPr>
              <a:t>ланцюзі</a:t>
            </a:r>
            <a:r>
              <a:rPr lang="ru-RU" b="1" dirty="0" smtClean="0">
                <a:solidFill>
                  <a:schemeClr val="bg1"/>
                </a:solidFill>
              </a:rPr>
              <a:t> </a:t>
            </a:r>
            <a:r>
              <a:rPr lang="ru-RU" b="1" dirty="0" err="1" smtClean="0">
                <a:solidFill>
                  <a:schemeClr val="bg1"/>
                </a:solidFill>
              </a:rPr>
              <a:t>харчування</a:t>
            </a:r>
            <a:r>
              <a:rPr lang="ru-RU" b="1" dirty="0" smtClean="0">
                <a:solidFill>
                  <a:schemeClr val="bg1"/>
                </a:solidFill>
              </a:rPr>
              <a:t>, </a:t>
            </a:r>
            <a:r>
              <a:rPr lang="ru-RU" b="1" dirty="0" err="1" smtClean="0">
                <a:solidFill>
                  <a:schemeClr val="bg1"/>
                </a:solidFill>
              </a:rPr>
              <a:t>деякі</a:t>
            </a:r>
            <a:r>
              <a:rPr lang="ru-RU" b="1" dirty="0" smtClean="0">
                <a:solidFill>
                  <a:schemeClr val="bg1"/>
                </a:solidFill>
              </a:rPr>
              <a:t> </a:t>
            </a:r>
            <a:r>
              <a:rPr lang="ru-RU" b="1" dirty="0" err="1" smtClean="0">
                <a:solidFill>
                  <a:schemeClr val="bg1"/>
                </a:solidFill>
              </a:rPr>
              <a:t>паразити</a:t>
            </a:r>
            <a:endParaRPr lang="ru-RU"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heckerboard(across)">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16386" name="Picture 2"/>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a:effectLst/>
        </p:spPr>
      </p:pic>
      <p:sp>
        <p:nvSpPr>
          <p:cNvPr id="5" name="Заголовок 1"/>
          <p:cNvSpPr txBox="1">
            <a:spLocks/>
          </p:cNvSpPr>
          <p:nvPr/>
        </p:nvSpPr>
        <p:spPr>
          <a:xfrm>
            <a:off x="571472" y="5214950"/>
            <a:ext cx="8229600" cy="1285876"/>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0" i="0" u="none" strike="noStrike" kern="1200" cap="none" spc="0" normalizeH="0" baseline="0" noProof="0" smtClean="0">
                <a:ln>
                  <a:noFill/>
                </a:ln>
                <a:solidFill>
                  <a:schemeClr val="bg1"/>
                </a:solidFill>
                <a:effectLst/>
                <a:uLnTx/>
                <a:uFillTx/>
                <a:latin typeface="+mj-lt"/>
                <a:ea typeface="+mj-ea"/>
                <a:cs typeface="+mj-cs"/>
              </a:rPr>
              <a:t>Вищі раки. Верхній ряд, зліва направо: звичайна стонога (рівноногі), норвезький криль (эуфазиеві), морська козочка (різноногі), льохова стонога (рівноногі). Нижній ряд – десятиногі вищі раки, зліва направо: широкопалый річковий рак, пальмовий злодій, блакитний краб-плавунец, тропічний наземний рак-отшельник</a:t>
            </a:r>
            <a:br>
              <a:rPr kumimoji="0" lang="ru-RU" sz="2000" b="0" i="0" u="none" strike="noStrike" kern="1200" cap="none" spc="0" normalizeH="0" baseline="0" noProof="0" smtClean="0">
                <a:ln>
                  <a:noFill/>
                </a:ln>
                <a:solidFill>
                  <a:schemeClr val="bg1"/>
                </a:solidFill>
                <a:effectLst/>
                <a:uLnTx/>
                <a:uFillTx/>
                <a:latin typeface="+mj-lt"/>
                <a:ea typeface="+mj-ea"/>
                <a:cs typeface="+mj-cs"/>
              </a:rPr>
            </a:br>
            <a:endParaRPr kumimoji="0" lang="ru-RU" sz="2000" b="0" i="0" u="none" strike="noStrike" kern="1200" cap="none" spc="0" normalizeH="0" baseline="0" noProof="0" dirty="0">
              <a:ln>
                <a:noFill/>
              </a:ln>
              <a:solidFill>
                <a:schemeClr val="bg1"/>
              </a:solidFill>
              <a:effectLst/>
              <a:uLnTx/>
              <a:uFillTx/>
              <a:latin typeface="+mj-lt"/>
              <a:ea typeface="+mj-ea"/>
              <a:cs typeface="+mj-cs"/>
            </a:endParaRPr>
          </a:p>
        </p:txBody>
      </p:sp>
      <p:pic>
        <p:nvPicPr>
          <p:cNvPr id="6" name="Содержимое 3" descr="05060303.jpg"/>
          <p:cNvPicPr>
            <a:picLocks noChangeAspect="1"/>
          </p:cNvPicPr>
          <p:nvPr/>
        </p:nvPicPr>
        <p:blipFill>
          <a:blip r:embed="rId3"/>
          <a:stretch>
            <a:fillRect/>
          </a:stretch>
        </p:blipFill>
        <p:spPr>
          <a:xfrm>
            <a:off x="500034" y="285728"/>
            <a:ext cx="8001056" cy="436405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dirty="0"/>
          </a:p>
        </p:txBody>
      </p:sp>
      <p:pic>
        <p:nvPicPr>
          <p:cNvPr id="17410" name="Picture 2"/>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a:effectLst/>
        </p:spPr>
      </p:pic>
      <p:pic>
        <p:nvPicPr>
          <p:cNvPr id="5" name="Рисунок 5" descr="Ostracoda.jpg"/>
          <p:cNvPicPr>
            <a:picLocks noChangeAspect="1"/>
          </p:cNvPicPr>
          <p:nvPr/>
        </p:nvPicPr>
        <p:blipFill>
          <a:blip r:embed="rId3"/>
          <a:stretch>
            <a:fillRect/>
          </a:stretch>
        </p:blipFill>
        <p:spPr>
          <a:xfrm>
            <a:off x="3571868" y="428604"/>
            <a:ext cx="5078760" cy="4643438"/>
          </a:xfrm>
          <a:prstGeom prst="rect">
            <a:avLst/>
          </a:prstGeom>
        </p:spPr>
      </p:pic>
      <p:pic>
        <p:nvPicPr>
          <p:cNvPr id="6" name="Рисунок 6" descr="350px-Ostracoda_transparent.jpg"/>
          <p:cNvPicPr>
            <a:picLocks noChangeAspect="1"/>
          </p:cNvPicPr>
          <p:nvPr/>
        </p:nvPicPr>
        <p:blipFill>
          <a:blip r:embed="rId4"/>
          <a:stretch>
            <a:fillRect/>
          </a:stretch>
        </p:blipFill>
        <p:spPr>
          <a:xfrm>
            <a:off x="4357686" y="3643314"/>
            <a:ext cx="4445000" cy="2882900"/>
          </a:xfrm>
          <a:prstGeom prst="rect">
            <a:avLst/>
          </a:prstGeom>
        </p:spPr>
      </p:pic>
      <p:pic>
        <p:nvPicPr>
          <p:cNvPr id="7" name="Рисунок 7" descr="DSCF0052b.jpg"/>
          <p:cNvPicPr>
            <a:picLocks noChangeAspect="1"/>
          </p:cNvPicPr>
          <p:nvPr/>
        </p:nvPicPr>
        <p:blipFill>
          <a:blip r:embed="rId5"/>
          <a:stretch>
            <a:fillRect/>
          </a:stretch>
        </p:blipFill>
        <p:spPr>
          <a:xfrm>
            <a:off x="3714744" y="1357298"/>
            <a:ext cx="4647545" cy="3321058"/>
          </a:xfrm>
          <a:prstGeom prst="rect">
            <a:avLst/>
          </a:prstGeom>
        </p:spPr>
      </p:pic>
      <p:sp>
        <p:nvSpPr>
          <p:cNvPr id="8" name="Прямоугольник 8"/>
          <p:cNvSpPr/>
          <p:nvPr/>
        </p:nvSpPr>
        <p:spPr>
          <a:xfrm>
            <a:off x="1142976" y="6286520"/>
            <a:ext cx="3108800" cy="369332"/>
          </a:xfrm>
          <a:prstGeom prst="rect">
            <a:avLst/>
          </a:prstGeom>
        </p:spPr>
        <p:txBody>
          <a:bodyPr wrap="none">
            <a:spAutoFit/>
          </a:bodyPr>
          <a:lstStyle/>
          <a:p>
            <a:r>
              <a:rPr lang="ru-RU" b="1" dirty="0" smtClean="0">
                <a:solidFill>
                  <a:schemeClr val="bg1"/>
                </a:solidFill>
              </a:rPr>
              <a:t>Ланка в </a:t>
            </a:r>
            <a:r>
              <a:rPr lang="ru-RU" b="1" dirty="0" err="1" smtClean="0">
                <a:solidFill>
                  <a:schemeClr val="bg1"/>
                </a:solidFill>
              </a:rPr>
              <a:t>ланцюзі</a:t>
            </a:r>
            <a:r>
              <a:rPr lang="ru-RU" b="1" dirty="0" smtClean="0">
                <a:solidFill>
                  <a:schemeClr val="bg1"/>
                </a:solidFill>
              </a:rPr>
              <a:t> </a:t>
            </a:r>
            <a:r>
              <a:rPr lang="ru-RU" b="1" dirty="0" err="1" smtClean="0">
                <a:solidFill>
                  <a:schemeClr val="bg1"/>
                </a:solidFill>
              </a:rPr>
              <a:t>харчування</a:t>
            </a:r>
            <a:r>
              <a:rPr lang="ru-RU" b="1" dirty="0" smtClean="0">
                <a:solidFill>
                  <a:schemeClr val="bg1"/>
                </a:solidFill>
              </a:rPr>
              <a:t>.</a:t>
            </a:r>
            <a:endParaRPr lang="ru-RU" dirty="0">
              <a:solidFill>
                <a:schemeClr val="bg1"/>
              </a:solidFill>
            </a:endParaRPr>
          </a:p>
        </p:txBody>
      </p:sp>
      <p:sp>
        <p:nvSpPr>
          <p:cNvPr id="9" name="Прямоугольник 9"/>
          <p:cNvSpPr/>
          <p:nvPr/>
        </p:nvSpPr>
        <p:spPr>
          <a:xfrm>
            <a:off x="214282" y="1285860"/>
            <a:ext cx="3143272" cy="5078313"/>
          </a:xfrm>
          <a:prstGeom prst="rect">
            <a:avLst/>
          </a:prstGeom>
        </p:spPr>
        <p:txBody>
          <a:bodyPr wrap="square">
            <a:spAutoFit/>
          </a:bodyPr>
          <a:lstStyle/>
          <a:p>
            <a:r>
              <a:rPr lang="ru-RU" b="1" dirty="0" err="1" smtClean="0">
                <a:solidFill>
                  <a:schemeClr val="bg1"/>
                </a:solidFill>
              </a:rPr>
              <a:t>Черепашкові</a:t>
            </a:r>
            <a:r>
              <a:rPr lang="ru-RU" b="1" dirty="0" smtClean="0">
                <a:solidFill>
                  <a:schemeClr val="bg1"/>
                </a:solidFill>
              </a:rPr>
              <a:t> раки </a:t>
            </a:r>
            <a:r>
              <a:rPr lang="ru-RU" b="1" dirty="0" err="1" smtClean="0">
                <a:solidFill>
                  <a:schemeClr val="bg1"/>
                </a:solidFill>
              </a:rPr>
              <a:t>мають</a:t>
            </a:r>
            <a:r>
              <a:rPr lang="ru-RU" b="1" dirty="0" smtClean="0">
                <a:solidFill>
                  <a:schemeClr val="bg1"/>
                </a:solidFill>
              </a:rPr>
              <a:t> </a:t>
            </a:r>
            <a:r>
              <a:rPr lang="ru-RU" b="1" dirty="0" err="1" smtClean="0">
                <a:solidFill>
                  <a:schemeClr val="bg1"/>
                </a:solidFill>
              </a:rPr>
              <a:t>дуже</a:t>
            </a:r>
            <a:r>
              <a:rPr lang="ru-RU" b="1" dirty="0" smtClean="0">
                <a:solidFill>
                  <a:schemeClr val="bg1"/>
                </a:solidFill>
              </a:rPr>
              <a:t> </a:t>
            </a:r>
            <a:r>
              <a:rPr lang="ru-RU" b="1" dirty="0" err="1" smtClean="0">
                <a:solidFill>
                  <a:schemeClr val="bg1"/>
                </a:solidFill>
              </a:rPr>
              <a:t>невеликі</a:t>
            </a:r>
            <a:r>
              <a:rPr lang="ru-RU" b="1" dirty="0" smtClean="0">
                <a:solidFill>
                  <a:schemeClr val="bg1"/>
                </a:solidFill>
              </a:rPr>
              <a:t> </a:t>
            </a:r>
            <a:r>
              <a:rPr lang="ru-RU" b="1" dirty="0" err="1" smtClean="0">
                <a:solidFill>
                  <a:schemeClr val="bg1"/>
                </a:solidFill>
              </a:rPr>
              <a:t>розміри</a:t>
            </a:r>
            <a:r>
              <a:rPr lang="ru-RU" b="1" dirty="0" smtClean="0">
                <a:solidFill>
                  <a:schemeClr val="bg1"/>
                </a:solidFill>
              </a:rPr>
              <a:t> (</a:t>
            </a:r>
            <a:r>
              <a:rPr lang="ru-RU" b="1" dirty="0" err="1" smtClean="0">
                <a:solidFill>
                  <a:schemeClr val="bg1"/>
                </a:solidFill>
              </a:rPr>
              <a:t>від</a:t>
            </a:r>
            <a:r>
              <a:rPr lang="ru-RU" b="1" dirty="0" smtClean="0">
                <a:solidFill>
                  <a:schemeClr val="bg1"/>
                </a:solidFill>
              </a:rPr>
              <a:t> 0,3 до 0,5 см). </a:t>
            </a:r>
            <a:r>
              <a:rPr lang="ru-RU" b="1" dirty="0" err="1" smtClean="0">
                <a:solidFill>
                  <a:schemeClr val="bg1"/>
                </a:solidFill>
              </a:rPr>
              <a:t>Тіло</a:t>
            </a:r>
            <a:r>
              <a:rPr lang="ru-RU" b="1" dirty="0" smtClean="0">
                <a:solidFill>
                  <a:schemeClr val="bg1"/>
                </a:solidFill>
              </a:rPr>
              <a:t> </a:t>
            </a:r>
            <a:r>
              <a:rPr lang="ru-RU" b="1" dirty="0" err="1" smtClean="0">
                <a:solidFill>
                  <a:schemeClr val="bg1"/>
                </a:solidFill>
              </a:rPr>
              <a:t>вкрите</a:t>
            </a:r>
            <a:r>
              <a:rPr lang="ru-RU" b="1" dirty="0" smtClean="0">
                <a:solidFill>
                  <a:schemeClr val="bg1"/>
                </a:solidFill>
              </a:rPr>
              <a:t> </a:t>
            </a:r>
            <a:r>
              <a:rPr lang="ru-RU" b="1" dirty="0" err="1" smtClean="0">
                <a:solidFill>
                  <a:schemeClr val="bg1"/>
                </a:solidFill>
              </a:rPr>
              <a:t>щільною</a:t>
            </a:r>
            <a:r>
              <a:rPr lang="ru-RU" b="1" dirty="0" smtClean="0">
                <a:solidFill>
                  <a:schemeClr val="bg1"/>
                </a:solidFill>
              </a:rPr>
              <a:t> </a:t>
            </a:r>
            <a:r>
              <a:rPr lang="ru-RU" b="1" dirty="0" err="1" smtClean="0">
                <a:solidFill>
                  <a:schemeClr val="bg1"/>
                </a:solidFill>
              </a:rPr>
              <a:t>двостулковою</a:t>
            </a:r>
            <a:r>
              <a:rPr lang="ru-RU" b="1" dirty="0" smtClean="0">
                <a:solidFill>
                  <a:schemeClr val="bg1"/>
                </a:solidFill>
              </a:rPr>
              <a:t> черепашкою. </a:t>
            </a:r>
            <a:r>
              <a:rPr lang="ru-RU" b="1" dirty="0" err="1" smtClean="0">
                <a:solidFill>
                  <a:schemeClr val="bg1"/>
                </a:solidFill>
              </a:rPr>
              <a:t>Живуть</a:t>
            </a:r>
            <a:r>
              <a:rPr lang="ru-RU" b="1" dirty="0" smtClean="0">
                <a:solidFill>
                  <a:schemeClr val="bg1"/>
                </a:solidFill>
              </a:rPr>
              <a:t> у </a:t>
            </a:r>
            <a:r>
              <a:rPr lang="ru-RU" b="1" dirty="0" err="1" smtClean="0">
                <a:solidFill>
                  <a:schemeClr val="bg1"/>
                </a:solidFill>
              </a:rPr>
              <a:t>неглибоких</a:t>
            </a:r>
            <a:r>
              <a:rPr lang="ru-RU" b="1" dirty="0" smtClean="0">
                <a:solidFill>
                  <a:schemeClr val="bg1"/>
                </a:solidFill>
              </a:rPr>
              <a:t> </a:t>
            </a:r>
            <a:r>
              <a:rPr lang="ru-RU" b="1" dirty="0" err="1" smtClean="0">
                <a:solidFill>
                  <a:schemeClr val="bg1"/>
                </a:solidFill>
              </a:rPr>
              <a:t>спокійних</a:t>
            </a:r>
            <a:r>
              <a:rPr lang="ru-RU" b="1" dirty="0" smtClean="0">
                <a:solidFill>
                  <a:schemeClr val="bg1"/>
                </a:solidFill>
              </a:rPr>
              <a:t> </a:t>
            </a:r>
            <a:r>
              <a:rPr lang="ru-RU" b="1" dirty="0" err="1" smtClean="0">
                <a:solidFill>
                  <a:schemeClr val="bg1"/>
                </a:solidFill>
              </a:rPr>
              <a:t>водоймах</a:t>
            </a:r>
            <a:r>
              <a:rPr lang="ru-RU" b="1" dirty="0" smtClean="0">
                <a:solidFill>
                  <a:schemeClr val="bg1"/>
                </a:solidFill>
              </a:rPr>
              <a:t>, в озерах </a:t>
            </a:r>
            <a:r>
              <a:rPr lang="ru-RU" b="1" dirty="0" err="1" smtClean="0">
                <a:solidFill>
                  <a:schemeClr val="bg1"/>
                </a:solidFill>
              </a:rPr>
              <a:t>і</a:t>
            </a:r>
            <a:r>
              <a:rPr lang="ru-RU" b="1" dirty="0" smtClean="0">
                <a:solidFill>
                  <a:schemeClr val="bg1"/>
                </a:solidFill>
              </a:rPr>
              <a:t> великих ставках. </a:t>
            </a:r>
            <a:r>
              <a:rPr lang="ru-RU" b="1" dirty="0" err="1" smtClean="0">
                <a:solidFill>
                  <a:schemeClr val="bg1"/>
                </a:solidFill>
              </a:rPr>
              <a:t>Численні</a:t>
            </a:r>
            <a:r>
              <a:rPr lang="ru-RU" b="1" dirty="0" smtClean="0">
                <a:solidFill>
                  <a:schemeClr val="bg1"/>
                </a:solidFill>
              </a:rPr>
              <a:t> в </a:t>
            </a:r>
            <a:r>
              <a:rPr lang="ru-RU" b="1" dirty="0" err="1" smtClean="0">
                <a:solidFill>
                  <a:schemeClr val="bg1"/>
                </a:solidFill>
              </a:rPr>
              <a:t>заростях</a:t>
            </a:r>
            <a:r>
              <a:rPr lang="ru-RU" b="1" dirty="0" smtClean="0">
                <a:solidFill>
                  <a:schemeClr val="bg1"/>
                </a:solidFill>
              </a:rPr>
              <a:t> </a:t>
            </a:r>
            <a:r>
              <a:rPr lang="ru-RU" b="1" dirty="0" err="1" smtClean="0">
                <a:solidFill>
                  <a:schemeClr val="bg1"/>
                </a:solidFill>
              </a:rPr>
              <a:t>прибережних</a:t>
            </a:r>
            <a:r>
              <a:rPr lang="ru-RU" b="1" dirty="0" smtClean="0">
                <a:solidFill>
                  <a:schemeClr val="bg1"/>
                </a:solidFill>
              </a:rPr>
              <a:t> </a:t>
            </a:r>
            <a:r>
              <a:rPr lang="ru-RU" b="1" dirty="0" err="1" smtClean="0">
                <a:solidFill>
                  <a:schemeClr val="bg1"/>
                </a:solidFill>
              </a:rPr>
              <a:t>рослин</a:t>
            </a:r>
            <a:r>
              <a:rPr lang="ru-RU" b="1" dirty="0" smtClean="0">
                <a:solidFill>
                  <a:schemeClr val="bg1"/>
                </a:solidFill>
              </a:rPr>
              <a:t>. </a:t>
            </a:r>
            <a:r>
              <a:rPr lang="ru-RU" b="1" dirty="0" err="1" smtClean="0">
                <a:solidFill>
                  <a:schemeClr val="bg1"/>
                </a:solidFill>
              </a:rPr>
              <a:t>Іноді</a:t>
            </a:r>
            <a:r>
              <a:rPr lang="ru-RU" b="1" dirty="0" smtClean="0">
                <a:solidFill>
                  <a:schemeClr val="bg1"/>
                </a:solidFill>
              </a:rPr>
              <a:t> </a:t>
            </a:r>
            <a:r>
              <a:rPr lang="ru-RU" b="1" dirty="0" err="1" smtClean="0">
                <a:solidFill>
                  <a:schemeClr val="bg1"/>
                </a:solidFill>
              </a:rPr>
              <a:t>масово</a:t>
            </a:r>
            <a:r>
              <a:rPr lang="ru-RU" b="1" dirty="0" smtClean="0">
                <a:solidFill>
                  <a:schemeClr val="bg1"/>
                </a:solidFill>
              </a:rPr>
              <a:t> </a:t>
            </a:r>
            <a:r>
              <a:rPr lang="ru-RU" b="1" dirty="0" err="1" smtClean="0">
                <a:solidFill>
                  <a:schemeClr val="bg1"/>
                </a:solidFill>
              </a:rPr>
              <a:t>розмножуються</a:t>
            </a:r>
            <a:r>
              <a:rPr lang="ru-RU" b="1" dirty="0" smtClean="0">
                <a:solidFill>
                  <a:schemeClr val="bg1"/>
                </a:solidFill>
              </a:rPr>
              <a:t> в </a:t>
            </a:r>
            <a:r>
              <a:rPr lang="ru-RU" b="1" dirty="0" err="1" smtClean="0">
                <a:solidFill>
                  <a:schemeClr val="bg1"/>
                </a:solidFill>
              </a:rPr>
              <a:t>дрібних</a:t>
            </a:r>
            <a:r>
              <a:rPr lang="ru-RU" b="1" dirty="0" smtClean="0">
                <a:solidFill>
                  <a:schemeClr val="bg1"/>
                </a:solidFill>
              </a:rPr>
              <a:t> </a:t>
            </a:r>
            <a:r>
              <a:rPr lang="ru-RU" b="1" dirty="0" err="1" smtClean="0">
                <a:solidFill>
                  <a:schemeClr val="bg1"/>
                </a:solidFill>
              </a:rPr>
              <a:t>водоймищах</a:t>
            </a:r>
            <a:r>
              <a:rPr lang="ru-RU" b="1" dirty="0" smtClean="0">
                <a:solidFill>
                  <a:schemeClr val="bg1"/>
                </a:solidFill>
              </a:rPr>
              <a:t>, </a:t>
            </a:r>
            <a:r>
              <a:rPr lang="ru-RU" b="1" dirty="0" err="1" smtClean="0">
                <a:solidFill>
                  <a:schemeClr val="bg1"/>
                </a:solidFill>
              </a:rPr>
              <a:t>калюжах</a:t>
            </a:r>
            <a:r>
              <a:rPr lang="ru-RU" b="1" dirty="0" smtClean="0">
                <a:solidFill>
                  <a:schemeClr val="bg1"/>
                </a:solidFill>
              </a:rPr>
              <a:t>, </a:t>
            </a:r>
            <a:r>
              <a:rPr lang="ru-RU" b="1" dirty="0" err="1" smtClean="0">
                <a:solidFill>
                  <a:schemeClr val="bg1"/>
                </a:solidFill>
              </a:rPr>
              <a:t>навіть</a:t>
            </a:r>
            <a:r>
              <a:rPr lang="ru-RU" b="1" dirty="0" smtClean="0">
                <a:solidFill>
                  <a:schemeClr val="bg1"/>
                </a:solidFill>
              </a:rPr>
              <a:t> </a:t>
            </a:r>
            <a:r>
              <a:rPr lang="ru-RU" b="1" dirty="0" err="1" smtClean="0">
                <a:solidFill>
                  <a:schemeClr val="bg1"/>
                </a:solidFill>
              </a:rPr>
              <a:t>садових</a:t>
            </a:r>
            <a:r>
              <a:rPr lang="ru-RU" b="1" dirty="0" smtClean="0">
                <a:solidFill>
                  <a:schemeClr val="bg1"/>
                </a:solidFill>
              </a:rPr>
              <a:t> бочках. </a:t>
            </a:r>
            <a:r>
              <a:rPr lang="ru-RU" b="1" dirty="0" err="1" smtClean="0">
                <a:solidFill>
                  <a:schemeClr val="bg1"/>
                </a:solidFill>
              </a:rPr>
              <a:t>Ведуть</a:t>
            </a:r>
            <a:r>
              <a:rPr lang="ru-RU" b="1" dirty="0" smtClean="0">
                <a:solidFill>
                  <a:schemeClr val="bg1"/>
                </a:solidFill>
              </a:rPr>
              <a:t> </a:t>
            </a:r>
            <a:r>
              <a:rPr lang="ru-RU" b="1" dirty="0" err="1" smtClean="0">
                <a:solidFill>
                  <a:schemeClr val="bg1"/>
                </a:solidFill>
              </a:rPr>
              <a:t>планктонний</a:t>
            </a:r>
            <a:r>
              <a:rPr lang="ru-RU" b="1" dirty="0" smtClean="0">
                <a:solidFill>
                  <a:schemeClr val="bg1"/>
                </a:solidFill>
              </a:rPr>
              <a:t> </a:t>
            </a:r>
            <a:r>
              <a:rPr lang="ru-RU" b="1" dirty="0" err="1" smtClean="0">
                <a:solidFill>
                  <a:schemeClr val="bg1"/>
                </a:solidFill>
              </a:rPr>
              <a:t>спосіб</a:t>
            </a:r>
            <a:r>
              <a:rPr lang="ru-RU" b="1" dirty="0" smtClean="0">
                <a:solidFill>
                  <a:schemeClr val="bg1"/>
                </a:solidFill>
              </a:rPr>
              <a:t> </a:t>
            </a:r>
            <a:r>
              <a:rPr lang="ru-RU" b="1" dirty="0" err="1" smtClean="0">
                <a:solidFill>
                  <a:schemeClr val="bg1"/>
                </a:solidFill>
              </a:rPr>
              <a:t>життя</a:t>
            </a:r>
            <a:r>
              <a:rPr lang="ru-RU" b="1" dirty="0" smtClean="0">
                <a:solidFill>
                  <a:schemeClr val="bg1"/>
                </a:solidFill>
              </a:rPr>
              <a:t> </a:t>
            </a:r>
            <a:r>
              <a:rPr lang="ru-RU" b="1" dirty="0" err="1" smtClean="0">
                <a:solidFill>
                  <a:schemeClr val="bg1"/>
                </a:solidFill>
              </a:rPr>
              <a:t>або</a:t>
            </a:r>
            <a:r>
              <a:rPr lang="ru-RU" b="1" dirty="0" smtClean="0">
                <a:solidFill>
                  <a:schemeClr val="bg1"/>
                </a:solidFill>
              </a:rPr>
              <a:t> </a:t>
            </a:r>
            <a:r>
              <a:rPr lang="ru-RU" b="1" dirty="0" err="1" smtClean="0">
                <a:solidFill>
                  <a:schemeClr val="bg1"/>
                </a:solidFill>
              </a:rPr>
              <a:t>повзають</a:t>
            </a:r>
            <a:r>
              <a:rPr lang="ru-RU" b="1" dirty="0" smtClean="0">
                <a:solidFill>
                  <a:schemeClr val="bg1"/>
                </a:solidFill>
              </a:rPr>
              <a:t> по </a:t>
            </a:r>
            <a:r>
              <a:rPr lang="ru-RU" b="1" dirty="0" err="1" smtClean="0">
                <a:solidFill>
                  <a:schemeClr val="bg1"/>
                </a:solidFill>
              </a:rPr>
              <a:t>поверхні</a:t>
            </a:r>
            <a:r>
              <a:rPr lang="ru-RU" b="1" dirty="0" smtClean="0">
                <a:solidFill>
                  <a:schemeClr val="bg1"/>
                </a:solidFill>
              </a:rPr>
              <a:t> </a:t>
            </a:r>
            <a:r>
              <a:rPr lang="ru-RU" b="1" dirty="0" err="1" smtClean="0">
                <a:solidFill>
                  <a:schemeClr val="bg1"/>
                </a:solidFill>
              </a:rPr>
              <a:t>водних</a:t>
            </a:r>
            <a:r>
              <a:rPr lang="ru-RU" b="1" dirty="0" smtClean="0">
                <a:solidFill>
                  <a:schemeClr val="bg1"/>
                </a:solidFill>
              </a:rPr>
              <a:t> </a:t>
            </a:r>
            <a:r>
              <a:rPr lang="ru-RU" b="1" dirty="0" err="1" smtClean="0">
                <a:solidFill>
                  <a:schemeClr val="bg1"/>
                </a:solidFill>
              </a:rPr>
              <a:t>рослин</a:t>
            </a:r>
            <a:r>
              <a:rPr lang="ru-RU" b="1" dirty="0" smtClean="0">
                <a:solidFill>
                  <a:schemeClr val="bg1"/>
                </a:solidFill>
              </a:rPr>
              <a:t>, </a:t>
            </a:r>
            <a:r>
              <a:rPr lang="ru-RU" b="1" dirty="0" err="1" smtClean="0">
                <a:solidFill>
                  <a:schemeClr val="bg1"/>
                </a:solidFill>
              </a:rPr>
              <a:t>харчуючись</a:t>
            </a:r>
            <a:r>
              <a:rPr lang="ru-RU" b="1" dirty="0" smtClean="0">
                <a:solidFill>
                  <a:schemeClr val="bg1"/>
                </a:solidFill>
              </a:rPr>
              <a:t> </a:t>
            </a:r>
            <a:r>
              <a:rPr lang="ru-RU" b="1" dirty="0" err="1" smtClean="0">
                <a:solidFill>
                  <a:schemeClr val="bg1"/>
                </a:solidFill>
              </a:rPr>
              <a:t>різноманітною</a:t>
            </a:r>
            <a:r>
              <a:rPr lang="ru-RU" b="1" dirty="0" smtClean="0">
                <a:solidFill>
                  <a:schemeClr val="bg1"/>
                </a:solidFill>
              </a:rPr>
              <a:t> </a:t>
            </a:r>
            <a:r>
              <a:rPr lang="ru-RU" b="1" dirty="0" err="1" smtClean="0">
                <a:solidFill>
                  <a:schemeClr val="bg1"/>
                </a:solidFill>
              </a:rPr>
              <a:t>рослинною</a:t>
            </a:r>
            <a:r>
              <a:rPr lang="ru-RU" b="1" dirty="0" smtClean="0">
                <a:solidFill>
                  <a:schemeClr val="bg1"/>
                </a:solidFill>
              </a:rPr>
              <a:t> </a:t>
            </a:r>
            <a:r>
              <a:rPr lang="ru-RU" b="1" dirty="0" err="1" smtClean="0">
                <a:solidFill>
                  <a:schemeClr val="bg1"/>
                </a:solidFill>
              </a:rPr>
              <a:t>і</a:t>
            </a:r>
            <a:r>
              <a:rPr lang="ru-RU" b="1" dirty="0" smtClean="0">
                <a:solidFill>
                  <a:schemeClr val="bg1"/>
                </a:solidFill>
              </a:rPr>
              <a:t> </a:t>
            </a:r>
            <a:r>
              <a:rPr lang="ru-RU" b="1" dirty="0" err="1" smtClean="0">
                <a:solidFill>
                  <a:schemeClr val="bg1"/>
                </a:solidFill>
              </a:rPr>
              <a:t>тваринною</a:t>
            </a:r>
            <a:r>
              <a:rPr lang="ru-RU" b="1" dirty="0" smtClean="0">
                <a:solidFill>
                  <a:schemeClr val="bg1"/>
                </a:solidFill>
              </a:rPr>
              <a:t> </a:t>
            </a:r>
            <a:r>
              <a:rPr lang="ru-RU" b="1" dirty="0" err="1" smtClean="0">
                <a:solidFill>
                  <a:schemeClr val="bg1"/>
                </a:solidFill>
              </a:rPr>
              <a:t>їжею</a:t>
            </a:r>
            <a:r>
              <a:rPr lang="ru-RU" b="1" dirty="0" smtClean="0">
                <a:solidFill>
                  <a:schemeClr val="bg1"/>
                </a:solidFill>
              </a:rPr>
              <a:t>.</a:t>
            </a:r>
            <a:endParaRPr lang="ru-RU" b="1" dirty="0">
              <a:solidFill>
                <a:schemeClr val="bg1"/>
              </a:solidFill>
            </a:endParaRPr>
          </a:p>
        </p:txBody>
      </p:sp>
      <p:sp>
        <p:nvSpPr>
          <p:cNvPr id="10" name="Прямоугольник 10"/>
          <p:cNvSpPr/>
          <p:nvPr/>
        </p:nvSpPr>
        <p:spPr>
          <a:xfrm>
            <a:off x="214282" y="357166"/>
            <a:ext cx="3193503" cy="461665"/>
          </a:xfrm>
          <a:prstGeom prst="rect">
            <a:avLst/>
          </a:prstGeom>
        </p:spPr>
        <p:txBody>
          <a:bodyPr wrap="none">
            <a:spAutoFit/>
          </a:bodyPr>
          <a:lstStyle/>
          <a:p>
            <a:r>
              <a:rPr lang="ru-RU" sz="2400" b="1" i="1" dirty="0" err="1" smtClean="0">
                <a:solidFill>
                  <a:schemeClr val="bg1"/>
                </a:solidFill>
              </a:rPr>
              <a:t>Надклас</a:t>
            </a:r>
            <a:r>
              <a:rPr lang="ru-RU" sz="2400" b="1" i="1" dirty="0" smtClean="0">
                <a:solidFill>
                  <a:schemeClr val="bg1"/>
                </a:solidFill>
              </a:rPr>
              <a:t>  </a:t>
            </a:r>
            <a:r>
              <a:rPr lang="ru-RU" sz="2400" b="1" i="1" dirty="0" err="1" smtClean="0">
                <a:solidFill>
                  <a:schemeClr val="bg1"/>
                </a:solidFill>
              </a:rPr>
              <a:t>Черепашкові</a:t>
            </a:r>
            <a:endParaRPr lang="ru-RU"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18434" name="Picture 2"/>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a:effectLst/>
        </p:spPr>
      </p:pic>
      <p:sp>
        <p:nvSpPr>
          <p:cNvPr id="5" name="Заголовок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4400" b="0" i="0" u="none" strike="noStrike" kern="1200" cap="none" spc="0" normalizeH="0" baseline="0" noProof="0" smtClean="0">
                <a:ln>
                  <a:noFill/>
                </a:ln>
                <a:solidFill>
                  <a:schemeClr val="bg1"/>
                </a:solidFill>
                <a:effectLst/>
                <a:uLnTx/>
                <a:uFillTx/>
                <a:latin typeface="+mj-lt"/>
                <a:ea typeface="+mj-ea"/>
                <a:cs typeface="+mj-cs"/>
              </a:rPr>
              <a:t>Отже:</a:t>
            </a:r>
            <a:endParaRPr kumimoji="0" lang="ru-RU"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6" name="Содержимое 2"/>
          <p:cNvSpPr txBox="1">
            <a:spLocks/>
          </p:cNvSpPr>
          <p:nvPr/>
        </p:nvSpPr>
        <p:spPr>
          <a:xfrm>
            <a:off x="428596" y="1357298"/>
            <a:ext cx="8215370" cy="2428892"/>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400" b="1" i="0" u="none" strike="noStrike" kern="1200" cap="none" spc="0" normalizeH="0" baseline="0" noProof="0" smtClean="0">
                <a:ln>
                  <a:noFill/>
                </a:ln>
                <a:solidFill>
                  <a:schemeClr val="bg1"/>
                </a:solidFill>
                <a:effectLst/>
                <a:uLnTx/>
                <a:uFillTx/>
                <a:latin typeface="+mn-lt"/>
                <a:ea typeface="+mn-ea"/>
                <a:cs typeface="+mn-cs"/>
              </a:rPr>
              <a:t>Існування майже всіх риб, як морських, так і прісноводних, в значній мірі залежить від ракоподібних. Деякі риби, як наприклад оселедець, все своє життя харчуються планктонними ракоподібними, інші використовують їх тільки незабаром після виходу з ікринки, а потім переходять на яку-небудь іншу їжу. Для гігантів моря - беззубих китів - ракоподібні служать основною  іжею.</a:t>
            </a:r>
            <a:endParaRPr kumimoji="0" lang="ru-RU" sz="2400" b="1" i="0" u="none" strike="noStrike" kern="1200" cap="none" spc="0" normalizeH="0" baseline="0" noProof="0" dirty="0">
              <a:ln>
                <a:noFill/>
              </a:ln>
              <a:solidFill>
                <a:schemeClr val="bg1"/>
              </a:solidFill>
              <a:effectLst/>
              <a:uLnTx/>
              <a:uFillTx/>
              <a:latin typeface="+mn-lt"/>
              <a:ea typeface="+mn-ea"/>
              <a:cs typeface="+mn-cs"/>
            </a:endParaRPr>
          </a:p>
        </p:txBody>
      </p:sp>
      <p:pic>
        <p:nvPicPr>
          <p:cNvPr id="7" name="Рисунок 3" descr="graywhale.jpg"/>
          <p:cNvPicPr>
            <a:picLocks noChangeAspect="1"/>
          </p:cNvPicPr>
          <p:nvPr/>
        </p:nvPicPr>
        <p:blipFill>
          <a:blip r:embed="rId3"/>
          <a:stretch>
            <a:fillRect/>
          </a:stretch>
        </p:blipFill>
        <p:spPr>
          <a:xfrm>
            <a:off x="2500298" y="3857628"/>
            <a:ext cx="4000528" cy="266035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19458" name="Picture 2"/>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a:effectLst/>
        </p:spPr>
      </p:pic>
      <p:sp>
        <p:nvSpPr>
          <p:cNvPr id="5" name="Содержимое 2"/>
          <p:cNvSpPr txBox="1">
            <a:spLocks/>
          </p:cNvSpPr>
          <p:nvPr/>
        </p:nvSpPr>
        <p:spPr>
          <a:xfrm>
            <a:off x="142844" y="785794"/>
            <a:ext cx="5000660" cy="535785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400" b="1" i="0" u="none" strike="noStrike" kern="1200" cap="none" spc="0" normalizeH="0" baseline="0" noProof="0" smtClean="0">
                <a:ln>
                  <a:noFill/>
                </a:ln>
                <a:solidFill>
                  <a:schemeClr val="bg1"/>
                </a:solidFill>
                <a:effectLst/>
                <a:uLnTx/>
                <a:uFillTx/>
                <a:latin typeface="+mn-lt"/>
                <a:ea typeface="+mn-ea"/>
                <a:cs typeface="+mn-cs"/>
              </a:rPr>
              <a:t>Ракоподібні відіграють дуже важливу роль в економіці природи. Органічна речовина у водоймах створиться головним чином за рахунок життєдіяльності мікроскопічних водоростей. Ракоподібні поїдають ці водорості і самі, у свою чергу, поїдаються рибами. Вони виступають в якості посередників, які роблять так , що створюється у водоймах органічна речовина доступним для риб. З іншого боку, вони використовують в їжу величезні маси загиблих водних тварин, забезпечуючи таким чином очищення водойм.</a:t>
            </a:r>
            <a:endParaRPr kumimoji="0" lang="ru-RU" sz="2400" b="1" i="0" u="none" strike="noStrike" kern="1200" cap="none" spc="0" normalizeH="0" baseline="0" noProof="0" dirty="0">
              <a:ln>
                <a:noFill/>
              </a:ln>
              <a:solidFill>
                <a:schemeClr val="bg1"/>
              </a:solidFill>
              <a:effectLst/>
              <a:uLnTx/>
              <a:uFillTx/>
              <a:latin typeface="+mn-lt"/>
              <a:ea typeface="+mn-ea"/>
              <a:cs typeface="+mn-cs"/>
            </a:endParaRPr>
          </a:p>
        </p:txBody>
      </p:sp>
      <p:pic>
        <p:nvPicPr>
          <p:cNvPr id="6" name="Рисунок 3" descr="artemia.03.jpg"/>
          <p:cNvPicPr>
            <a:picLocks noChangeAspect="1"/>
          </p:cNvPicPr>
          <p:nvPr/>
        </p:nvPicPr>
        <p:blipFill>
          <a:blip r:embed="rId3"/>
          <a:stretch>
            <a:fillRect/>
          </a:stretch>
        </p:blipFill>
        <p:spPr>
          <a:xfrm>
            <a:off x="5233970" y="1285860"/>
            <a:ext cx="3500462" cy="35004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706563" y="5578475"/>
            <a:ext cx="5889625" cy="366713"/>
          </a:xfrm>
          <a:prstGeom prst="rect">
            <a:avLst/>
          </a:prstGeom>
          <a:noFill/>
          <a:ln w="9525">
            <a:noFill/>
            <a:miter lim="800000"/>
            <a:headEnd/>
            <a:tailEnd/>
          </a:ln>
          <a:effectLst/>
        </p:spPr>
        <p:txBody>
          <a:bodyPr>
            <a:spAutoFit/>
          </a:bodyPr>
          <a:lstStyle/>
          <a:p>
            <a:pPr>
              <a:spcBef>
                <a:spcPct val="50000"/>
              </a:spcBef>
            </a:pPr>
            <a:endParaRPr lang="ru-RU" sz="1800"/>
          </a:p>
        </p:txBody>
      </p:sp>
      <p:sp>
        <p:nvSpPr>
          <p:cNvPr id="2053" name="Text Box 5"/>
          <p:cNvSpPr txBox="1">
            <a:spLocks noChangeArrowheads="1"/>
          </p:cNvSpPr>
          <p:nvPr/>
        </p:nvSpPr>
        <p:spPr bwMode="auto">
          <a:xfrm>
            <a:off x="1857356" y="5643578"/>
            <a:ext cx="3979863" cy="366712"/>
          </a:xfrm>
          <a:prstGeom prst="rect">
            <a:avLst/>
          </a:prstGeom>
          <a:noFill/>
          <a:ln w="9525">
            <a:noFill/>
            <a:miter lim="800000"/>
            <a:headEnd/>
            <a:tailEnd/>
          </a:ln>
          <a:effectLst/>
        </p:spPr>
        <p:txBody>
          <a:bodyPr>
            <a:spAutoFit/>
          </a:bodyPr>
          <a:lstStyle/>
          <a:p>
            <a:endParaRPr lang="ru-RU" sz="1800"/>
          </a:p>
        </p:txBody>
      </p:sp>
      <p:sp>
        <p:nvSpPr>
          <p:cNvPr id="2055" name="Text Box 7"/>
          <p:cNvSpPr txBox="1">
            <a:spLocks noChangeArrowheads="1"/>
          </p:cNvSpPr>
          <p:nvPr/>
        </p:nvSpPr>
        <p:spPr bwMode="auto">
          <a:xfrm>
            <a:off x="2176463" y="5465763"/>
            <a:ext cx="3908425" cy="366712"/>
          </a:xfrm>
          <a:prstGeom prst="rect">
            <a:avLst/>
          </a:prstGeom>
          <a:noFill/>
          <a:ln w="9525">
            <a:noFill/>
            <a:miter lim="800000"/>
            <a:headEnd/>
            <a:tailEnd/>
          </a:ln>
          <a:effectLst/>
        </p:spPr>
        <p:txBody>
          <a:bodyPr>
            <a:spAutoFit/>
          </a:bodyPr>
          <a:lstStyle/>
          <a:p>
            <a:endParaRPr lang="ru-RU" sz="1800"/>
          </a:p>
        </p:txBody>
      </p:sp>
      <p:sp>
        <p:nvSpPr>
          <p:cNvPr id="2057" name="Text Box 9"/>
          <p:cNvSpPr txBox="1">
            <a:spLocks noChangeArrowheads="1"/>
          </p:cNvSpPr>
          <p:nvPr/>
        </p:nvSpPr>
        <p:spPr bwMode="auto">
          <a:xfrm>
            <a:off x="4572000" y="5516563"/>
            <a:ext cx="3313113" cy="366712"/>
          </a:xfrm>
          <a:prstGeom prst="rect">
            <a:avLst/>
          </a:prstGeom>
          <a:noFill/>
          <a:ln w="9525">
            <a:noFill/>
            <a:miter lim="800000"/>
            <a:headEnd/>
            <a:tailEnd/>
          </a:ln>
          <a:effectLst/>
        </p:spPr>
        <p:txBody>
          <a:bodyPr>
            <a:spAutoFit/>
          </a:bodyPr>
          <a:lstStyle/>
          <a:p>
            <a:endParaRPr lang="ru-RU" sz="1800"/>
          </a:p>
        </p:txBody>
      </p:sp>
      <p:sp>
        <p:nvSpPr>
          <p:cNvPr id="16" name="Subtitle 15"/>
          <p:cNvSpPr>
            <a:spLocks noGrp="1"/>
          </p:cNvSpPr>
          <p:nvPr>
            <p:ph type="subTitle" idx="1"/>
          </p:nvPr>
        </p:nvSpPr>
        <p:spPr/>
        <p:txBody>
          <a:bodyPr/>
          <a:lstStyle/>
          <a:p>
            <a:endParaRPr lang="ru-RU"/>
          </a:p>
        </p:txBody>
      </p:sp>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17" name="Содержимое 2"/>
          <p:cNvSpPr txBox="1">
            <a:spLocks/>
          </p:cNvSpPr>
          <p:nvPr/>
        </p:nvSpPr>
        <p:spPr>
          <a:xfrm>
            <a:off x="500034" y="1571612"/>
            <a:ext cx="3829048" cy="4543444"/>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800" b="1" i="0" u="none" strike="noStrike" kern="1200" cap="none" spc="0" normalizeH="0" baseline="0" noProof="0" dirty="0" smtClean="0">
                <a:ln>
                  <a:noFill/>
                </a:ln>
                <a:solidFill>
                  <a:schemeClr val="bg1"/>
                </a:solidFill>
                <a:effectLst/>
                <a:uLnTx/>
                <a:uFillTx/>
                <a:latin typeface="+mn-lt"/>
                <a:ea typeface="+mn-ea"/>
                <a:cs typeface="+mn-cs"/>
              </a:rPr>
              <a:t>1.       </a:t>
            </a: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Тіло</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раку </a:t>
            </a: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складається</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з: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800" b="1" i="0" u="none" strike="noStrike" kern="1200" cap="none" spc="0" normalizeH="0" baseline="0" noProof="0" dirty="0" smtClean="0">
                <a:ln>
                  <a:noFill/>
                </a:ln>
                <a:solidFill>
                  <a:schemeClr val="bg1"/>
                </a:solidFill>
                <a:effectLst/>
                <a:uLnTx/>
                <a:uFillTx/>
                <a:latin typeface="+mn-lt"/>
                <a:ea typeface="+mn-ea"/>
                <a:cs typeface="+mn-cs"/>
              </a:rPr>
              <a:t>А) </a:t>
            </a: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голови</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черевця</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грудей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800" b="1" i="0" u="none" strike="noStrike" kern="1200" cap="none" spc="0" normalizeH="0" baseline="0" noProof="0" dirty="0" smtClean="0">
                <a:ln>
                  <a:noFill/>
                </a:ln>
                <a:solidFill>
                  <a:schemeClr val="bg1"/>
                </a:solidFill>
                <a:effectLst/>
                <a:uLnTx/>
                <a:uFillTx/>
                <a:latin typeface="+mn-lt"/>
                <a:ea typeface="+mn-ea"/>
                <a:cs typeface="+mn-cs"/>
              </a:rPr>
              <a:t>Б) </a:t>
            </a: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голови</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черевця</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800" b="1" i="0" u="none" strike="noStrike" kern="1200" cap="none" spc="0" normalizeH="0" baseline="0" noProof="0" dirty="0" smtClean="0">
                <a:ln>
                  <a:noFill/>
                </a:ln>
                <a:solidFill>
                  <a:schemeClr val="bg1"/>
                </a:solidFill>
                <a:effectLst/>
                <a:uLnTx/>
                <a:uFillTx/>
                <a:latin typeface="+mn-lt"/>
                <a:ea typeface="+mn-ea"/>
                <a:cs typeface="+mn-cs"/>
              </a:rPr>
              <a:t>В) головогруди </a:t>
            </a: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і</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черевця</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800" b="1"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800" b="1" i="0" u="none" strike="noStrike" kern="1200" cap="none" spc="0" normalizeH="0" baseline="0" noProof="0" dirty="0" smtClean="0">
                <a:ln>
                  <a:noFill/>
                </a:ln>
                <a:solidFill>
                  <a:schemeClr val="bg1"/>
                </a:solidFill>
                <a:effectLst/>
                <a:uLnTx/>
                <a:uFillTx/>
                <a:latin typeface="+mn-lt"/>
                <a:ea typeface="+mn-ea"/>
                <a:cs typeface="+mn-cs"/>
              </a:rPr>
              <a:t>2. </a:t>
            </a: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Кількість</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ходильні</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ніг</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раку: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800" b="1" i="0" u="none" strike="noStrike" kern="1200" cap="none" spc="0" normalizeH="0" baseline="0" noProof="0" dirty="0" smtClean="0">
                <a:ln>
                  <a:noFill/>
                </a:ln>
                <a:solidFill>
                  <a:schemeClr val="bg1"/>
                </a:solidFill>
                <a:effectLst/>
                <a:uLnTx/>
                <a:uFillTx/>
                <a:latin typeface="+mn-lt"/>
                <a:ea typeface="+mn-ea"/>
                <a:cs typeface="+mn-cs"/>
              </a:rPr>
              <a:t>А) 5 пар,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800" b="1" i="0" u="none" strike="noStrike" kern="1200" cap="none" spc="0" normalizeH="0" baseline="0" noProof="0" dirty="0" smtClean="0">
                <a:ln>
                  <a:noFill/>
                </a:ln>
                <a:solidFill>
                  <a:schemeClr val="bg1"/>
                </a:solidFill>
                <a:effectLst/>
                <a:uLnTx/>
                <a:uFillTx/>
                <a:latin typeface="+mn-lt"/>
                <a:ea typeface="+mn-ea"/>
                <a:cs typeface="+mn-cs"/>
              </a:rPr>
              <a:t>Б) 3 пари,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800" b="1" i="0" u="none" strike="noStrike" kern="1200" cap="none" spc="0" normalizeH="0" baseline="0" noProof="0" dirty="0" smtClean="0">
                <a:ln>
                  <a:noFill/>
                </a:ln>
                <a:solidFill>
                  <a:schemeClr val="bg1"/>
                </a:solidFill>
                <a:effectLst/>
                <a:uLnTx/>
                <a:uFillTx/>
                <a:latin typeface="+mn-lt"/>
                <a:ea typeface="+mn-ea"/>
                <a:cs typeface="+mn-cs"/>
              </a:rPr>
              <a:t>В) 4 пари.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800" b="1"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800" b="1" i="0" u="none" strike="noStrike" kern="1200" cap="none" spc="0" normalizeH="0" baseline="0" noProof="0" dirty="0" smtClean="0">
                <a:ln>
                  <a:noFill/>
                </a:ln>
                <a:solidFill>
                  <a:schemeClr val="bg1"/>
                </a:solidFill>
                <a:effectLst/>
                <a:uLnTx/>
                <a:uFillTx/>
                <a:latin typeface="+mn-lt"/>
                <a:ea typeface="+mn-ea"/>
                <a:cs typeface="+mn-cs"/>
              </a:rPr>
              <a:t>3.       </a:t>
            </a: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Клішні</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раку - </a:t>
            </a: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це</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800" b="1" i="0" u="none" strike="noStrike" kern="1200" cap="none" spc="0" normalizeH="0" baseline="0" noProof="0" dirty="0" smtClean="0">
                <a:ln>
                  <a:noFill/>
                </a:ln>
                <a:solidFill>
                  <a:schemeClr val="bg1"/>
                </a:solidFill>
                <a:effectLst/>
                <a:uLnTx/>
                <a:uFillTx/>
                <a:latin typeface="+mn-lt"/>
                <a:ea typeface="+mn-ea"/>
                <a:cs typeface="+mn-cs"/>
              </a:rPr>
              <a:t>А) друга пара </a:t>
            </a: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ходильні</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ніг</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800" b="1" i="0" u="none" strike="noStrike" kern="1200" cap="none" spc="0" normalizeH="0" baseline="0" noProof="0" dirty="0" smtClean="0">
                <a:ln>
                  <a:noFill/>
                </a:ln>
                <a:solidFill>
                  <a:schemeClr val="bg1"/>
                </a:solidFill>
                <a:effectLst/>
                <a:uLnTx/>
                <a:uFillTx/>
                <a:latin typeface="+mn-lt"/>
                <a:ea typeface="+mn-ea"/>
                <a:cs typeface="+mn-cs"/>
              </a:rPr>
              <a:t>Б) перша пара </a:t>
            </a: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ходильні</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ніг</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800" b="1" i="0" u="none" strike="noStrike" kern="1200" cap="none" spc="0" normalizeH="0" baseline="0" noProof="0" dirty="0" smtClean="0">
                <a:ln>
                  <a:noFill/>
                </a:ln>
                <a:solidFill>
                  <a:schemeClr val="bg1"/>
                </a:solidFill>
                <a:effectLst/>
                <a:uLnTx/>
                <a:uFillTx/>
                <a:latin typeface="+mn-lt"/>
                <a:ea typeface="+mn-ea"/>
                <a:cs typeface="+mn-cs"/>
              </a:rPr>
              <a:t>В) </a:t>
            </a: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ногощелепи</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800" b="1" i="0" u="none" strike="noStrike" kern="1200" cap="none" spc="0" normalizeH="0" baseline="0" noProof="0" dirty="0" smtClean="0">
                <a:ln>
                  <a:noFill/>
                </a:ln>
                <a:solidFill>
                  <a:schemeClr val="bg1"/>
                </a:solidFill>
                <a:effectLst/>
                <a:uLnTx/>
                <a:uFillTx/>
                <a:latin typeface="+mn-lt"/>
                <a:ea typeface="+mn-ea"/>
                <a:cs typeface="+mn-cs"/>
              </a:rPr>
              <a:t>Г) </a:t>
            </a: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видозмінені</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вусики</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a:t>
            </a:r>
          </a:p>
        </p:txBody>
      </p:sp>
      <p:sp>
        <p:nvSpPr>
          <p:cNvPr id="19" name="Содержимое 2"/>
          <p:cNvSpPr txBox="1">
            <a:spLocks/>
          </p:cNvSpPr>
          <p:nvPr/>
        </p:nvSpPr>
        <p:spPr>
          <a:xfrm>
            <a:off x="5357818" y="1643050"/>
            <a:ext cx="3328982" cy="447200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800" b="1" i="0" u="none" strike="noStrike" kern="1200" cap="none" spc="0" normalizeH="0" baseline="0" noProof="0" dirty="0" smtClean="0">
                <a:ln>
                  <a:noFill/>
                </a:ln>
                <a:solidFill>
                  <a:schemeClr val="bg1"/>
                </a:solidFill>
                <a:effectLst/>
                <a:uLnTx/>
                <a:uFillTx/>
                <a:latin typeface="+mn-lt"/>
                <a:ea typeface="+mn-ea"/>
                <a:cs typeface="+mn-cs"/>
              </a:rPr>
              <a:t>4. </a:t>
            </a: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Органи</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зору</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ракоподібних</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800" b="1" i="0" u="none" strike="noStrike" kern="1200" cap="none" spc="0" normalizeH="0" baseline="0" noProof="0" dirty="0" smtClean="0">
                <a:ln>
                  <a:noFill/>
                </a:ln>
                <a:solidFill>
                  <a:schemeClr val="bg1"/>
                </a:solidFill>
                <a:effectLst/>
                <a:uLnTx/>
                <a:uFillTx/>
                <a:latin typeface="+mn-lt"/>
                <a:ea typeface="+mn-ea"/>
                <a:cs typeface="+mn-cs"/>
              </a:rPr>
              <a:t>А) </a:t>
            </a: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прості</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800" b="1" i="0" u="none" strike="noStrike" kern="1200" cap="none" spc="0" normalizeH="0" baseline="0" noProof="0" dirty="0" smtClean="0">
                <a:ln>
                  <a:noFill/>
                </a:ln>
                <a:solidFill>
                  <a:schemeClr val="bg1"/>
                </a:solidFill>
                <a:effectLst/>
                <a:uLnTx/>
                <a:uFillTx/>
                <a:latin typeface="+mn-lt"/>
                <a:ea typeface="+mn-ea"/>
                <a:cs typeface="+mn-cs"/>
              </a:rPr>
              <a:t>Б) </a:t>
            </a: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складні</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800" b="1" i="0" u="none" strike="noStrike" kern="1200" cap="none" spc="0" normalizeH="0" baseline="0" noProof="0" dirty="0" smtClean="0">
                <a:ln>
                  <a:noFill/>
                </a:ln>
                <a:solidFill>
                  <a:schemeClr val="bg1"/>
                </a:solidFill>
                <a:effectLst/>
                <a:uLnTx/>
                <a:uFillTx/>
                <a:latin typeface="+mn-lt"/>
                <a:ea typeface="+mn-ea"/>
                <a:cs typeface="+mn-cs"/>
              </a:rPr>
              <a:t>В) </a:t>
            </a: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прості</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і</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складні</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800" b="1"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800" b="1" i="0" u="none" strike="noStrike" kern="1200" cap="none" spc="0" normalizeH="0" baseline="0" noProof="0" dirty="0" smtClean="0">
                <a:ln>
                  <a:noFill/>
                </a:ln>
                <a:solidFill>
                  <a:schemeClr val="bg1"/>
                </a:solidFill>
                <a:effectLst/>
                <a:uLnTx/>
                <a:uFillTx/>
                <a:latin typeface="+mn-lt"/>
                <a:ea typeface="+mn-ea"/>
                <a:cs typeface="+mn-cs"/>
              </a:rPr>
              <a:t>5. До </a:t>
            </a: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видільної</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системі</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раку </a:t>
            </a: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відносяться</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800" b="1" i="0" u="none" strike="noStrike" kern="1200" cap="none" spc="0" normalizeH="0" baseline="0" noProof="0" dirty="0" smtClean="0">
                <a:ln>
                  <a:noFill/>
                </a:ln>
                <a:solidFill>
                  <a:schemeClr val="bg1"/>
                </a:solidFill>
                <a:effectLst/>
                <a:uLnTx/>
                <a:uFillTx/>
                <a:latin typeface="+mn-lt"/>
                <a:ea typeface="+mn-ea"/>
                <a:cs typeface="+mn-cs"/>
              </a:rPr>
              <a:t>А) </a:t>
            </a: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зелені</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залози</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800" b="1" i="0" u="none" strike="noStrike" kern="1200" cap="none" spc="0" normalizeH="0" baseline="0" noProof="0" dirty="0" smtClean="0">
                <a:ln>
                  <a:noFill/>
                </a:ln>
                <a:solidFill>
                  <a:schemeClr val="bg1"/>
                </a:solidFill>
                <a:effectLst/>
                <a:uLnTx/>
                <a:uFillTx/>
                <a:latin typeface="+mn-lt"/>
                <a:ea typeface="+mn-ea"/>
                <a:cs typeface="+mn-cs"/>
              </a:rPr>
              <a:t>Б) </a:t>
            </a: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метанефрідіі</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800" b="1" i="0" u="none" strike="noStrike" kern="1200" cap="none" spc="0" normalizeH="0" baseline="0" noProof="0" dirty="0" smtClean="0">
                <a:ln>
                  <a:noFill/>
                </a:ln>
                <a:solidFill>
                  <a:schemeClr val="bg1"/>
                </a:solidFill>
                <a:effectLst/>
                <a:uLnTx/>
                <a:uFillTx/>
                <a:latin typeface="+mn-lt"/>
                <a:ea typeface="+mn-ea"/>
                <a:cs typeface="+mn-cs"/>
              </a:rPr>
              <a:t>В) </a:t>
            </a: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статеві</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залози</a:t>
            </a:r>
            <a:endParaRPr kumimoji="0" lang="ru-RU" sz="18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20482" name="Picture 2"/>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a:effectLst/>
        </p:spPr>
      </p:pic>
      <p:sp>
        <p:nvSpPr>
          <p:cNvPr id="5" name="Содержимое 2"/>
          <p:cNvSpPr txBox="1">
            <a:spLocks/>
          </p:cNvSpPr>
          <p:nvPr/>
        </p:nvSpPr>
        <p:spPr>
          <a:xfrm>
            <a:off x="500034" y="714356"/>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000" b="1" i="0" u="none" strike="noStrike" kern="1200" cap="none" spc="0" normalizeH="0" baseline="0" noProof="0" smtClean="0">
                <a:ln>
                  <a:noFill/>
                </a:ln>
                <a:solidFill>
                  <a:schemeClr val="bg1"/>
                </a:solidFill>
                <a:effectLst/>
                <a:uLnTx/>
                <a:uFillTx/>
                <a:latin typeface="+mn-lt"/>
                <a:ea typeface="+mn-ea"/>
                <a:cs typeface="+mn-cs"/>
              </a:rPr>
              <a:t>Багато ракоподібні безпосередньо використовуються людиною в якості високоцінних харчового продукту. У багатьох країнах розвинений промисел креветок, крабів, омарів, лангустів і деяких інших їстівних видів. Останнім часом проводяться успішні досліди використання морських планктонних ракоподібних для добування вітамінів, жирів та інших важливих речовин. На рибоводних заводах розводяться деякі види ракоподібних, необхідні для годування молодих риб.</a:t>
            </a:r>
            <a:endParaRPr kumimoji="0" lang="ru-RU" sz="2000" b="1" i="0" u="none" strike="noStrike" kern="1200" cap="none" spc="0" normalizeH="0" baseline="0" noProof="0" dirty="0">
              <a:ln>
                <a:noFill/>
              </a:ln>
              <a:solidFill>
                <a:schemeClr val="bg1"/>
              </a:solidFill>
              <a:effectLst/>
              <a:uLnTx/>
              <a:uFillTx/>
              <a:latin typeface="+mn-lt"/>
              <a:ea typeface="+mn-ea"/>
              <a:cs typeface="+mn-cs"/>
            </a:endParaRPr>
          </a:p>
        </p:txBody>
      </p:sp>
      <p:pic>
        <p:nvPicPr>
          <p:cNvPr id="6" name="Рисунок 3" descr="b6cd83a867fd.jpg"/>
          <p:cNvPicPr>
            <a:picLocks noChangeAspect="1"/>
          </p:cNvPicPr>
          <p:nvPr/>
        </p:nvPicPr>
        <p:blipFill>
          <a:blip r:embed="rId3"/>
          <a:stretch>
            <a:fillRect/>
          </a:stretch>
        </p:blipFill>
        <p:spPr>
          <a:xfrm>
            <a:off x="285720" y="3857628"/>
            <a:ext cx="3857632" cy="2571755"/>
          </a:xfrm>
          <a:prstGeom prst="rect">
            <a:avLst/>
          </a:prstGeom>
        </p:spPr>
      </p:pic>
      <p:pic>
        <p:nvPicPr>
          <p:cNvPr id="7" name="Рисунок 4" descr="001.jpg"/>
          <p:cNvPicPr>
            <a:picLocks noChangeAspect="1"/>
          </p:cNvPicPr>
          <p:nvPr/>
        </p:nvPicPr>
        <p:blipFill>
          <a:blip r:embed="rId4"/>
          <a:stretch>
            <a:fillRect/>
          </a:stretch>
        </p:blipFill>
        <p:spPr>
          <a:xfrm>
            <a:off x="1500166" y="3429000"/>
            <a:ext cx="3976698" cy="3058998"/>
          </a:xfrm>
          <a:prstGeom prst="rect">
            <a:avLst/>
          </a:prstGeom>
        </p:spPr>
      </p:pic>
      <p:pic>
        <p:nvPicPr>
          <p:cNvPr id="8" name="Рисунок 6" descr="Proivodstvo_v_Amerike.jpg"/>
          <p:cNvPicPr>
            <a:picLocks noChangeAspect="1"/>
          </p:cNvPicPr>
          <p:nvPr/>
        </p:nvPicPr>
        <p:blipFill>
          <a:blip r:embed="rId5"/>
          <a:stretch>
            <a:fillRect/>
          </a:stretch>
        </p:blipFill>
        <p:spPr>
          <a:xfrm>
            <a:off x="3714744" y="3143248"/>
            <a:ext cx="5095868" cy="34237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21506" name="Picture 2"/>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a:effectLst/>
        </p:spPr>
      </p:pic>
      <p:sp>
        <p:nvSpPr>
          <p:cNvPr id="5" name="Заголовок 1"/>
          <p:cNvSpPr txBox="1">
            <a:spLocks/>
          </p:cNvSpPr>
          <p:nvPr/>
        </p:nvSpPr>
        <p:spPr>
          <a:xfrm>
            <a:off x="500034"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4400" b="0" i="0" u="none" strike="noStrike" kern="1200" cap="none" spc="0" normalizeH="0" baseline="0" noProof="0" smtClean="0">
                <a:ln>
                  <a:noFill/>
                </a:ln>
                <a:solidFill>
                  <a:schemeClr val="bg1"/>
                </a:solidFill>
                <a:effectLst/>
                <a:uLnTx/>
                <a:uFillTx/>
                <a:latin typeface="+mj-lt"/>
                <a:ea typeface="+mj-ea"/>
                <a:cs typeface="+mj-cs"/>
              </a:rPr>
              <a:t>Це цікаво!</a:t>
            </a:r>
            <a:endParaRPr kumimoji="0" lang="ru-RU"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6" name="Содержимое 2"/>
          <p:cNvSpPr txBox="1">
            <a:spLocks/>
          </p:cNvSpPr>
          <p:nvPr/>
        </p:nvSpPr>
        <p:spPr>
          <a:xfrm>
            <a:off x="142844" y="1000108"/>
            <a:ext cx="8786874" cy="557216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000" b="1" i="0" u="none" strike="noStrike" kern="1200" cap="none" spc="0" normalizeH="0" baseline="0" noProof="0" smtClean="0">
                <a:ln>
                  <a:noFill/>
                </a:ln>
                <a:solidFill>
                  <a:schemeClr val="bg1"/>
                </a:solidFill>
                <a:effectLst/>
                <a:uLnTx/>
                <a:uFillTx/>
                <a:latin typeface="+mn-lt"/>
                <a:ea typeface="+mn-ea"/>
                <a:cs typeface="+mn-cs"/>
              </a:rPr>
              <a:t>Найбільшим з усіх ракоподібних (але не найважчим за вагою) вважається "гігантський морський павук" (</a:t>
            </a:r>
            <a:r>
              <a:rPr kumimoji="0" lang="en-US" sz="2000" b="1" i="0" u="none" strike="noStrike" kern="1200" cap="none" spc="0" normalizeH="0" baseline="0" noProof="0" smtClean="0">
                <a:ln>
                  <a:noFill/>
                </a:ln>
                <a:solidFill>
                  <a:schemeClr val="bg1"/>
                </a:solidFill>
                <a:effectLst/>
                <a:uLnTx/>
                <a:uFillTx/>
                <a:latin typeface="+mn-lt"/>
                <a:ea typeface="+mn-ea"/>
                <a:cs typeface="+mn-cs"/>
              </a:rPr>
              <a:t>Macrocheira kaempfen), </a:t>
            </a:r>
            <a:r>
              <a:rPr kumimoji="0" lang="ru-RU" sz="2000" b="1" i="0" u="none" strike="noStrike" kern="1200" cap="none" spc="0" normalizeH="0" baseline="0" noProof="0" smtClean="0">
                <a:ln>
                  <a:noFill/>
                </a:ln>
                <a:solidFill>
                  <a:schemeClr val="bg1"/>
                </a:solidFill>
                <a:effectLst/>
                <a:uLnTx/>
                <a:uFillTx/>
                <a:latin typeface="+mn-lt"/>
                <a:ea typeface="+mn-ea"/>
                <a:cs typeface="+mn-cs"/>
              </a:rPr>
              <a:t>якого називають "крабом на ходулях". Він зустрічається в глибоководних місцях на південно-східному узбережжі Японії. Дорослі  представники цього виду звичайно мають розміри 254 на 305 мм, а розмах їх клешнів коливається від 2,43 до 2,74 м. Однак були дані про розмах клешнів до 5,79 м ( хоча вони не підтверджені). Один з представників важив 18,6 кг, а розмах його клешнів дорівнював 3,69 м.</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uk-UA" sz="2000" b="1" i="0" u="none" strike="noStrike" kern="1200" cap="none" spc="0" normalizeH="0" baseline="0" noProof="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000" b="1" i="0" u="none" strike="noStrike" kern="1200" cap="none" spc="0" normalizeH="0" baseline="0" noProof="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uk-UA" sz="2000" b="1" i="0" u="none" strike="noStrike" kern="1200" cap="none" spc="0" normalizeH="0" baseline="0" noProof="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000" b="1" i="0" u="none" strike="noStrike" kern="1200" cap="none" spc="0" normalizeH="0" baseline="0" noProof="0" smtClean="0">
                <a:ln>
                  <a:noFill/>
                </a:ln>
                <a:solidFill>
                  <a:schemeClr val="bg1"/>
                </a:solidFill>
                <a:effectLst/>
                <a:uLnTx/>
                <a:uFillTx/>
                <a:latin typeface="+mn-lt"/>
                <a:ea typeface="+mn-ea"/>
                <a:cs typeface="+mn-cs"/>
              </a:rPr>
              <a:t>Максимальна глибина, на якій коли-небудь був виявлені ракоподібні, - 10500 м. Так, в листопаді 1980 р американське науково-дослідне судно "Томас Вашингтон" виявило на цій глибині в Маріанській западині, західна частина Тихого океану, живих представників цього класу. Вони також зустрічалися і на висоті 4053 м в Еквадорських Андах.</a:t>
            </a:r>
            <a:endParaRPr kumimoji="0" lang="ru-RU" sz="2000" b="1" i="0" u="none" strike="noStrike" kern="1200" cap="none" spc="0" normalizeH="0" baseline="0" noProof="0" dirty="0">
              <a:ln>
                <a:noFill/>
              </a:ln>
              <a:solidFill>
                <a:schemeClr val="bg1"/>
              </a:solidFill>
              <a:effectLst/>
              <a:uLnTx/>
              <a:uFillTx/>
              <a:latin typeface="+mn-lt"/>
              <a:ea typeface="+mn-ea"/>
              <a:cs typeface="+mn-cs"/>
            </a:endParaRPr>
          </a:p>
        </p:txBody>
      </p:sp>
      <p:pic>
        <p:nvPicPr>
          <p:cNvPr id="7" name="Рисунок 3" descr="caqo4otjcalbxlf9ca0bk4mlcab4wqksca1.jpg"/>
          <p:cNvPicPr>
            <a:picLocks noChangeAspect="1"/>
          </p:cNvPicPr>
          <p:nvPr/>
        </p:nvPicPr>
        <p:blipFill>
          <a:blip r:embed="rId3"/>
          <a:stretch>
            <a:fillRect/>
          </a:stretch>
        </p:blipFill>
        <p:spPr>
          <a:xfrm>
            <a:off x="6715140" y="3286124"/>
            <a:ext cx="1785950" cy="133946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22530" name="Picture 2"/>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a:effectLst/>
        </p:spPr>
      </p:pic>
      <p:sp>
        <p:nvSpPr>
          <p:cNvPr id="5" name="Содержимое 2"/>
          <p:cNvSpPr txBox="1">
            <a:spLocks/>
          </p:cNvSpPr>
          <p:nvPr/>
        </p:nvSpPr>
        <p:spPr>
          <a:xfrm>
            <a:off x="428596" y="1142984"/>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000" b="1" i="0" u="none" strike="noStrike" kern="1200" cap="none" spc="0" normalizeH="0" baseline="0" noProof="0" smtClean="0">
                <a:ln>
                  <a:noFill/>
                </a:ln>
                <a:solidFill>
                  <a:schemeClr val="bg1"/>
                </a:solidFill>
                <a:effectLst/>
                <a:uLnTx/>
                <a:uFillTx/>
                <a:latin typeface="+mn-lt"/>
                <a:ea typeface="+mn-ea"/>
                <a:cs typeface="+mn-cs"/>
              </a:rPr>
              <a:t>Найбільшим серед омарів і найважчим серед ракоподібних вважається американський, або північноатлантичний, омар (</a:t>
            </a:r>
            <a:r>
              <a:rPr kumimoji="0" lang="en-US" sz="2000" b="1" i="0" u="none" strike="noStrike" kern="1200" cap="none" spc="0" normalizeH="0" baseline="0" noProof="0" smtClean="0">
                <a:ln>
                  <a:noFill/>
                </a:ln>
                <a:solidFill>
                  <a:schemeClr val="bg1"/>
                </a:solidFill>
                <a:effectLst/>
                <a:uLnTx/>
                <a:uFillTx/>
                <a:latin typeface="+mn-lt"/>
                <a:ea typeface="+mn-ea"/>
                <a:cs typeface="+mn-cs"/>
              </a:rPr>
              <a:t>Homarus americanus). 11 </a:t>
            </a:r>
            <a:r>
              <a:rPr kumimoji="0" lang="ru-RU" sz="2000" b="1" i="0" u="none" strike="noStrike" kern="1200" cap="none" spc="0" normalizeH="0" baseline="0" noProof="0" smtClean="0">
                <a:ln>
                  <a:noFill/>
                </a:ln>
                <a:solidFill>
                  <a:schemeClr val="bg1"/>
                </a:solidFill>
                <a:effectLst/>
                <a:uLnTx/>
                <a:uFillTx/>
                <a:latin typeface="+mn-lt"/>
                <a:ea typeface="+mn-ea"/>
                <a:cs typeface="+mn-cs"/>
              </a:rPr>
              <a:t>лютого 1977 в районі Нова Скотня, Канада, був спійманий омар вагою 20,14 кг і довжиною від кінчика хвостового плавця до кінчика  клішні 1,06 м. Пізніше цей омар був проданий власнику ресторану в Нью-Йорку.</a:t>
            </a:r>
            <a:endParaRPr kumimoji="0" lang="ru-RU" sz="2000" b="1" i="0" u="none" strike="noStrike" kern="1200" cap="none" spc="0" normalizeH="0" baseline="0" noProof="0" dirty="0">
              <a:ln>
                <a:noFill/>
              </a:ln>
              <a:solidFill>
                <a:schemeClr val="bg1"/>
              </a:solidFill>
              <a:effectLst/>
              <a:uLnTx/>
              <a:uFillTx/>
              <a:latin typeface="+mn-lt"/>
              <a:ea typeface="+mn-ea"/>
              <a:cs typeface="+mn-cs"/>
            </a:endParaRPr>
          </a:p>
        </p:txBody>
      </p:sp>
      <p:sp>
        <p:nvSpPr>
          <p:cNvPr id="6" name="Заголовок 1"/>
          <p:cNvSpPr txBox="1">
            <a:spLocks/>
          </p:cNvSpPr>
          <p:nvPr/>
        </p:nvSpPr>
        <p:spPr>
          <a:xfrm>
            <a:off x="500034"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4400" b="0" i="0" u="none" strike="noStrike" kern="1200" cap="none" spc="0" normalizeH="0" baseline="0" noProof="0" smtClean="0">
                <a:ln>
                  <a:noFill/>
                </a:ln>
                <a:solidFill>
                  <a:schemeClr val="bg1"/>
                </a:solidFill>
                <a:effectLst/>
                <a:uLnTx/>
                <a:uFillTx/>
                <a:latin typeface="+mj-lt"/>
                <a:ea typeface="+mj-ea"/>
                <a:cs typeface="+mj-cs"/>
              </a:rPr>
              <a:t>Це цікаво!</a:t>
            </a:r>
            <a:endParaRPr kumimoji="0" lang="ru-RU"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7" name="Рисунок 4" descr="P0005812a.JPG"/>
          <p:cNvPicPr>
            <a:picLocks noChangeAspect="1"/>
          </p:cNvPicPr>
          <p:nvPr/>
        </p:nvPicPr>
        <p:blipFill>
          <a:blip r:embed="rId3"/>
          <a:stretch>
            <a:fillRect/>
          </a:stretch>
        </p:blipFill>
        <p:spPr>
          <a:xfrm>
            <a:off x="1785918" y="3286124"/>
            <a:ext cx="5572132" cy="325969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23554" name="Picture 2"/>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a:effectLst/>
        </p:spPr>
      </p:pic>
      <p:sp>
        <p:nvSpPr>
          <p:cNvPr id="5" name="Заголовок 1"/>
          <p:cNvSpPr txBox="1">
            <a:spLocks/>
          </p:cNvSpPr>
          <p:nvPr/>
        </p:nvSpPr>
        <p:spPr>
          <a:xfrm>
            <a:off x="428596" y="14285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4400" b="0" i="0" u="none" strike="noStrike" kern="1200" cap="none" spc="0" normalizeH="0" baseline="0" noProof="0" smtClean="0">
                <a:ln>
                  <a:noFill/>
                </a:ln>
                <a:solidFill>
                  <a:schemeClr val="bg1"/>
                </a:solidFill>
                <a:effectLst/>
                <a:uLnTx/>
                <a:uFillTx/>
                <a:latin typeface="+mj-lt"/>
                <a:ea typeface="+mj-ea"/>
                <a:cs typeface="+mj-cs"/>
              </a:rPr>
              <a:t>Це цікаво!</a:t>
            </a:r>
            <a:endParaRPr kumimoji="0" lang="ru-RU"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6" name="Содержимое 2"/>
          <p:cNvSpPr txBox="1">
            <a:spLocks/>
          </p:cNvSpPr>
          <p:nvPr/>
        </p:nvSpPr>
        <p:spPr>
          <a:xfrm>
            <a:off x="285720" y="1214422"/>
            <a:ext cx="6715172" cy="4929222"/>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400" b="1" i="0" u="none" strike="noStrike" kern="1200" cap="none" spc="0" normalizeH="0" baseline="0" noProof="0" smtClean="0">
                <a:ln>
                  <a:noFill/>
                </a:ln>
                <a:solidFill>
                  <a:schemeClr val="bg1"/>
                </a:solidFill>
                <a:effectLst/>
                <a:uLnTx/>
                <a:uFillTx/>
                <a:latin typeface="+mn-lt"/>
                <a:ea typeface="+mn-ea"/>
                <a:cs typeface="+mn-cs"/>
              </a:rPr>
              <a:t>Найдрібнішою серед ракоподібних вважається водяна блоха з роду Alonella розміром менше 0,25 мм у довжину .Вона живе у водах Великобританії.</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400" b="1" i="0" u="none" strike="noStrike" kern="1200" cap="none" spc="0" normalizeH="0" baseline="0" noProof="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400" b="1" i="0" u="none" strike="noStrike" kern="1200" cap="none" spc="0" normalizeH="0" baseline="0" noProof="0" smtClean="0">
                <a:ln>
                  <a:noFill/>
                </a:ln>
                <a:solidFill>
                  <a:schemeClr val="bg1"/>
                </a:solidFill>
                <a:effectLst/>
                <a:uLnTx/>
                <a:uFillTx/>
                <a:latin typeface="+mn-lt"/>
                <a:ea typeface="+mn-ea"/>
                <a:cs typeface="+mn-cs"/>
              </a:rPr>
              <a:t>Найдрібнішим серед відомих омарів є </a:t>
            </a:r>
            <a:r>
              <a:rPr kumimoji="0" lang="en-US" sz="2400" b="1" i="0" u="none" strike="noStrike" kern="1200" cap="none" spc="0" normalizeH="0" baseline="0" noProof="0" smtClean="0">
                <a:ln>
                  <a:noFill/>
                </a:ln>
                <a:solidFill>
                  <a:schemeClr val="bg1"/>
                </a:solidFill>
                <a:effectLst/>
                <a:uLnTx/>
                <a:uFillTx/>
                <a:latin typeface="+mn-lt"/>
                <a:ea typeface="+mn-ea"/>
                <a:cs typeface="+mn-cs"/>
              </a:rPr>
              <a:t>Homarus capensis, </a:t>
            </a:r>
            <a:r>
              <a:rPr kumimoji="0" lang="ru-RU" sz="2400" b="1" i="0" u="none" strike="noStrike" kern="1200" cap="none" spc="0" normalizeH="0" baseline="0" noProof="0" smtClean="0">
                <a:ln>
                  <a:noFill/>
                </a:ln>
                <a:solidFill>
                  <a:schemeClr val="bg1"/>
                </a:solidFill>
                <a:effectLst/>
                <a:uLnTx/>
                <a:uFillTx/>
                <a:latin typeface="+mn-lt"/>
                <a:ea typeface="+mn-ea"/>
                <a:cs typeface="+mn-cs"/>
              </a:rPr>
              <a:t>що живе на півдні Африки Його загальна довжина лише 10-12 см.</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400" b="1" i="0" u="none" strike="noStrike" kern="1200" cap="none" spc="0" normalizeH="0" baseline="0" noProof="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400" b="1" i="0" u="none" strike="noStrike" kern="1200" cap="none" spc="0" normalizeH="0" baseline="0" noProof="0" smtClean="0">
                <a:ln>
                  <a:noFill/>
                </a:ln>
                <a:solidFill>
                  <a:schemeClr val="bg1"/>
                </a:solidFill>
                <a:effectLst/>
                <a:uLnTx/>
                <a:uFillTx/>
                <a:latin typeface="+mn-lt"/>
                <a:ea typeface="+mn-ea"/>
                <a:cs typeface="+mn-cs"/>
              </a:rPr>
              <a:t>Найдрібніші краби в світі - так звані "горохові" (родина </a:t>
            </a:r>
            <a:r>
              <a:rPr kumimoji="0" lang="en-US" sz="2400" b="1" i="0" u="none" strike="noStrike" kern="1200" cap="none" spc="0" normalizeH="0" baseline="0" noProof="0" smtClean="0">
                <a:ln>
                  <a:noFill/>
                </a:ln>
                <a:solidFill>
                  <a:schemeClr val="bg1"/>
                </a:solidFill>
                <a:effectLst/>
                <a:uLnTx/>
                <a:uFillTx/>
                <a:latin typeface="+mn-lt"/>
                <a:ea typeface="+mn-ea"/>
                <a:cs typeface="+mn-cs"/>
              </a:rPr>
              <a:t>Pmnothendae) </a:t>
            </a:r>
            <a:r>
              <a:rPr kumimoji="0" lang="ru-RU" sz="2400" b="1" i="0" u="none" strike="noStrike" kern="1200" cap="none" spc="0" normalizeH="0" baseline="0" noProof="0" smtClean="0">
                <a:ln>
                  <a:noFill/>
                </a:ln>
                <a:solidFill>
                  <a:schemeClr val="bg1"/>
                </a:solidFill>
                <a:effectLst/>
                <a:uLnTx/>
                <a:uFillTx/>
                <a:latin typeface="+mn-lt"/>
                <a:ea typeface="+mn-ea"/>
                <a:cs typeface="+mn-cs"/>
              </a:rPr>
              <a:t>Окремі види цих крабів мають розмір панцира, що дорівнює 6,3 мм.</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400" b="1" i="0" u="none" strike="noStrike" kern="1200" cap="none" spc="0" normalizeH="0" baseline="0" noProof="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400" b="1" i="0" u="none" strike="noStrike" kern="1200" cap="none" spc="0" normalizeH="0" baseline="0" noProof="0" smtClean="0">
                <a:ln>
                  <a:noFill/>
                </a:ln>
                <a:solidFill>
                  <a:schemeClr val="bg1"/>
                </a:solidFill>
                <a:effectLst/>
                <a:uLnTx/>
                <a:uFillTx/>
                <a:latin typeface="+mn-lt"/>
                <a:ea typeface="+mn-ea"/>
                <a:cs typeface="+mn-cs"/>
              </a:rPr>
              <a:t>Довгожитель серед ракоподібних - американський омар (Homarus americanus). Найбільші представники цього виду живуть до 50 років.</a:t>
            </a:r>
            <a:endParaRPr kumimoji="0" lang="ru-RU" sz="2400" b="1" i="0" u="none" strike="noStrike" kern="1200" cap="none" spc="0" normalizeH="0" baseline="0" noProof="0" dirty="0">
              <a:ln>
                <a:noFill/>
              </a:ln>
              <a:solidFill>
                <a:schemeClr val="bg1"/>
              </a:solidFill>
              <a:effectLst/>
              <a:uLnTx/>
              <a:uFillTx/>
              <a:latin typeface="+mn-lt"/>
              <a:ea typeface="+mn-ea"/>
              <a:cs typeface="+mn-cs"/>
            </a:endParaRPr>
          </a:p>
        </p:txBody>
      </p:sp>
      <p:pic>
        <p:nvPicPr>
          <p:cNvPr id="7" name="Рисунок 3" descr="alonella.jpg"/>
          <p:cNvPicPr>
            <a:picLocks noChangeAspect="1"/>
          </p:cNvPicPr>
          <p:nvPr/>
        </p:nvPicPr>
        <p:blipFill>
          <a:blip r:embed="rId3"/>
          <a:stretch>
            <a:fillRect/>
          </a:stretch>
        </p:blipFill>
        <p:spPr>
          <a:xfrm>
            <a:off x="6643702" y="1000108"/>
            <a:ext cx="2213684" cy="192350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dirty="0"/>
          </a:p>
        </p:txBody>
      </p:sp>
      <p:pic>
        <p:nvPicPr>
          <p:cNvPr id="3075" name="Picture 3"/>
          <p:cNvPicPr>
            <a:picLocks noChangeAspect="1" noChangeArrowheads="1"/>
          </p:cNvPicPr>
          <p:nvPr/>
        </p:nvPicPr>
        <p:blipFill>
          <a:blip r:embed="rId2"/>
          <a:srcRect/>
          <a:stretch>
            <a:fillRect/>
          </a:stretch>
        </p:blipFill>
        <p:spPr bwMode="auto">
          <a:xfrm>
            <a:off x="-304800" y="-228600"/>
            <a:ext cx="9753600" cy="7315200"/>
          </a:xfrm>
          <a:prstGeom prst="rect">
            <a:avLst/>
          </a:prstGeom>
          <a:noFill/>
          <a:ln w="9525">
            <a:noFill/>
            <a:miter lim="800000"/>
            <a:headEnd/>
            <a:tailEnd/>
          </a:ln>
          <a:effectLst/>
        </p:spPr>
      </p:pic>
      <p:sp>
        <p:nvSpPr>
          <p:cNvPr id="6" name="Содержимое 2"/>
          <p:cNvSpPr txBox="1">
            <a:spLocks/>
          </p:cNvSpPr>
          <p:nvPr/>
        </p:nvSpPr>
        <p:spPr>
          <a:xfrm>
            <a:off x="785786" y="1142984"/>
            <a:ext cx="7901014" cy="476886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Ракоподібні</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населяють</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будь-які</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існуючі</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на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Землі</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водойми</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прісноводні</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і</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морські</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маленькі</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і</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великі</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живуть</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на</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дні</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і</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в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товщі</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води,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проникають</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у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підземні</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води,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опускаються</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на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граничні</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глибини</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Світового</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океану.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Більшість</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ракоподібних</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вільно</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пересувається</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по дну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або</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в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товщі</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води,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але</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серед</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них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є</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і</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сидячі-прикріплені</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види</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наприклад</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морські</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жолуді</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і</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морські</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качечки</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є</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і</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паразити</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що</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прикріплюються</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до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риб</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та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інших</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водних</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тварин</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Водне</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середовище</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 царство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ракоподібних</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однак</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деякі</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з</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них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пристосувалися</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і</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до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життя</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на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суші</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Такі</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загальновідомі</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мокриці</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деякі</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тропічні</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краби</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і</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err="1" smtClean="0">
                <a:ln>
                  <a:noFill/>
                </a:ln>
                <a:solidFill>
                  <a:schemeClr val="bg1"/>
                </a:solidFill>
                <a:effectLst/>
                <a:uLnTx/>
                <a:uFillTx/>
                <a:latin typeface="+mn-lt"/>
                <a:ea typeface="+mn-ea"/>
                <a:cs typeface="+mn-cs"/>
              </a:rPr>
              <a:t>раки-відлюдники</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a:t>
            </a:r>
            <a:endParaRPr kumimoji="0" lang="ru-RU" sz="24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4098" name="Picture 2"/>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a:effectLst/>
        </p:spPr>
      </p:pic>
      <p:pic>
        <p:nvPicPr>
          <p:cNvPr id="5" name="Рисунок 3" descr="zooplankton-eye-of-needle-peter-parks.jpg"/>
          <p:cNvPicPr>
            <a:picLocks noChangeAspect="1"/>
          </p:cNvPicPr>
          <p:nvPr/>
        </p:nvPicPr>
        <p:blipFill>
          <a:blip r:embed="rId3"/>
          <a:stretch>
            <a:fillRect/>
          </a:stretch>
        </p:blipFill>
        <p:spPr>
          <a:xfrm>
            <a:off x="4572000" y="3643314"/>
            <a:ext cx="3817942" cy="2825277"/>
          </a:xfrm>
          <a:prstGeom prst="rect">
            <a:avLst/>
          </a:prstGeom>
        </p:spPr>
      </p:pic>
      <p:sp>
        <p:nvSpPr>
          <p:cNvPr id="6" name="Содержимое 2"/>
          <p:cNvSpPr txBox="1">
            <a:spLocks/>
          </p:cNvSpPr>
          <p:nvPr/>
        </p:nvSpPr>
        <p:spPr>
          <a:xfrm>
            <a:off x="428596" y="785794"/>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800" b="1" i="0" u="none" strike="noStrike" kern="1200" cap="none" spc="0" normalizeH="0" baseline="0" noProof="0" smtClean="0">
                <a:ln>
                  <a:noFill/>
                </a:ln>
                <a:solidFill>
                  <a:schemeClr val="bg1"/>
                </a:solidFill>
                <a:effectLst/>
                <a:uLnTx/>
                <a:uFillTx/>
                <a:latin typeface="+mn-lt"/>
                <a:ea typeface="+mn-ea"/>
                <a:cs typeface="+mn-cs"/>
              </a:rPr>
              <a:t>Багато ракоподібних надзвичайно численні. Морський планктон під усіма широтами і на всіх глибинах в основному (не менш ніж на 90% за вагою) складається з ракоподібних. Дуже велике значення ракоподібних і в планктоні прісних вод. Донні ракоподібні також нерідко зустрічаються в масовій кількості.</a:t>
            </a:r>
            <a:endParaRPr kumimoji="0" lang="ru-RU" sz="28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5122" name="Picture 2"/>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a:effectLst/>
        </p:spPr>
      </p:pic>
      <p:sp>
        <p:nvSpPr>
          <p:cNvPr id="5" name="Заголовок 1"/>
          <p:cNvSpPr txBox="1">
            <a:spLocks/>
          </p:cNvSpPr>
          <p:nvPr/>
        </p:nvSpPr>
        <p:spPr>
          <a:xfrm>
            <a:off x="500034" y="2571744"/>
            <a:ext cx="8229600" cy="1857388"/>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chemeClr val="bg1"/>
                </a:solidFill>
                <a:effectLst/>
                <a:uLnTx/>
                <a:uFillTx/>
                <a:latin typeface="+mj-lt"/>
                <a:ea typeface="+mj-ea"/>
                <a:cs typeface="+mj-cs"/>
              </a:rPr>
              <a:t>В </a:t>
            </a:r>
            <a:r>
              <a:rPr kumimoji="0" lang="ru-RU" sz="4400" b="1" i="0" u="none" strike="noStrike" kern="1200" cap="none" spc="0" normalizeH="0" baseline="0" noProof="0" dirty="0" err="1" smtClean="0">
                <a:ln>
                  <a:noFill/>
                </a:ln>
                <a:solidFill>
                  <a:schemeClr val="bg1"/>
                </a:solidFill>
                <a:effectLst/>
                <a:uLnTx/>
                <a:uFillTx/>
                <a:latin typeface="+mj-lt"/>
                <a:ea typeface="+mj-ea"/>
                <a:cs typeface="+mj-cs"/>
              </a:rPr>
              <a:t>даний</a:t>
            </a:r>
            <a:r>
              <a:rPr kumimoji="0" lang="ru-RU" sz="4400" b="1" i="0" u="none" strike="noStrike" kern="1200" cap="none" spc="0" normalizeH="0" baseline="0" noProof="0" dirty="0" smtClean="0">
                <a:ln>
                  <a:noFill/>
                </a:ln>
                <a:solidFill>
                  <a:schemeClr val="bg1"/>
                </a:solidFill>
                <a:effectLst/>
                <a:uLnTx/>
                <a:uFillTx/>
                <a:latin typeface="+mj-lt"/>
                <a:ea typeface="+mj-ea"/>
                <a:cs typeface="+mj-cs"/>
              </a:rPr>
              <a:t> час </a:t>
            </a:r>
            <a:r>
              <a:rPr kumimoji="0" lang="ru-RU" sz="4400" b="1" i="0" u="none" strike="noStrike" kern="1200" cap="none" spc="0" normalizeH="0" baseline="0" noProof="0" dirty="0" err="1" smtClean="0">
                <a:ln>
                  <a:noFill/>
                </a:ln>
                <a:solidFill>
                  <a:schemeClr val="bg1"/>
                </a:solidFill>
                <a:effectLst/>
                <a:uLnTx/>
                <a:uFillTx/>
                <a:latin typeface="+mj-lt"/>
                <a:ea typeface="+mj-ea"/>
                <a:cs typeface="+mj-cs"/>
              </a:rPr>
              <a:t>відомо</a:t>
            </a:r>
            <a:r>
              <a:rPr kumimoji="0" lang="ru-RU" sz="4400" b="1" i="0" u="none" strike="noStrike" kern="1200" cap="none" spc="0" normalizeH="0" baseline="0" noProof="0" dirty="0" smtClean="0">
                <a:ln>
                  <a:noFill/>
                </a:ln>
                <a:solidFill>
                  <a:schemeClr val="bg1"/>
                </a:solidFill>
                <a:effectLst/>
                <a:uLnTx/>
                <a:uFillTx/>
                <a:latin typeface="+mj-lt"/>
                <a:ea typeface="+mj-ea"/>
                <a:cs typeface="+mj-cs"/>
              </a:rPr>
              <a:t> </a:t>
            </a:r>
            <a:r>
              <a:rPr kumimoji="0" lang="ru-RU" sz="4400" b="1" i="0" u="none" strike="noStrike" kern="1200" cap="none" spc="0" normalizeH="0" baseline="0" noProof="0" dirty="0" err="1" smtClean="0">
                <a:ln>
                  <a:noFill/>
                </a:ln>
                <a:solidFill>
                  <a:schemeClr val="bg1"/>
                </a:solidFill>
                <a:effectLst/>
                <a:uLnTx/>
                <a:uFillTx/>
                <a:latin typeface="+mj-lt"/>
                <a:ea typeface="+mj-ea"/>
                <a:cs typeface="+mj-cs"/>
              </a:rPr>
              <a:t>більше</a:t>
            </a:r>
            <a:r>
              <a:rPr kumimoji="0" lang="ru-RU" sz="4400" b="1" i="0" u="none" strike="noStrike" kern="1200" cap="none" spc="0" normalizeH="0" baseline="0" noProof="0" dirty="0" smtClean="0">
                <a:ln>
                  <a:noFill/>
                </a:ln>
                <a:solidFill>
                  <a:schemeClr val="bg1"/>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chemeClr val="bg1"/>
                </a:solidFill>
                <a:effectLst/>
                <a:uLnTx/>
                <a:uFillTx/>
                <a:latin typeface="+mj-lt"/>
                <a:ea typeface="+mj-ea"/>
                <a:cs typeface="+mj-cs"/>
              </a:rPr>
              <a:t>30 000 </a:t>
            </a:r>
            <a:r>
              <a:rPr kumimoji="0" lang="ru-RU" sz="4400" b="1" i="0" u="none" strike="noStrike" kern="1200" cap="none" spc="0" normalizeH="0" baseline="0" noProof="0" dirty="0" err="1" smtClean="0">
                <a:ln>
                  <a:noFill/>
                </a:ln>
                <a:solidFill>
                  <a:schemeClr val="bg1"/>
                </a:solidFill>
                <a:effectLst/>
                <a:uLnTx/>
                <a:uFillTx/>
                <a:latin typeface="+mj-lt"/>
                <a:ea typeface="+mj-ea"/>
                <a:cs typeface="+mj-cs"/>
              </a:rPr>
              <a:t>видів</a:t>
            </a:r>
            <a:r>
              <a:rPr kumimoji="0" lang="ru-RU" sz="4400" b="1" i="0" u="none" strike="noStrike" kern="1200" cap="none" spc="0" normalizeH="0" baseline="0" noProof="0" dirty="0" smtClean="0">
                <a:ln>
                  <a:noFill/>
                </a:ln>
                <a:solidFill>
                  <a:schemeClr val="bg1"/>
                </a:solidFill>
                <a:effectLst/>
                <a:uLnTx/>
                <a:uFillTx/>
                <a:latin typeface="+mj-lt"/>
                <a:ea typeface="+mj-ea"/>
                <a:cs typeface="+mj-cs"/>
              </a:rPr>
              <a:t> </a:t>
            </a:r>
            <a:r>
              <a:rPr kumimoji="0" lang="ru-RU" sz="4400" b="1" i="0" u="none" strike="noStrike" kern="1200" cap="none" spc="0" normalizeH="0" baseline="0" noProof="0" dirty="0" err="1" smtClean="0">
                <a:ln>
                  <a:noFill/>
                </a:ln>
                <a:solidFill>
                  <a:schemeClr val="bg1"/>
                </a:solidFill>
                <a:effectLst/>
                <a:uLnTx/>
                <a:uFillTx/>
                <a:latin typeface="+mj-lt"/>
                <a:ea typeface="+mj-ea"/>
                <a:cs typeface="+mj-cs"/>
              </a:rPr>
              <a:t>ракоподібних</a:t>
            </a:r>
            <a:r>
              <a:rPr kumimoji="0" lang="ru-RU" sz="4400" b="1" i="0" u="none" strike="noStrike" kern="1200" cap="none" spc="0" normalizeH="0" baseline="0" noProof="0" dirty="0" smtClean="0">
                <a:ln>
                  <a:noFill/>
                </a:ln>
                <a:solidFill>
                  <a:schemeClr val="bg1"/>
                </a:solidFill>
                <a:effectLst/>
                <a:uLnTx/>
                <a:uFillTx/>
                <a:latin typeface="+mj-lt"/>
                <a:ea typeface="+mj-ea"/>
                <a:cs typeface="+mj-cs"/>
              </a:rPr>
              <a:t>.</a:t>
            </a:r>
            <a:r>
              <a:rPr kumimoji="0" lang="ru-RU" sz="4400" b="0" i="0" u="none" strike="noStrike" kern="1200" cap="none" spc="0" normalizeH="0" baseline="0" noProof="0" dirty="0" smtClean="0">
                <a:ln>
                  <a:noFill/>
                </a:ln>
                <a:solidFill>
                  <a:schemeClr val="bg1"/>
                </a:solidFill>
                <a:effectLst/>
                <a:uLnTx/>
                <a:uFillTx/>
                <a:latin typeface="+mj-lt"/>
                <a:ea typeface="+mj-ea"/>
                <a:cs typeface="+mj-cs"/>
              </a:rPr>
              <a:t/>
            </a:r>
            <a:br>
              <a:rPr kumimoji="0" lang="ru-RU" sz="4400" b="0" i="0" u="none" strike="noStrike" kern="1200" cap="none" spc="0" normalizeH="0" baseline="0" noProof="0" dirty="0" smtClean="0">
                <a:ln>
                  <a:noFill/>
                </a:ln>
                <a:solidFill>
                  <a:schemeClr val="bg1"/>
                </a:solidFill>
                <a:effectLst/>
                <a:uLnTx/>
                <a:uFillTx/>
                <a:latin typeface="+mj-lt"/>
                <a:ea typeface="+mj-ea"/>
                <a:cs typeface="+mj-cs"/>
              </a:rPr>
            </a:br>
            <a:endParaRPr kumimoji="0" lang="ru-RU"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6146" name="Picture 2"/>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a:effectLst/>
        </p:spPr>
      </p:pic>
      <p:sp>
        <p:nvSpPr>
          <p:cNvPr id="5" name="Заголовок 1"/>
          <p:cNvSpPr txBox="1">
            <a:spLocks/>
          </p:cNvSpPr>
          <p:nvPr/>
        </p:nvSpPr>
        <p:spPr>
          <a:xfrm>
            <a:off x="785786" y="428604"/>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1" u="none" strike="noStrike" kern="1200" cap="none" spc="0" normalizeH="0" baseline="0" noProof="0" smtClean="0">
                <a:ln>
                  <a:noFill/>
                </a:ln>
                <a:solidFill>
                  <a:schemeClr val="bg1"/>
                </a:solidFill>
                <a:effectLst/>
                <a:uLnTx/>
                <a:uFillTx/>
                <a:latin typeface="+mj-lt"/>
                <a:ea typeface="+mj-ea"/>
                <a:cs typeface="+mj-cs"/>
              </a:rPr>
              <a:t>Ряд Гіллястовусі раки </a:t>
            </a:r>
            <a:br>
              <a:rPr kumimoji="0" lang="ru-RU" sz="4400" b="1" i="1" u="none" strike="noStrike" kern="1200" cap="none" spc="0" normalizeH="0" baseline="0" noProof="0" smtClean="0">
                <a:ln>
                  <a:noFill/>
                </a:ln>
                <a:solidFill>
                  <a:schemeClr val="bg1"/>
                </a:solidFill>
                <a:effectLst/>
                <a:uLnTx/>
                <a:uFillTx/>
                <a:latin typeface="+mj-lt"/>
                <a:ea typeface="+mj-ea"/>
                <a:cs typeface="+mj-cs"/>
              </a:rPr>
            </a:br>
            <a:endParaRPr kumimoji="0" lang="ru-RU"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6" name="Подзаголовок 2"/>
          <p:cNvSpPr txBox="1">
            <a:spLocks/>
          </p:cNvSpPr>
          <p:nvPr/>
        </p:nvSpPr>
        <p:spPr>
          <a:xfrm>
            <a:off x="500034" y="1357298"/>
            <a:ext cx="8072494" cy="178595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000" b="1" i="0" u="none" strike="noStrike" kern="1200" cap="none" spc="0" normalizeH="0" baseline="0" noProof="0" dirty="0" err="1" smtClean="0">
                <a:ln>
                  <a:noFill/>
                </a:ln>
                <a:solidFill>
                  <a:schemeClr val="bg1"/>
                </a:solidFill>
                <a:effectLst/>
                <a:uLnTx/>
                <a:uFillTx/>
                <a:latin typeface="+mn-lt"/>
                <a:ea typeface="+mn-ea"/>
                <a:cs typeface="+mn-cs"/>
              </a:rPr>
              <a:t>Група</a:t>
            </a:r>
            <a:r>
              <a:rPr kumimoji="0" lang="ru-RU" sz="20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000" b="1" i="0" u="none" strike="noStrike" kern="1200" cap="none" spc="0" normalizeH="0" baseline="0" noProof="0" dirty="0" err="1" smtClean="0">
                <a:ln>
                  <a:noFill/>
                </a:ln>
                <a:solidFill>
                  <a:schemeClr val="bg1"/>
                </a:solidFill>
                <a:effectLst/>
                <a:uLnTx/>
                <a:uFillTx/>
                <a:latin typeface="+mn-lt"/>
                <a:ea typeface="+mn-ea"/>
                <a:cs typeface="+mn-cs"/>
              </a:rPr>
              <a:t>давніх</a:t>
            </a:r>
            <a:r>
              <a:rPr kumimoji="0" lang="ru-RU" sz="20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000" b="1" i="0" u="none" strike="noStrike" kern="1200" cap="none" spc="0" normalizeH="0" baseline="0" noProof="0" dirty="0" err="1" smtClean="0">
                <a:ln>
                  <a:noFill/>
                </a:ln>
                <a:solidFill>
                  <a:schemeClr val="bg1"/>
                </a:solidFill>
                <a:effectLst/>
                <a:uLnTx/>
                <a:uFillTx/>
                <a:latin typeface="+mn-lt"/>
                <a:ea typeface="+mn-ea"/>
                <a:cs typeface="+mn-cs"/>
              </a:rPr>
              <a:t>і</a:t>
            </a:r>
            <a:r>
              <a:rPr kumimoji="0" lang="ru-RU" sz="20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000" b="1" i="0" u="none" strike="noStrike" kern="1200" cap="none" spc="0" normalizeH="0" baseline="0" noProof="0" dirty="0" err="1" smtClean="0">
                <a:ln>
                  <a:noFill/>
                </a:ln>
                <a:solidFill>
                  <a:schemeClr val="bg1"/>
                </a:solidFill>
                <a:effectLst/>
                <a:uLnTx/>
                <a:uFillTx/>
                <a:latin typeface="+mn-lt"/>
                <a:ea typeface="+mn-ea"/>
                <a:cs typeface="+mn-cs"/>
              </a:rPr>
              <a:t>примітивних</a:t>
            </a:r>
            <a:r>
              <a:rPr kumimoji="0" lang="ru-RU" sz="20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000" b="1" i="0" u="none" strike="noStrike" kern="1200" cap="none" spc="0" normalizeH="0" baseline="0" noProof="0" dirty="0" err="1" smtClean="0">
                <a:ln>
                  <a:noFill/>
                </a:ln>
                <a:solidFill>
                  <a:schemeClr val="bg1"/>
                </a:solidFill>
                <a:effectLst/>
                <a:uLnTx/>
                <a:uFillTx/>
                <a:latin typeface="+mn-lt"/>
                <a:ea typeface="+mn-ea"/>
                <a:cs typeface="+mn-cs"/>
              </a:rPr>
              <a:t>ракоподібних</a:t>
            </a:r>
            <a:r>
              <a:rPr kumimoji="0" lang="ru-RU" sz="2000" b="1" i="0" u="none" strike="noStrike" kern="1200" cap="none" spc="0" normalizeH="0" baseline="0" noProof="0" dirty="0" smtClean="0">
                <a:ln>
                  <a:noFill/>
                </a:ln>
                <a:solidFill>
                  <a:schemeClr val="bg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000" b="1" i="0" u="none" strike="noStrike" kern="1200" cap="none" spc="0" normalizeH="0" baseline="0" noProof="0" dirty="0" err="1" smtClean="0">
                <a:ln>
                  <a:noFill/>
                </a:ln>
                <a:solidFill>
                  <a:schemeClr val="bg1"/>
                </a:solidFill>
                <a:effectLst/>
                <a:uLnTx/>
                <a:uFillTx/>
                <a:latin typeface="+mn-lt"/>
                <a:ea typeface="+mn-ea"/>
                <a:cs typeface="+mn-cs"/>
              </a:rPr>
              <a:t>Налічує</a:t>
            </a:r>
            <a:r>
              <a:rPr kumimoji="0" lang="ru-RU" sz="20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000" b="1" i="0" u="none" strike="noStrike" kern="1200" cap="none" spc="0" normalizeH="0" baseline="0" noProof="0" dirty="0" err="1" smtClean="0">
                <a:ln>
                  <a:noFill/>
                </a:ln>
                <a:solidFill>
                  <a:schemeClr val="bg1"/>
                </a:solidFill>
                <a:effectLst/>
                <a:uLnTx/>
                <a:uFillTx/>
                <a:latin typeface="+mn-lt"/>
                <a:ea typeface="+mn-ea"/>
                <a:cs typeface="+mn-cs"/>
              </a:rPr>
              <a:t>близько</a:t>
            </a:r>
            <a:r>
              <a:rPr kumimoji="0" lang="ru-RU" sz="2000" b="1" i="0" u="none" strike="noStrike" kern="1200" cap="none" spc="0" normalizeH="0" baseline="0" noProof="0" dirty="0" smtClean="0">
                <a:ln>
                  <a:noFill/>
                </a:ln>
                <a:solidFill>
                  <a:schemeClr val="bg1"/>
                </a:solidFill>
                <a:effectLst/>
                <a:uLnTx/>
                <a:uFillTx/>
                <a:latin typeface="+mn-lt"/>
                <a:ea typeface="+mn-ea"/>
                <a:cs typeface="+mn-cs"/>
              </a:rPr>
              <a:t> 1500 </a:t>
            </a:r>
            <a:r>
              <a:rPr kumimoji="0" lang="ru-RU" sz="2000" b="1" i="0" u="none" strike="noStrike" kern="1200" cap="none" spc="0" normalizeH="0" baseline="0" noProof="0" dirty="0" err="1" smtClean="0">
                <a:ln>
                  <a:noFill/>
                </a:ln>
                <a:solidFill>
                  <a:schemeClr val="bg1"/>
                </a:solidFill>
                <a:effectLst/>
                <a:uLnTx/>
                <a:uFillTx/>
                <a:latin typeface="+mn-lt"/>
                <a:ea typeface="+mn-ea"/>
                <a:cs typeface="+mn-cs"/>
              </a:rPr>
              <a:t>видів</a:t>
            </a:r>
            <a:r>
              <a:rPr kumimoji="0" lang="ru-RU" sz="20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000" b="1" i="0" u="none" strike="noStrike" kern="1200" cap="none" spc="0" normalizeH="0" baseline="0" noProof="0" dirty="0" err="1" smtClean="0">
                <a:ln>
                  <a:noFill/>
                </a:ln>
                <a:solidFill>
                  <a:schemeClr val="bg1"/>
                </a:solidFill>
                <a:effectLst/>
                <a:uLnTx/>
                <a:uFillTx/>
                <a:latin typeface="+mn-lt"/>
                <a:ea typeface="+mn-ea"/>
                <a:cs typeface="+mn-cs"/>
              </a:rPr>
              <a:t>Деякі</a:t>
            </a:r>
            <a:r>
              <a:rPr kumimoji="0" lang="ru-RU" sz="20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000" b="1" i="0" u="none" strike="noStrike" kern="1200" cap="none" spc="0" normalizeH="0" baseline="0" noProof="0" dirty="0" err="1" smtClean="0">
                <a:ln>
                  <a:noFill/>
                </a:ln>
                <a:solidFill>
                  <a:schemeClr val="bg1"/>
                </a:solidFill>
                <a:effectLst/>
                <a:uLnTx/>
                <a:uFillTx/>
                <a:latin typeface="+mn-lt"/>
                <a:ea typeface="+mn-ea"/>
                <a:cs typeface="+mn-cs"/>
              </a:rPr>
              <a:t>види</a:t>
            </a:r>
            <a:r>
              <a:rPr kumimoji="0" lang="ru-RU" sz="20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000" b="1" i="0" u="none" strike="noStrike" kern="1200" cap="none" spc="0" normalizeH="0" baseline="0" noProof="0" dirty="0" err="1" smtClean="0">
                <a:ln>
                  <a:noFill/>
                </a:ln>
                <a:solidFill>
                  <a:schemeClr val="bg1"/>
                </a:solidFill>
                <a:effectLst/>
                <a:uLnTx/>
                <a:uFillTx/>
                <a:latin typeface="+mn-lt"/>
                <a:ea typeface="+mn-ea"/>
                <a:cs typeface="+mn-cs"/>
              </a:rPr>
              <a:t>вивчені</a:t>
            </a:r>
            <a:r>
              <a:rPr kumimoji="0" lang="ru-RU" sz="2000" b="1" i="0" u="none" strike="noStrike" kern="1200" cap="none" spc="0" normalizeH="0" baseline="0" noProof="0" dirty="0" smtClean="0">
                <a:ln>
                  <a:noFill/>
                </a:ln>
                <a:solidFill>
                  <a:schemeClr val="bg1"/>
                </a:solidFill>
                <a:effectLst/>
                <a:uLnTx/>
                <a:uFillTx/>
                <a:latin typeface="+mn-lt"/>
                <a:ea typeface="+mn-ea"/>
                <a:cs typeface="+mn-cs"/>
              </a:rPr>
              <a:t> добре, </a:t>
            </a:r>
            <a:r>
              <a:rPr kumimoji="0" lang="ru-RU" sz="2000" b="1" i="0" u="none" strike="noStrike" kern="1200" cap="none" spc="0" normalizeH="0" baseline="0" noProof="0" dirty="0" err="1" smtClean="0">
                <a:ln>
                  <a:noFill/>
                </a:ln>
                <a:solidFill>
                  <a:schemeClr val="bg1"/>
                </a:solidFill>
                <a:effectLst/>
                <a:uLnTx/>
                <a:uFillTx/>
                <a:latin typeface="+mn-lt"/>
                <a:ea typeface="+mn-ea"/>
                <a:cs typeface="+mn-cs"/>
              </a:rPr>
              <a:t>наприклад</a:t>
            </a:r>
            <a:r>
              <a:rPr kumimoji="0" lang="ru-RU" sz="20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000" b="1" i="0" u="none" strike="noStrike" kern="1200" cap="none" spc="0" normalizeH="0" baseline="0" noProof="0" dirty="0" err="1" smtClean="0">
                <a:ln>
                  <a:noFill/>
                </a:ln>
                <a:solidFill>
                  <a:schemeClr val="bg1"/>
                </a:solidFill>
                <a:effectLst/>
                <a:uLnTx/>
                <a:uFillTx/>
                <a:latin typeface="+mn-lt"/>
                <a:ea typeface="+mn-ea"/>
                <a:cs typeface="+mn-cs"/>
              </a:rPr>
              <a:t>артемія</a:t>
            </a:r>
            <a:r>
              <a:rPr kumimoji="0" lang="ru-RU" sz="20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Artemia</a:t>
            </a:r>
            <a:r>
              <a:rPr kumimoji="0" lang="ru-RU" sz="20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000" b="1" i="0" u="none" strike="noStrike" kern="1200" cap="none" spc="0" normalizeH="0" baseline="0" noProof="0" dirty="0" err="1" smtClean="0">
                <a:ln>
                  <a:noFill/>
                </a:ln>
                <a:solidFill>
                  <a:schemeClr val="bg1"/>
                </a:solidFill>
                <a:effectLst/>
                <a:uLnTx/>
                <a:uFillTx/>
                <a:latin typeface="+mn-lt"/>
                <a:ea typeface="+mn-ea"/>
                <a:cs typeface="+mn-cs"/>
              </a:rPr>
              <a:t>дафнії</a:t>
            </a:r>
            <a:r>
              <a:rPr kumimoji="0" lang="ru-RU" sz="20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000" b="1" i="0" u="none" strike="noStrike" kern="1200" cap="none" spc="0" normalizeH="0" baseline="0" noProof="0" dirty="0" err="1" smtClean="0">
                <a:ln>
                  <a:noFill/>
                </a:ln>
                <a:solidFill>
                  <a:schemeClr val="bg1"/>
                </a:solidFill>
                <a:effectLst/>
                <a:uLnTx/>
                <a:uFillTx/>
                <a:latin typeface="+mn-lt"/>
                <a:ea typeface="+mn-ea"/>
                <a:cs typeface="+mn-cs"/>
              </a:rPr>
              <a:t>і</a:t>
            </a:r>
            <a:r>
              <a:rPr kumimoji="0" lang="ru-RU" sz="20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000" b="1" i="0" u="none" strike="noStrike" kern="1200" cap="none" spc="0" normalizeH="0" baseline="0" noProof="0" dirty="0" err="1" smtClean="0">
                <a:ln>
                  <a:noFill/>
                </a:ln>
                <a:solidFill>
                  <a:schemeClr val="bg1"/>
                </a:solidFill>
                <a:effectLst/>
                <a:uLnTx/>
                <a:uFillTx/>
                <a:latin typeface="+mn-lt"/>
                <a:ea typeface="+mn-ea"/>
                <a:cs typeface="+mn-cs"/>
              </a:rPr>
              <a:t>використовуються</a:t>
            </a:r>
            <a:r>
              <a:rPr kumimoji="0" lang="ru-RU" sz="2000" b="1" i="0" u="none" strike="noStrike" kern="1200" cap="none" spc="0" normalizeH="0" baseline="0" noProof="0" dirty="0" smtClean="0">
                <a:ln>
                  <a:noFill/>
                </a:ln>
                <a:solidFill>
                  <a:schemeClr val="bg1"/>
                </a:solidFill>
                <a:effectLst/>
                <a:uLnTx/>
                <a:uFillTx/>
                <a:latin typeface="+mn-lt"/>
                <a:ea typeface="+mn-ea"/>
                <a:cs typeface="+mn-cs"/>
              </a:rPr>
              <a:t> як корм у </a:t>
            </a:r>
            <a:r>
              <a:rPr kumimoji="0" lang="ru-RU" sz="2000" b="1" i="0" u="none" strike="noStrike" kern="1200" cap="none" spc="0" normalizeH="0" baseline="0" noProof="0" dirty="0" err="1" smtClean="0">
                <a:ln>
                  <a:noFill/>
                </a:ln>
                <a:solidFill>
                  <a:schemeClr val="bg1"/>
                </a:solidFill>
                <a:effectLst/>
                <a:uLnTx/>
                <a:uFillTx/>
                <a:latin typeface="+mn-lt"/>
                <a:ea typeface="+mn-ea"/>
                <a:cs typeface="+mn-cs"/>
              </a:rPr>
              <a:t>акваріуму</a:t>
            </a:r>
            <a:r>
              <a:rPr kumimoji="0" lang="ru-RU" sz="20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000" b="1" i="0" u="none" strike="noStrike" kern="1200" cap="none" spc="0" normalizeH="0" baseline="0" noProof="0" dirty="0" err="1" smtClean="0">
                <a:ln>
                  <a:noFill/>
                </a:ln>
                <a:solidFill>
                  <a:schemeClr val="bg1"/>
                </a:solidFill>
                <a:effectLst/>
                <a:uLnTx/>
                <a:uFillTx/>
                <a:latin typeface="+mn-lt"/>
                <a:ea typeface="+mn-ea"/>
                <a:cs typeface="+mn-cs"/>
              </a:rPr>
              <a:t>або</a:t>
            </a:r>
            <a:r>
              <a:rPr kumimoji="0" lang="ru-RU" sz="2000" b="1" i="0" u="none" strike="noStrike" kern="1200" cap="none" spc="0" normalizeH="0" baseline="0" noProof="0" dirty="0" smtClean="0">
                <a:ln>
                  <a:noFill/>
                </a:ln>
                <a:solidFill>
                  <a:schemeClr val="bg1"/>
                </a:solidFill>
                <a:effectLst/>
                <a:uLnTx/>
                <a:uFillTx/>
                <a:latin typeface="+mn-lt"/>
                <a:ea typeface="+mn-ea"/>
                <a:cs typeface="+mn-cs"/>
              </a:rPr>
              <a:t> як </a:t>
            </a:r>
            <a:r>
              <a:rPr kumimoji="0" lang="ru-RU" sz="2000" b="1" i="0" u="none" strike="noStrike" kern="1200" cap="none" spc="0" normalizeH="0" baseline="0" noProof="0" dirty="0" err="1" smtClean="0">
                <a:ln>
                  <a:noFill/>
                </a:ln>
                <a:solidFill>
                  <a:schemeClr val="bg1"/>
                </a:solidFill>
                <a:effectLst/>
                <a:uLnTx/>
                <a:uFillTx/>
                <a:latin typeface="+mn-lt"/>
                <a:ea typeface="+mn-ea"/>
                <a:cs typeface="+mn-cs"/>
              </a:rPr>
              <a:t>об'єкт</a:t>
            </a:r>
            <a:r>
              <a:rPr kumimoji="0" lang="ru-RU" sz="20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000" b="1" i="0" u="none" strike="noStrike" kern="1200" cap="none" spc="0" normalizeH="0" baseline="0" noProof="0" dirty="0" err="1" smtClean="0">
                <a:ln>
                  <a:noFill/>
                </a:ln>
                <a:solidFill>
                  <a:schemeClr val="bg1"/>
                </a:solidFill>
                <a:effectLst/>
                <a:uLnTx/>
                <a:uFillTx/>
                <a:latin typeface="+mn-lt"/>
                <a:ea typeface="+mn-ea"/>
                <a:cs typeface="+mn-cs"/>
              </a:rPr>
              <a:t>вивчення</a:t>
            </a:r>
            <a:r>
              <a:rPr kumimoji="0" lang="ru-RU" sz="2000" b="1" i="0" u="none" strike="noStrike" kern="1200" cap="none" spc="0" normalizeH="0" baseline="0" noProof="0" dirty="0" smtClean="0">
                <a:ln>
                  <a:noFill/>
                </a:ln>
                <a:solidFill>
                  <a:schemeClr val="bg1"/>
                </a:solidFill>
                <a:effectLst/>
                <a:uLnTx/>
                <a:uFillTx/>
                <a:latin typeface="+mn-lt"/>
                <a:ea typeface="+mn-ea"/>
                <a:cs typeface="+mn-cs"/>
              </a:rPr>
              <a:t>.</a:t>
            </a:r>
            <a:endParaRPr kumimoji="0" lang="ru-RU" sz="2000" b="1" i="0" u="none" strike="noStrike" kern="1200" cap="none" spc="0" normalizeH="0" baseline="0" noProof="0" dirty="0">
              <a:ln>
                <a:noFill/>
              </a:ln>
              <a:solidFill>
                <a:schemeClr val="bg1"/>
              </a:solidFill>
              <a:effectLst/>
              <a:uLnTx/>
              <a:uFillTx/>
              <a:latin typeface="+mn-lt"/>
              <a:ea typeface="+mn-ea"/>
              <a:cs typeface="+mn-cs"/>
            </a:endParaRPr>
          </a:p>
        </p:txBody>
      </p:sp>
      <p:pic>
        <p:nvPicPr>
          <p:cNvPr id="7" name="Рисунок 3" descr="Artemia salina m. e f.jpg_200648174214_Artemia salina m. e f.jpg"/>
          <p:cNvPicPr>
            <a:picLocks noChangeAspect="1"/>
          </p:cNvPicPr>
          <p:nvPr/>
        </p:nvPicPr>
        <p:blipFill>
          <a:blip r:embed="rId3"/>
          <a:stretch>
            <a:fillRect/>
          </a:stretch>
        </p:blipFill>
        <p:spPr>
          <a:xfrm>
            <a:off x="1500166" y="3286124"/>
            <a:ext cx="2037028" cy="3293918"/>
          </a:xfrm>
          <a:prstGeom prst="rect">
            <a:avLst/>
          </a:prstGeom>
        </p:spPr>
      </p:pic>
      <p:pic>
        <p:nvPicPr>
          <p:cNvPr id="8" name="Рисунок 4" descr="artemia.jpg"/>
          <p:cNvPicPr>
            <a:picLocks noChangeAspect="1"/>
          </p:cNvPicPr>
          <p:nvPr/>
        </p:nvPicPr>
        <p:blipFill>
          <a:blip r:embed="rId4"/>
          <a:stretch>
            <a:fillRect/>
          </a:stretch>
        </p:blipFill>
        <p:spPr>
          <a:xfrm>
            <a:off x="5572132" y="3286124"/>
            <a:ext cx="2034540" cy="336695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7170" name="Picture 2"/>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a:effectLst/>
        </p:spPr>
      </p:pic>
      <p:sp>
        <p:nvSpPr>
          <p:cNvPr id="5" name="Прямоугольник 3"/>
          <p:cNvSpPr/>
          <p:nvPr/>
        </p:nvSpPr>
        <p:spPr>
          <a:xfrm>
            <a:off x="285720" y="357166"/>
            <a:ext cx="3786214" cy="6463308"/>
          </a:xfrm>
          <a:prstGeom prst="rect">
            <a:avLst/>
          </a:prstGeom>
        </p:spPr>
        <p:txBody>
          <a:bodyPr wrap="square">
            <a:spAutoFit/>
          </a:bodyPr>
          <a:lstStyle/>
          <a:p>
            <a:pPr>
              <a:buNone/>
            </a:pPr>
            <a:r>
              <a:rPr lang="ru-RU" b="1" dirty="0" err="1" smtClean="0">
                <a:solidFill>
                  <a:schemeClr val="bg1"/>
                </a:solidFill>
              </a:rPr>
              <a:t>Представниками</a:t>
            </a:r>
            <a:r>
              <a:rPr lang="ru-RU" b="1" dirty="0" smtClean="0">
                <a:solidFill>
                  <a:schemeClr val="bg1"/>
                </a:solidFill>
              </a:rPr>
              <a:t> ряду </a:t>
            </a:r>
            <a:r>
              <a:rPr lang="ru-RU" b="1" dirty="0" err="1" smtClean="0">
                <a:solidFill>
                  <a:schemeClr val="bg1"/>
                </a:solidFill>
              </a:rPr>
              <a:t>є</a:t>
            </a:r>
            <a:r>
              <a:rPr lang="ru-RU" b="1" dirty="0" smtClean="0">
                <a:solidFill>
                  <a:schemeClr val="bg1"/>
                </a:solidFill>
              </a:rPr>
              <a:t> </a:t>
            </a:r>
            <a:r>
              <a:rPr lang="ru-RU" b="1" dirty="0" err="1" smtClean="0">
                <a:solidFill>
                  <a:schemeClr val="bg1"/>
                </a:solidFill>
              </a:rPr>
              <a:t>дафнії</a:t>
            </a:r>
            <a:r>
              <a:rPr lang="ru-RU" b="1" dirty="0" smtClean="0">
                <a:solidFill>
                  <a:schemeClr val="bg1"/>
                </a:solidFill>
              </a:rPr>
              <a:t>. </a:t>
            </a:r>
            <a:r>
              <a:rPr lang="ru-RU" b="1" dirty="0" err="1" smtClean="0">
                <a:solidFill>
                  <a:schemeClr val="bg1"/>
                </a:solidFill>
              </a:rPr>
              <a:t>Мешканці</a:t>
            </a:r>
            <a:r>
              <a:rPr lang="ru-RU" b="1" dirty="0" smtClean="0">
                <a:solidFill>
                  <a:schemeClr val="bg1"/>
                </a:solidFill>
              </a:rPr>
              <a:t> </a:t>
            </a:r>
            <a:r>
              <a:rPr lang="ru-RU" b="1" dirty="0" err="1" smtClean="0">
                <a:solidFill>
                  <a:schemeClr val="bg1"/>
                </a:solidFill>
              </a:rPr>
              <a:t>прісних</a:t>
            </a:r>
            <a:r>
              <a:rPr lang="ru-RU" b="1" dirty="0" smtClean="0">
                <a:solidFill>
                  <a:schemeClr val="bg1"/>
                </a:solidFill>
              </a:rPr>
              <a:t> </a:t>
            </a:r>
            <a:r>
              <a:rPr lang="ru-RU" b="1" dirty="0" err="1" smtClean="0">
                <a:solidFill>
                  <a:schemeClr val="bg1"/>
                </a:solidFill>
              </a:rPr>
              <a:t>водойм</a:t>
            </a:r>
            <a:r>
              <a:rPr lang="ru-RU" b="1" dirty="0" smtClean="0">
                <a:solidFill>
                  <a:schemeClr val="bg1"/>
                </a:solidFill>
              </a:rPr>
              <a:t>.</a:t>
            </a:r>
            <a:r>
              <a:rPr lang="he-IL" b="1" dirty="0" smtClean="0">
                <a:solidFill>
                  <a:schemeClr val="bg1"/>
                </a:solidFill>
              </a:rPr>
              <a:t> </a:t>
            </a:r>
            <a:r>
              <a:rPr lang="ru-RU" b="1" dirty="0" err="1" smtClean="0">
                <a:solidFill>
                  <a:schemeClr val="bg1"/>
                </a:solidFill>
              </a:rPr>
              <a:t>Їхні</a:t>
            </a:r>
            <a:r>
              <a:rPr lang="ru-RU" b="1" dirty="0" smtClean="0">
                <a:solidFill>
                  <a:schemeClr val="bg1"/>
                </a:solidFill>
              </a:rPr>
              <a:t> </a:t>
            </a:r>
            <a:r>
              <a:rPr lang="ru-RU" b="1" dirty="0" err="1" smtClean="0">
                <a:solidFill>
                  <a:schemeClr val="bg1"/>
                </a:solidFill>
              </a:rPr>
              <a:t>розміри</a:t>
            </a:r>
            <a:r>
              <a:rPr lang="ru-RU" b="1" dirty="0" smtClean="0">
                <a:solidFill>
                  <a:schemeClr val="bg1"/>
                </a:solidFill>
              </a:rPr>
              <a:t> </a:t>
            </a:r>
            <a:r>
              <a:rPr lang="ru-RU" b="1" dirty="0" err="1" smtClean="0">
                <a:solidFill>
                  <a:schemeClr val="bg1"/>
                </a:solidFill>
              </a:rPr>
              <a:t>дуже</a:t>
            </a:r>
            <a:r>
              <a:rPr lang="ru-RU" b="1" dirty="0" smtClean="0">
                <a:solidFill>
                  <a:schemeClr val="bg1"/>
                </a:solidFill>
              </a:rPr>
              <a:t> </a:t>
            </a:r>
            <a:r>
              <a:rPr lang="ru-RU" b="1" dirty="0" err="1" smtClean="0">
                <a:solidFill>
                  <a:schemeClr val="bg1"/>
                </a:solidFill>
              </a:rPr>
              <a:t>невеликі</a:t>
            </a:r>
            <a:r>
              <a:rPr lang="uk-UA" b="1" dirty="0" smtClean="0">
                <a:solidFill>
                  <a:schemeClr val="bg1"/>
                </a:solidFill>
              </a:rPr>
              <a:t>:</a:t>
            </a:r>
            <a:r>
              <a:rPr lang="ru-RU" b="1" dirty="0" smtClean="0">
                <a:solidFill>
                  <a:schemeClr val="bg1"/>
                </a:solidFill>
              </a:rPr>
              <a:t> </a:t>
            </a:r>
            <a:r>
              <a:rPr lang="ru-RU" b="1" dirty="0" err="1" smtClean="0">
                <a:solidFill>
                  <a:schemeClr val="bg1"/>
                </a:solidFill>
              </a:rPr>
              <a:t>тіло</a:t>
            </a:r>
            <a:r>
              <a:rPr lang="ru-RU" b="1" dirty="0" smtClean="0">
                <a:solidFill>
                  <a:schemeClr val="bg1"/>
                </a:solidFill>
              </a:rPr>
              <a:t> (1-3 мм) </a:t>
            </a:r>
            <a:r>
              <a:rPr lang="ru-RU" b="1" dirty="0" err="1" smtClean="0">
                <a:solidFill>
                  <a:schemeClr val="bg1"/>
                </a:solidFill>
              </a:rPr>
              <a:t>дафнії</a:t>
            </a:r>
            <a:r>
              <a:rPr lang="ru-RU" b="1" dirty="0" smtClean="0">
                <a:solidFill>
                  <a:schemeClr val="bg1"/>
                </a:solidFill>
              </a:rPr>
              <a:t> </a:t>
            </a:r>
            <a:r>
              <a:rPr lang="ru-RU" b="1" dirty="0" err="1" smtClean="0">
                <a:solidFill>
                  <a:schemeClr val="bg1"/>
                </a:solidFill>
              </a:rPr>
              <a:t>укладено</a:t>
            </a:r>
            <a:r>
              <a:rPr lang="ru-RU" b="1" dirty="0" smtClean="0">
                <a:solidFill>
                  <a:schemeClr val="bg1"/>
                </a:solidFill>
              </a:rPr>
              <a:t> в </a:t>
            </a:r>
            <a:r>
              <a:rPr lang="ru-RU" b="1" dirty="0" err="1" smtClean="0">
                <a:solidFill>
                  <a:schemeClr val="bg1"/>
                </a:solidFill>
              </a:rPr>
              <a:t>напівпрозору</a:t>
            </a:r>
            <a:r>
              <a:rPr lang="ru-RU" b="1" dirty="0" smtClean="0">
                <a:solidFill>
                  <a:schemeClr val="bg1"/>
                </a:solidFill>
              </a:rPr>
              <a:t> </a:t>
            </a:r>
            <a:r>
              <a:rPr lang="ru-RU" b="1" dirty="0" err="1" smtClean="0">
                <a:solidFill>
                  <a:schemeClr val="bg1"/>
                </a:solidFill>
              </a:rPr>
              <a:t>двостулкову</a:t>
            </a:r>
            <a:r>
              <a:rPr lang="ru-RU" b="1" dirty="0" smtClean="0">
                <a:solidFill>
                  <a:schemeClr val="bg1"/>
                </a:solidFill>
              </a:rPr>
              <a:t> черепашку.</a:t>
            </a:r>
            <a:r>
              <a:rPr lang="he-IL" b="1" dirty="0" smtClean="0">
                <a:solidFill>
                  <a:schemeClr val="bg1"/>
                </a:solidFill>
              </a:rPr>
              <a:t> </a:t>
            </a:r>
          </a:p>
          <a:p>
            <a:pPr>
              <a:buNone/>
            </a:pPr>
            <a:r>
              <a:rPr lang="ru-RU" b="1" dirty="0" err="1" smtClean="0">
                <a:solidFill>
                  <a:schemeClr val="bg1"/>
                </a:solidFill>
              </a:rPr>
              <a:t>Дафнії</a:t>
            </a:r>
            <a:r>
              <a:rPr lang="ru-RU" b="1" dirty="0" smtClean="0">
                <a:solidFill>
                  <a:schemeClr val="bg1"/>
                </a:solidFill>
              </a:rPr>
              <a:t> </a:t>
            </a:r>
            <a:r>
              <a:rPr lang="ru-RU" b="1" dirty="0" err="1" smtClean="0">
                <a:solidFill>
                  <a:schemeClr val="bg1"/>
                </a:solidFill>
              </a:rPr>
              <a:t>плавають</a:t>
            </a:r>
            <a:r>
              <a:rPr lang="ru-RU" b="1" dirty="0" smtClean="0">
                <a:solidFill>
                  <a:schemeClr val="bg1"/>
                </a:solidFill>
              </a:rPr>
              <a:t> </a:t>
            </a:r>
            <a:r>
              <a:rPr lang="ru-RU" b="1" dirty="0" err="1" smtClean="0">
                <a:solidFill>
                  <a:schemeClr val="bg1"/>
                </a:solidFill>
              </a:rPr>
              <a:t>з</a:t>
            </a:r>
            <a:r>
              <a:rPr lang="ru-RU" b="1" dirty="0" smtClean="0">
                <a:solidFill>
                  <a:schemeClr val="bg1"/>
                </a:solidFill>
              </a:rPr>
              <a:t> </a:t>
            </a:r>
            <a:r>
              <a:rPr lang="ru-RU" b="1" dirty="0" err="1" smtClean="0">
                <a:solidFill>
                  <a:schemeClr val="bg1"/>
                </a:solidFill>
              </a:rPr>
              <a:t>допомогою</a:t>
            </a:r>
            <a:r>
              <a:rPr lang="ru-RU" b="1" dirty="0" smtClean="0">
                <a:solidFill>
                  <a:schemeClr val="bg1"/>
                </a:solidFill>
              </a:rPr>
              <a:t> </a:t>
            </a:r>
            <a:r>
              <a:rPr lang="ru-RU" b="1" dirty="0" err="1" smtClean="0">
                <a:solidFill>
                  <a:schemeClr val="bg1"/>
                </a:solidFill>
              </a:rPr>
              <a:t>другої</a:t>
            </a:r>
            <a:r>
              <a:rPr lang="ru-RU" b="1" dirty="0" smtClean="0">
                <a:solidFill>
                  <a:schemeClr val="bg1"/>
                </a:solidFill>
              </a:rPr>
              <a:t> пари </a:t>
            </a:r>
            <a:r>
              <a:rPr lang="ru-RU" b="1" dirty="0" err="1" smtClean="0">
                <a:solidFill>
                  <a:schemeClr val="bg1"/>
                </a:solidFill>
              </a:rPr>
              <a:t>вусиків,стрибкоподібно</a:t>
            </a:r>
            <a:r>
              <a:rPr lang="he-IL" b="1" dirty="0" smtClean="0">
                <a:solidFill>
                  <a:schemeClr val="bg1"/>
                </a:solidFill>
              </a:rPr>
              <a:t>. </a:t>
            </a:r>
            <a:r>
              <a:rPr lang="ru-RU" b="1" dirty="0" smtClean="0">
                <a:solidFill>
                  <a:schemeClr val="bg1"/>
                </a:solidFill>
              </a:rPr>
              <a:t>На </a:t>
            </a:r>
            <a:r>
              <a:rPr lang="ru-RU" b="1" dirty="0" err="1" smtClean="0">
                <a:solidFill>
                  <a:schemeClr val="bg1"/>
                </a:solidFill>
              </a:rPr>
              <a:t>їхній</a:t>
            </a:r>
            <a:r>
              <a:rPr lang="ru-RU" b="1" dirty="0" smtClean="0">
                <a:solidFill>
                  <a:schemeClr val="bg1"/>
                </a:solidFill>
              </a:rPr>
              <a:t> </a:t>
            </a:r>
            <a:r>
              <a:rPr lang="ru-RU" b="1" dirty="0" err="1" smtClean="0">
                <a:solidFill>
                  <a:schemeClr val="bg1"/>
                </a:solidFill>
              </a:rPr>
              <a:t>голові</a:t>
            </a:r>
            <a:r>
              <a:rPr lang="ru-RU" b="1" dirty="0" smtClean="0">
                <a:solidFill>
                  <a:schemeClr val="bg1"/>
                </a:solidFill>
              </a:rPr>
              <a:t> </a:t>
            </a:r>
            <a:r>
              <a:rPr lang="ru-RU" b="1" dirty="0" err="1" smtClean="0">
                <a:solidFill>
                  <a:schemeClr val="bg1"/>
                </a:solidFill>
              </a:rPr>
              <a:t>розташовані</a:t>
            </a:r>
            <a:r>
              <a:rPr lang="ru-RU" b="1" dirty="0" smtClean="0">
                <a:solidFill>
                  <a:schemeClr val="bg1"/>
                </a:solidFill>
              </a:rPr>
              <a:t> два </a:t>
            </a:r>
            <a:r>
              <a:rPr lang="ru-RU" b="1" dirty="0" err="1" smtClean="0">
                <a:solidFill>
                  <a:schemeClr val="bg1"/>
                </a:solidFill>
              </a:rPr>
              <a:t>складних</a:t>
            </a:r>
            <a:r>
              <a:rPr lang="ru-RU" b="1" dirty="0" smtClean="0">
                <a:solidFill>
                  <a:schemeClr val="bg1"/>
                </a:solidFill>
              </a:rPr>
              <a:t> </a:t>
            </a:r>
            <a:r>
              <a:rPr lang="ru-RU" b="1" dirty="0" err="1" smtClean="0">
                <a:solidFill>
                  <a:schemeClr val="bg1"/>
                </a:solidFill>
              </a:rPr>
              <a:t>й</a:t>
            </a:r>
            <a:r>
              <a:rPr lang="ru-RU" b="1" dirty="0" smtClean="0">
                <a:solidFill>
                  <a:schemeClr val="bg1"/>
                </a:solidFill>
              </a:rPr>
              <a:t> </a:t>
            </a:r>
            <a:r>
              <a:rPr lang="ru-RU" b="1" dirty="0" err="1" smtClean="0">
                <a:solidFill>
                  <a:schemeClr val="bg1"/>
                </a:solidFill>
              </a:rPr>
              <a:t>одне</a:t>
            </a:r>
            <a:r>
              <a:rPr lang="ru-RU" b="1" dirty="0" smtClean="0">
                <a:solidFill>
                  <a:schemeClr val="bg1"/>
                </a:solidFill>
              </a:rPr>
              <a:t> </a:t>
            </a:r>
            <a:r>
              <a:rPr lang="ru-RU" b="1" dirty="0" err="1" smtClean="0">
                <a:solidFill>
                  <a:schemeClr val="bg1"/>
                </a:solidFill>
              </a:rPr>
              <a:t>просте</a:t>
            </a:r>
            <a:r>
              <a:rPr lang="ru-RU" b="1" dirty="0" smtClean="0">
                <a:solidFill>
                  <a:schemeClr val="bg1"/>
                </a:solidFill>
              </a:rPr>
              <a:t> око</a:t>
            </a:r>
            <a:r>
              <a:rPr lang="he-IL" b="1" dirty="0" smtClean="0">
                <a:solidFill>
                  <a:schemeClr val="bg1"/>
                </a:solidFill>
              </a:rPr>
              <a:t>. </a:t>
            </a:r>
            <a:r>
              <a:rPr lang="ru-RU" b="1" dirty="0" err="1" smtClean="0">
                <a:solidFill>
                  <a:schemeClr val="bg1"/>
                </a:solidFill>
              </a:rPr>
              <a:t>Харчування</a:t>
            </a:r>
            <a:r>
              <a:rPr lang="ru-RU" b="1" dirty="0" smtClean="0">
                <a:solidFill>
                  <a:schemeClr val="bg1"/>
                </a:solidFill>
              </a:rPr>
              <a:t> </a:t>
            </a:r>
            <a:r>
              <a:rPr lang="ru-RU" b="1" dirty="0" err="1" smtClean="0">
                <a:solidFill>
                  <a:schemeClr val="bg1"/>
                </a:solidFill>
              </a:rPr>
              <a:t>фільтраційне</a:t>
            </a:r>
            <a:r>
              <a:rPr lang="he-IL" b="1" dirty="0" smtClean="0">
                <a:solidFill>
                  <a:schemeClr val="bg1"/>
                </a:solidFill>
              </a:rPr>
              <a:t>, </a:t>
            </a:r>
            <a:r>
              <a:rPr lang="ru-RU" b="1" dirty="0" err="1" smtClean="0">
                <a:solidFill>
                  <a:schemeClr val="bg1"/>
                </a:solidFill>
              </a:rPr>
              <a:t>з</a:t>
            </a:r>
            <a:r>
              <a:rPr lang="ru-RU" b="1" dirty="0" smtClean="0">
                <a:solidFill>
                  <a:schemeClr val="bg1"/>
                </a:solidFill>
              </a:rPr>
              <a:t> </a:t>
            </a:r>
            <a:r>
              <a:rPr lang="ru-RU" b="1" dirty="0" err="1" smtClean="0">
                <a:solidFill>
                  <a:schemeClr val="bg1"/>
                </a:solidFill>
              </a:rPr>
              <a:t>допомогою</a:t>
            </a:r>
            <a:r>
              <a:rPr lang="ru-RU" b="1" dirty="0" smtClean="0">
                <a:solidFill>
                  <a:schemeClr val="bg1"/>
                </a:solidFill>
              </a:rPr>
              <a:t> </a:t>
            </a:r>
            <a:r>
              <a:rPr lang="ru-RU" b="1" dirty="0" err="1" smtClean="0">
                <a:solidFill>
                  <a:schemeClr val="bg1"/>
                </a:solidFill>
              </a:rPr>
              <a:t>грудних</a:t>
            </a:r>
            <a:r>
              <a:rPr lang="ru-RU" b="1" dirty="0" smtClean="0">
                <a:solidFill>
                  <a:schemeClr val="bg1"/>
                </a:solidFill>
              </a:rPr>
              <a:t> </a:t>
            </a:r>
            <a:r>
              <a:rPr lang="ru-RU" b="1" dirty="0" err="1" smtClean="0">
                <a:solidFill>
                  <a:schemeClr val="bg1"/>
                </a:solidFill>
              </a:rPr>
              <a:t>ніжок</a:t>
            </a:r>
            <a:r>
              <a:rPr lang="he-IL" b="1" dirty="0" smtClean="0">
                <a:solidFill>
                  <a:schemeClr val="bg1"/>
                </a:solidFill>
              </a:rPr>
              <a:t>. </a:t>
            </a:r>
            <a:r>
              <a:rPr lang="ru-RU" b="1" dirty="0" err="1" smtClean="0">
                <a:solidFill>
                  <a:schemeClr val="bg1"/>
                </a:solidFill>
              </a:rPr>
              <a:t>Розвиток</a:t>
            </a:r>
            <a:r>
              <a:rPr lang="ru-RU" b="1" dirty="0" smtClean="0">
                <a:solidFill>
                  <a:schemeClr val="bg1"/>
                </a:solidFill>
              </a:rPr>
              <a:t> </a:t>
            </a:r>
            <a:r>
              <a:rPr lang="ru-RU" b="1" dirty="0" err="1" smtClean="0">
                <a:solidFill>
                  <a:schemeClr val="bg1"/>
                </a:solidFill>
              </a:rPr>
              <a:t>прямий</a:t>
            </a:r>
            <a:r>
              <a:rPr lang="he-IL" b="1" dirty="0" smtClean="0">
                <a:solidFill>
                  <a:schemeClr val="bg1"/>
                </a:solidFill>
              </a:rPr>
              <a:t>. </a:t>
            </a:r>
            <a:r>
              <a:rPr lang="ru-RU" b="1" dirty="0" err="1" smtClean="0">
                <a:solidFill>
                  <a:schemeClr val="bg1"/>
                </a:solidFill>
              </a:rPr>
              <a:t>Улітку</a:t>
            </a:r>
            <a:r>
              <a:rPr lang="ru-RU" b="1" dirty="0" smtClean="0">
                <a:solidFill>
                  <a:schemeClr val="bg1"/>
                </a:solidFill>
              </a:rPr>
              <a:t> </a:t>
            </a:r>
            <a:r>
              <a:rPr lang="ru-RU" b="1" dirty="0" err="1" smtClean="0">
                <a:solidFill>
                  <a:schemeClr val="bg1"/>
                </a:solidFill>
              </a:rPr>
              <a:t>дафнії</a:t>
            </a:r>
            <a:r>
              <a:rPr lang="ru-RU" b="1" dirty="0" smtClean="0">
                <a:solidFill>
                  <a:schemeClr val="bg1"/>
                </a:solidFill>
              </a:rPr>
              <a:t> </a:t>
            </a:r>
            <a:r>
              <a:rPr lang="ru-RU" b="1" dirty="0" err="1" smtClean="0">
                <a:solidFill>
                  <a:schemeClr val="bg1"/>
                </a:solidFill>
              </a:rPr>
              <a:t>розмножуються</a:t>
            </a:r>
            <a:r>
              <a:rPr lang="ru-RU" b="1" dirty="0" smtClean="0">
                <a:solidFill>
                  <a:schemeClr val="bg1"/>
                </a:solidFill>
              </a:rPr>
              <a:t> </a:t>
            </a:r>
            <a:r>
              <a:rPr lang="ru-RU" b="1" dirty="0" err="1" smtClean="0">
                <a:solidFill>
                  <a:schemeClr val="bg1"/>
                </a:solidFill>
              </a:rPr>
              <a:t>партеногенетично</a:t>
            </a:r>
            <a:r>
              <a:rPr lang="ru-RU" b="1" dirty="0" smtClean="0">
                <a:solidFill>
                  <a:schemeClr val="bg1"/>
                </a:solidFill>
              </a:rPr>
              <a:t> </a:t>
            </a:r>
            <a:r>
              <a:rPr lang="he-IL" b="1" dirty="0" smtClean="0">
                <a:solidFill>
                  <a:schemeClr val="bg1"/>
                </a:solidFill>
              </a:rPr>
              <a:t>(</a:t>
            </a:r>
            <a:r>
              <a:rPr lang="ru-RU" b="1" dirty="0" err="1" smtClean="0">
                <a:solidFill>
                  <a:schemeClr val="bg1"/>
                </a:solidFill>
              </a:rPr>
              <a:t>з</a:t>
            </a:r>
            <a:r>
              <a:rPr lang="ru-RU" b="1" dirty="0" smtClean="0">
                <a:solidFill>
                  <a:schemeClr val="bg1"/>
                </a:solidFill>
              </a:rPr>
              <a:t> </a:t>
            </a:r>
            <a:r>
              <a:rPr lang="ru-RU" b="1" dirty="0" err="1" smtClean="0">
                <a:solidFill>
                  <a:schemeClr val="bg1"/>
                </a:solidFill>
              </a:rPr>
              <a:t>яєць</a:t>
            </a:r>
            <a:r>
              <a:rPr lang="ru-RU" b="1" dirty="0" smtClean="0">
                <a:solidFill>
                  <a:schemeClr val="bg1"/>
                </a:solidFill>
              </a:rPr>
              <a:t> </a:t>
            </a:r>
            <a:r>
              <a:rPr lang="ru-RU" b="1" dirty="0" err="1" smtClean="0">
                <a:solidFill>
                  <a:schemeClr val="bg1"/>
                </a:solidFill>
              </a:rPr>
              <a:t>виходять</a:t>
            </a:r>
            <a:r>
              <a:rPr lang="ru-RU" b="1" dirty="0" smtClean="0">
                <a:solidFill>
                  <a:schemeClr val="bg1"/>
                </a:solidFill>
              </a:rPr>
              <a:t> </a:t>
            </a:r>
            <a:r>
              <a:rPr lang="ru-RU" b="1" dirty="0" err="1" smtClean="0">
                <a:solidFill>
                  <a:schemeClr val="bg1"/>
                </a:solidFill>
              </a:rPr>
              <a:t>лише</a:t>
            </a:r>
            <a:r>
              <a:rPr lang="ru-RU" b="1" dirty="0" smtClean="0">
                <a:solidFill>
                  <a:schemeClr val="bg1"/>
                </a:solidFill>
              </a:rPr>
              <a:t> самки</a:t>
            </a:r>
            <a:r>
              <a:rPr lang="he-IL" b="1" dirty="0" smtClean="0">
                <a:solidFill>
                  <a:schemeClr val="bg1"/>
                </a:solidFill>
              </a:rPr>
              <a:t>), </a:t>
            </a:r>
            <a:r>
              <a:rPr lang="ru-RU" b="1" dirty="0" smtClean="0">
                <a:solidFill>
                  <a:schemeClr val="bg1"/>
                </a:solidFill>
              </a:rPr>
              <a:t>а </a:t>
            </a:r>
            <a:r>
              <a:rPr lang="ru-RU" b="1" dirty="0" err="1" smtClean="0">
                <a:solidFill>
                  <a:schemeClr val="bg1"/>
                </a:solidFill>
              </a:rPr>
              <a:t>восени</a:t>
            </a:r>
            <a:r>
              <a:rPr lang="ru-RU" b="1" dirty="0" smtClean="0">
                <a:solidFill>
                  <a:schemeClr val="bg1"/>
                </a:solidFill>
              </a:rPr>
              <a:t> </a:t>
            </a:r>
            <a:r>
              <a:rPr lang="he-IL" b="1" dirty="0" smtClean="0">
                <a:solidFill>
                  <a:schemeClr val="bg1"/>
                </a:solidFill>
              </a:rPr>
              <a:t>- </a:t>
            </a:r>
            <a:r>
              <a:rPr lang="ru-RU" b="1" dirty="0" err="1" smtClean="0">
                <a:solidFill>
                  <a:schemeClr val="bg1"/>
                </a:solidFill>
              </a:rPr>
              <a:t>статевим</a:t>
            </a:r>
            <a:r>
              <a:rPr lang="ru-RU" b="1" dirty="0" smtClean="0">
                <a:solidFill>
                  <a:schemeClr val="bg1"/>
                </a:solidFill>
              </a:rPr>
              <a:t> шляхом </a:t>
            </a:r>
            <a:r>
              <a:rPr lang="he-IL" b="1" dirty="0" smtClean="0">
                <a:solidFill>
                  <a:schemeClr val="bg1"/>
                </a:solidFill>
              </a:rPr>
              <a:t>(</a:t>
            </a:r>
            <a:r>
              <a:rPr lang="ru-RU" b="1" dirty="0" err="1" smtClean="0">
                <a:solidFill>
                  <a:schemeClr val="bg1"/>
                </a:solidFill>
              </a:rPr>
              <a:t>з</a:t>
            </a:r>
            <a:r>
              <a:rPr lang="ru-RU" b="1" dirty="0" smtClean="0">
                <a:solidFill>
                  <a:schemeClr val="bg1"/>
                </a:solidFill>
              </a:rPr>
              <a:t> </a:t>
            </a:r>
            <a:r>
              <a:rPr lang="ru-RU" b="1" dirty="0" err="1" smtClean="0">
                <a:solidFill>
                  <a:schemeClr val="bg1"/>
                </a:solidFill>
              </a:rPr>
              <a:t>партеногенетичних</a:t>
            </a:r>
            <a:r>
              <a:rPr lang="ru-RU" b="1" dirty="0" smtClean="0">
                <a:solidFill>
                  <a:schemeClr val="bg1"/>
                </a:solidFill>
              </a:rPr>
              <a:t> </a:t>
            </a:r>
            <a:r>
              <a:rPr lang="ru-RU" b="1" dirty="0" err="1" smtClean="0">
                <a:solidFill>
                  <a:schemeClr val="bg1"/>
                </a:solidFill>
              </a:rPr>
              <a:t>яєць</a:t>
            </a:r>
            <a:r>
              <a:rPr lang="ru-RU" b="1" dirty="0" smtClean="0">
                <a:solidFill>
                  <a:schemeClr val="bg1"/>
                </a:solidFill>
              </a:rPr>
              <a:t> </a:t>
            </a:r>
            <a:r>
              <a:rPr lang="ru-RU" b="1" dirty="0" err="1" smtClean="0">
                <a:solidFill>
                  <a:schemeClr val="bg1"/>
                </a:solidFill>
              </a:rPr>
              <a:t>виходять</a:t>
            </a:r>
            <a:r>
              <a:rPr lang="ru-RU" b="1" dirty="0" smtClean="0">
                <a:solidFill>
                  <a:schemeClr val="bg1"/>
                </a:solidFill>
              </a:rPr>
              <a:t> </a:t>
            </a:r>
            <a:r>
              <a:rPr lang="ru-RU" b="1" dirty="0" err="1" smtClean="0">
                <a:solidFill>
                  <a:schemeClr val="bg1"/>
                </a:solidFill>
              </a:rPr>
              <a:t>і</a:t>
            </a:r>
            <a:r>
              <a:rPr lang="ru-RU" b="1" dirty="0" smtClean="0">
                <a:solidFill>
                  <a:schemeClr val="bg1"/>
                </a:solidFill>
              </a:rPr>
              <a:t> самки</a:t>
            </a:r>
            <a:r>
              <a:rPr lang="he-IL" b="1" dirty="0" smtClean="0">
                <a:solidFill>
                  <a:schemeClr val="bg1"/>
                </a:solidFill>
              </a:rPr>
              <a:t>, </a:t>
            </a:r>
            <a:r>
              <a:rPr lang="ru-RU" b="1" dirty="0" err="1" smtClean="0">
                <a:solidFill>
                  <a:schemeClr val="bg1"/>
                </a:solidFill>
              </a:rPr>
              <a:t>і</a:t>
            </a:r>
            <a:r>
              <a:rPr lang="ru-RU" b="1" dirty="0" smtClean="0">
                <a:solidFill>
                  <a:schemeClr val="bg1"/>
                </a:solidFill>
              </a:rPr>
              <a:t> </a:t>
            </a:r>
            <a:r>
              <a:rPr lang="ru-RU" b="1" dirty="0" err="1" smtClean="0">
                <a:solidFill>
                  <a:schemeClr val="bg1"/>
                </a:solidFill>
              </a:rPr>
              <a:t>самці</a:t>
            </a:r>
            <a:r>
              <a:rPr lang="ru-RU" b="1" dirty="0" smtClean="0">
                <a:solidFill>
                  <a:schemeClr val="bg1"/>
                </a:solidFill>
              </a:rPr>
              <a:t>. </a:t>
            </a:r>
          </a:p>
          <a:p>
            <a:pPr>
              <a:buNone/>
            </a:pPr>
            <a:endParaRPr lang="ru-RU" dirty="0" smtClean="0">
              <a:solidFill>
                <a:schemeClr val="bg1"/>
              </a:solidFill>
            </a:endParaRPr>
          </a:p>
          <a:p>
            <a:pPr>
              <a:buNone/>
            </a:pPr>
            <a:r>
              <a:rPr lang="ru-RU" b="1" dirty="0" err="1" smtClean="0">
                <a:solidFill>
                  <a:schemeClr val="bg1"/>
                </a:solidFill>
              </a:rPr>
              <a:t>Дафнії</a:t>
            </a:r>
            <a:r>
              <a:rPr lang="ru-RU" b="1" dirty="0" smtClean="0">
                <a:solidFill>
                  <a:schemeClr val="bg1"/>
                </a:solidFill>
              </a:rPr>
              <a:t> </a:t>
            </a:r>
            <a:r>
              <a:rPr lang="ru-RU" b="1" dirty="0" err="1" smtClean="0">
                <a:solidFill>
                  <a:schemeClr val="bg1"/>
                </a:solidFill>
              </a:rPr>
              <a:t>відіграють</a:t>
            </a:r>
            <a:r>
              <a:rPr lang="ru-RU" b="1" dirty="0" smtClean="0">
                <a:solidFill>
                  <a:schemeClr val="bg1"/>
                </a:solidFill>
              </a:rPr>
              <a:t> </a:t>
            </a:r>
            <a:r>
              <a:rPr lang="ru-RU" b="1" dirty="0" err="1" smtClean="0">
                <a:solidFill>
                  <a:schemeClr val="bg1"/>
                </a:solidFill>
              </a:rPr>
              <a:t>важливу</a:t>
            </a:r>
            <a:r>
              <a:rPr lang="ru-RU" b="1" dirty="0" smtClean="0">
                <a:solidFill>
                  <a:schemeClr val="bg1"/>
                </a:solidFill>
              </a:rPr>
              <a:t> роль у </a:t>
            </a:r>
            <a:r>
              <a:rPr lang="ru-RU" b="1" dirty="0" err="1" smtClean="0">
                <a:solidFill>
                  <a:schemeClr val="bg1"/>
                </a:solidFill>
              </a:rPr>
              <a:t>біоценозах</a:t>
            </a:r>
            <a:r>
              <a:rPr lang="ru-RU" b="1" dirty="0" smtClean="0">
                <a:solidFill>
                  <a:schemeClr val="bg1"/>
                </a:solidFill>
              </a:rPr>
              <a:t> </a:t>
            </a:r>
            <a:r>
              <a:rPr lang="ru-RU" b="1" dirty="0" err="1" smtClean="0">
                <a:solidFill>
                  <a:schemeClr val="bg1"/>
                </a:solidFill>
              </a:rPr>
              <a:t>прісних</a:t>
            </a:r>
            <a:r>
              <a:rPr lang="ru-RU" b="1" dirty="0" smtClean="0">
                <a:solidFill>
                  <a:schemeClr val="bg1"/>
                </a:solidFill>
              </a:rPr>
              <a:t> </a:t>
            </a:r>
            <a:r>
              <a:rPr lang="ru-RU" b="1" dirty="0" err="1" smtClean="0">
                <a:solidFill>
                  <a:schemeClr val="bg1"/>
                </a:solidFill>
              </a:rPr>
              <a:t>водойм</a:t>
            </a:r>
            <a:r>
              <a:rPr lang="he-IL" b="1" dirty="0" smtClean="0">
                <a:solidFill>
                  <a:schemeClr val="bg1"/>
                </a:solidFill>
              </a:rPr>
              <a:t>, </a:t>
            </a:r>
            <a:r>
              <a:rPr lang="ru-RU" b="1" dirty="0" smtClean="0">
                <a:solidFill>
                  <a:schemeClr val="bg1"/>
                </a:solidFill>
              </a:rPr>
              <a:t>тому </a:t>
            </a:r>
            <a:r>
              <a:rPr lang="ru-RU" b="1" dirty="0" err="1" smtClean="0">
                <a:solidFill>
                  <a:schemeClr val="bg1"/>
                </a:solidFill>
              </a:rPr>
              <a:t>що</a:t>
            </a:r>
            <a:r>
              <a:rPr lang="ru-RU" b="1" dirty="0" smtClean="0">
                <a:solidFill>
                  <a:schemeClr val="bg1"/>
                </a:solidFill>
              </a:rPr>
              <a:t> </a:t>
            </a:r>
            <a:r>
              <a:rPr lang="ru-RU" b="1" dirty="0" err="1" smtClean="0">
                <a:solidFill>
                  <a:schemeClr val="bg1"/>
                </a:solidFill>
              </a:rPr>
              <a:t>є</a:t>
            </a:r>
            <a:r>
              <a:rPr lang="ru-RU" b="1" dirty="0" smtClean="0">
                <a:solidFill>
                  <a:schemeClr val="bg1"/>
                </a:solidFill>
              </a:rPr>
              <a:t> основною кормовою базою </a:t>
            </a:r>
            <a:r>
              <a:rPr lang="ru-RU" b="1" dirty="0" err="1" smtClean="0">
                <a:solidFill>
                  <a:schemeClr val="bg1"/>
                </a:solidFill>
              </a:rPr>
              <a:t>багатьох</a:t>
            </a:r>
            <a:r>
              <a:rPr lang="ru-RU" b="1" dirty="0" smtClean="0">
                <a:solidFill>
                  <a:schemeClr val="bg1"/>
                </a:solidFill>
              </a:rPr>
              <a:t> </a:t>
            </a:r>
            <a:r>
              <a:rPr lang="ru-RU" b="1" dirty="0" err="1" smtClean="0">
                <a:solidFill>
                  <a:schemeClr val="bg1"/>
                </a:solidFill>
              </a:rPr>
              <a:t>водних</a:t>
            </a:r>
            <a:r>
              <a:rPr lang="ru-RU" b="1" dirty="0" smtClean="0">
                <a:solidFill>
                  <a:schemeClr val="bg1"/>
                </a:solidFill>
              </a:rPr>
              <a:t> </a:t>
            </a:r>
            <a:r>
              <a:rPr lang="ru-RU" b="1" dirty="0" err="1" smtClean="0">
                <a:solidFill>
                  <a:schemeClr val="bg1"/>
                </a:solidFill>
              </a:rPr>
              <a:t>організмів</a:t>
            </a:r>
            <a:r>
              <a:rPr lang="he-IL" b="1" dirty="0" smtClean="0">
                <a:solidFill>
                  <a:schemeClr val="bg1"/>
                </a:solidFill>
              </a:rPr>
              <a:t>. </a:t>
            </a:r>
          </a:p>
        </p:txBody>
      </p:sp>
      <p:pic>
        <p:nvPicPr>
          <p:cNvPr id="6" name="Рисунок 6" descr="Daphnia longispina.jpg"/>
          <p:cNvPicPr>
            <a:picLocks noChangeAspect="1"/>
          </p:cNvPicPr>
          <p:nvPr/>
        </p:nvPicPr>
        <p:blipFill>
          <a:blip r:embed="rId3"/>
          <a:stretch>
            <a:fillRect/>
          </a:stretch>
        </p:blipFill>
        <p:spPr>
          <a:xfrm>
            <a:off x="4500562" y="357166"/>
            <a:ext cx="4427998" cy="3381380"/>
          </a:xfrm>
          <a:prstGeom prst="rect">
            <a:avLst/>
          </a:prstGeom>
        </p:spPr>
      </p:pic>
      <p:pic>
        <p:nvPicPr>
          <p:cNvPr id="7" name="Рисунок 7" descr="image013.jpg"/>
          <p:cNvPicPr>
            <a:picLocks noChangeAspect="1"/>
          </p:cNvPicPr>
          <p:nvPr/>
        </p:nvPicPr>
        <p:blipFill>
          <a:blip r:embed="rId4"/>
          <a:stretch>
            <a:fillRect/>
          </a:stretch>
        </p:blipFill>
        <p:spPr>
          <a:xfrm>
            <a:off x="4286248" y="2285992"/>
            <a:ext cx="4210050" cy="2867025"/>
          </a:xfrm>
          <a:prstGeom prst="rect">
            <a:avLst/>
          </a:prstGeom>
        </p:spPr>
      </p:pic>
      <p:pic>
        <p:nvPicPr>
          <p:cNvPr id="8" name="Рисунок 8" descr="article_30_2.jpg"/>
          <p:cNvPicPr>
            <a:picLocks noChangeAspect="1"/>
          </p:cNvPicPr>
          <p:nvPr/>
        </p:nvPicPr>
        <p:blipFill>
          <a:blip r:embed="rId5"/>
          <a:stretch>
            <a:fillRect/>
          </a:stretch>
        </p:blipFill>
        <p:spPr>
          <a:xfrm>
            <a:off x="5143504" y="3500438"/>
            <a:ext cx="3810000" cy="304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8194" name="Picture 2"/>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a:effectLst/>
        </p:spPr>
      </p:pic>
      <p:sp>
        <p:nvSpPr>
          <p:cNvPr id="5" name="Прямоугольник 3"/>
          <p:cNvSpPr/>
          <p:nvPr/>
        </p:nvSpPr>
        <p:spPr>
          <a:xfrm>
            <a:off x="571472" y="285728"/>
            <a:ext cx="3286148" cy="6340197"/>
          </a:xfrm>
          <a:prstGeom prst="rect">
            <a:avLst/>
          </a:prstGeom>
        </p:spPr>
        <p:txBody>
          <a:bodyPr wrap="square">
            <a:spAutoFit/>
          </a:bodyPr>
          <a:lstStyle/>
          <a:p>
            <a:pPr>
              <a:buNone/>
            </a:pPr>
            <a:r>
              <a:rPr lang="ru-RU" sz="2800" b="1" i="1" dirty="0" smtClean="0">
                <a:solidFill>
                  <a:schemeClr val="bg1"/>
                </a:solidFill>
              </a:rPr>
              <a:t>Ряд </a:t>
            </a:r>
            <a:r>
              <a:rPr lang="ru-RU" sz="2800" b="1" i="1" dirty="0" err="1" smtClean="0">
                <a:solidFill>
                  <a:schemeClr val="bg1"/>
                </a:solidFill>
              </a:rPr>
              <a:t>Веслоногі</a:t>
            </a:r>
            <a:r>
              <a:rPr lang="ru-RU" sz="2800" b="1" i="1" dirty="0" smtClean="0">
                <a:solidFill>
                  <a:schemeClr val="bg1"/>
                </a:solidFill>
              </a:rPr>
              <a:t> раки </a:t>
            </a:r>
          </a:p>
          <a:p>
            <a:pPr>
              <a:buNone/>
            </a:pPr>
            <a:r>
              <a:rPr lang="ru-RU" b="1" dirty="0" err="1" smtClean="0">
                <a:solidFill>
                  <a:schemeClr val="bg1"/>
                </a:solidFill>
              </a:rPr>
              <a:t>Представниками</a:t>
            </a:r>
            <a:r>
              <a:rPr lang="ru-RU" b="1" dirty="0" smtClean="0">
                <a:solidFill>
                  <a:schemeClr val="bg1"/>
                </a:solidFill>
              </a:rPr>
              <a:t> ряду </a:t>
            </a:r>
            <a:r>
              <a:rPr lang="ru-RU" b="1" dirty="0" err="1" smtClean="0">
                <a:solidFill>
                  <a:schemeClr val="bg1"/>
                </a:solidFill>
              </a:rPr>
              <a:t>є</a:t>
            </a:r>
            <a:r>
              <a:rPr lang="ru-RU" b="1" dirty="0" smtClean="0">
                <a:solidFill>
                  <a:schemeClr val="bg1"/>
                </a:solidFill>
              </a:rPr>
              <a:t> </a:t>
            </a:r>
            <a:r>
              <a:rPr lang="ru-RU" b="1" dirty="0" err="1" smtClean="0">
                <a:solidFill>
                  <a:schemeClr val="bg1"/>
                </a:solidFill>
              </a:rPr>
              <a:t>циклопи</a:t>
            </a:r>
            <a:r>
              <a:rPr lang="ru-RU" b="1" dirty="0" smtClean="0">
                <a:solidFill>
                  <a:schemeClr val="bg1"/>
                </a:solidFill>
              </a:rPr>
              <a:t>.  </a:t>
            </a:r>
            <a:r>
              <a:rPr lang="ru-RU" b="1" dirty="0" err="1" smtClean="0">
                <a:solidFill>
                  <a:schemeClr val="bg1"/>
                </a:solidFill>
              </a:rPr>
              <a:t>Мешканці</a:t>
            </a:r>
            <a:r>
              <a:rPr lang="ru-RU" b="1" dirty="0" smtClean="0">
                <a:solidFill>
                  <a:schemeClr val="bg1"/>
                </a:solidFill>
              </a:rPr>
              <a:t> </a:t>
            </a:r>
            <a:r>
              <a:rPr lang="ru-RU" b="1" dirty="0" err="1" smtClean="0">
                <a:solidFill>
                  <a:schemeClr val="bg1"/>
                </a:solidFill>
              </a:rPr>
              <a:t>прісних</a:t>
            </a:r>
            <a:r>
              <a:rPr lang="ru-RU" b="1" dirty="0" smtClean="0">
                <a:solidFill>
                  <a:schemeClr val="bg1"/>
                </a:solidFill>
              </a:rPr>
              <a:t> </a:t>
            </a:r>
            <a:r>
              <a:rPr lang="ru-RU" b="1" dirty="0" err="1" smtClean="0">
                <a:solidFill>
                  <a:schemeClr val="bg1"/>
                </a:solidFill>
              </a:rPr>
              <a:t>водойм</a:t>
            </a:r>
            <a:r>
              <a:rPr lang="ru-RU" b="1" dirty="0" smtClean="0">
                <a:solidFill>
                  <a:schemeClr val="bg1"/>
                </a:solidFill>
              </a:rPr>
              <a:t> </a:t>
            </a:r>
            <a:r>
              <a:rPr lang="ru-RU" b="1" dirty="0" err="1" smtClean="0">
                <a:solidFill>
                  <a:schemeClr val="bg1"/>
                </a:solidFill>
              </a:rPr>
              <a:t>і</a:t>
            </a:r>
            <a:r>
              <a:rPr lang="ru-RU" b="1" dirty="0" smtClean="0">
                <a:solidFill>
                  <a:schemeClr val="bg1"/>
                </a:solidFill>
              </a:rPr>
              <a:t> </a:t>
            </a:r>
            <a:r>
              <a:rPr lang="ru-RU" b="1" dirty="0" err="1" smtClean="0">
                <a:solidFill>
                  <a:schemeClr val="bg1"/>
                </a:solidFill>
              </a:rPr>
              <a:t>морів</a:t>
            </a:r>
            <a:r>
              <a:rPr lang="ru-RU" b="1" dirty="0" smtClean="0">
                <a:solidFill>
                  <a:schemeClr val="bg1"/>
                </a:solidFill>
              </a:rPr>
              <a:t>, </a:t>
            </a:r>
            <a:r>
              <a:rPr lang="ru-RU" b="1" dirty="0" err="1" smtClean="0">
                <a:solidFill>
                  <a:schemeClr val="bg1"/>
                </a:solidFill>
              </a:rPr>
              <a:t>хижаки</a:t>
            </a:r>
            <a:r>
              <a:rPr lang="ru-RU" b="1" dirty="0" smtClean="0">
                <a:solidFill>
                  <a:schemeClr val="bg1"/>
                </a:solidFill>
              </a:rPr>
              <a:t> </a:t>
            </a:r>
            <a:r>
              <a:rPr lang="ru-RU" b="1" dirty="0" err="1" smtClean="0">
                <a:solidFill>
                  <a:schemeClr val="bg1"/>
                </a:solidFill>
              </a:rPr>
              <a:t>і</a:t>
            </a:r>
            <a:r>
              <a:rPr lang="ru-RU" b="1" dirty="0" smtClean="0">
                <a:solidFill>
                  <a:schemeClr val="bg1"/>
                </a:solidFill>
              </a:rPr>
              <a:t> </a:t>
            </a:r>
            <a:r>
              <a:rPr lang="ru-RU" b="1" dirty="0" err="1" smtClean="0">
                <a:solidFill>
                  <a:schemeClr val="bg1"/>
                </a:solidFill>
              </a:rPr>
              <a:t>паразити</a:t>
            </a:r>
            <a:r>
              <a:rPr lang="he-IL" b="1" dirty="0" smtClean="0">
                <a:solidFill>
                  <a:schemeClr val="bg1"/>
                </a:solidFill>
              </a:rPr>
              <a:t>.</a:t>
            </a:r>
            <a:endParaRPr lang="uk-UA" b="1" dirty="0" smtClean="0">
              <a:solidFill>
                <a:schemeClr val="bg1"/>
              </a:solidFill>
            </a:endParaRPr>
          </a:p>
          <a:p>
            <a:pPr>
              <a:buNone/>
            </a:pPr>
            <a:r>
              <a:rPr lang="he-IL" b="1" dirty="0" smtClean="0">
                <a:solidFill>
                  <a:schemeClr val="bg1"/>
                </a:solidFill>
              </a:rPr>
              <a:t> </a:t>
            </a:r>
            <a:r>
              <a:rPr lang="ru-RU" b="1" dirty="0" err="1" smtClean="0">
                <a:solidFill>
                  <a:schemeClr val="bg1"/>
                </a:solidFill>
              </a:rPr>
              <a:t>Їхні</a:t>
            </a:r>
            <a:r>
              <a:rPr lang="ru-RU" b="1" dirty="0" smtClean="0">
                <a:solidFill>
                  <a:schemeClr val="bg1"/>
                </a:solidFill>
              </a:rPr>
              <a:t> </a:t>
            </a:r>
            <a:r>
              <a:rPr lang="ru-RU" b="1" dirty="0" err="1" smtClean="0">
                <a:solidFill>
                  <a:schemeClr val="bg1"/>
                </a:solidFill>
              </a:rPr>
              <a:t>розміри</a:t>
            </a:r>
            <a:r>
              <a:rPr lang="ru-RU" b="1" dirty="0" smtClean="0">
                <a:solidFill>
                  <a:schemeClr val="bg1"/>
                </a:solidFill>
              </a:rPr>
              <a:t> </a:t>
            </a:r>
            <a:r>
              <a:rPr lang="ru-RU" b="1" dirty="0" err="1" smtClean="0">
                <a:solidFill>
                  <a:schemeClr val="bg1"/>
                </a:solidFill>
              </a:rPr>
              <a:t>дуже</a:t>
            </a:r>
            <a:r>
              <a:rPr lang="ru-RU" b="1" dirty="0" smtClean="0">
                <a:solidFill>
                  <a:schemeClr val="bg1"/>
                </a:solidFill>
              </a:rPr>
              <a:t> </a:t>
            </a:r>
            <a:r>
              <a:rPr lang="ru-RU" b="1" dirty="0" err="1" smtClean="0">
                <a:solidFill>
                  <a:schemeClr val="bg1"/>
                </a:solidFill>
              </a:rPr>
              <a:t>незначні</a:t>
            </a:r>
            <a:r>
              <a:rPr lang="he-IL" b="1" dirty="0" smtClean="0">
                <a:solidFill>
                  <a:schemeClr val="bg1"/>
                </a:solidFill>
              </a:rPr>
              <a:t>. </a:t>
            </a:r>
          </a:p>
          <a:p>
            <a:pPr>
              <a:buNone/>
            </a:pPr>
            <a:r>
              <a:rPr lang="ru-RU" b="1" dirty="0" err="1" smtClean="0">
                <a:solidFill>
                  <a:schemeClr val="bg1"/>
                </a:solidFill>
              </a:rPr>
              <a:t>Циклопи</a:t>
            </a:r>
            <a:r>
              <a:rPr lang="ru-RU" b="1" dirty="0" smtClean="0">
                <a:solidFill>
                  <a:schemeClr val="bg1"/>
                </a:solidFill>
              </a:rPr>
              <a:t> </a:t>
            </a:r>
            <a:r>
              <a:rPr lang="ru-RU" b="1" dirty="0" err="1" smtClean="0">
                <a:solidFill>
                  <a:schemeClr val="bg1"/>
                </a:solidFill>
              </a:rPr>
              <a:t>плавають</a:t>
            </a:r>
            <a:r>
              <a:rPr lang="ru-RU" b="1" dirty="0" smtClean="0">
                <a:solidFill>
                  <a:schemeClr val="bg1"/>
                </a:solidFill>
              </a:rPr>
              <a:t> </a:t>
            </a:r>
            <a:r>
              <a:rPr lang="ru-RU" b="1" dirty="0" err="1" smtClean="0">
                <a:solidFill>
                  <a:schemeClr val="bg1"/>
                </a:solidFill>
              </a:rPr>
              <a:t>з</a:t>
            </a:r>
            <a:r>
              <a:rPr lang="ru-RU" b="1" dirty="0" smtClean="0">
                <a:solidFill>
                  <a:schemeClr val="bg1"/>
                </a:solidFill>
              </a:rPr>
              <a:t> </a:t>
            </a:r>
            <a:r>
              <a:rPr lang="ru-RU" b="1" dirty="0" err="1" smtClean="0">
                <a:solidFill>
                  <a:schemeClr val="bg1"/>
                </a:solidFill>
              </a:rPr>
              <a:t>допомогою</a:t>
            </a:r>
            <a:r>
              <a:rPr lang="ru-RU" b="1" dirty="0" smtClean="0">
                <a:solidFill>
                  <a:schemeClr val="bg1"/>
                </a:solidFill>
              </a:rPr>
              <a:t> </a:t>
            </a:r>
            <a:r>
              <a:rPr lang="ru-RU" b="1" dirty="0" err="1" smtClean="0">
                <a:solidFill>
                  <a:schemeClr val="bg1"/>
                </a:solidFill>
              </a:rPr>
              <a:t>першої</a:t>
            </a:r>
            <a:r>
              <a:rPr lang="ru-RU" b="1" dirty="0" smtClean="0">
                <a:solidFill>
                  <a:schemeClr val="bg1"/>
                </a:solidFill>
              </a:rPr>
              <a:t> пари </a:t>
            </a:r>
            <a:r>
              <a:rPr lang="ru-RU" b="1" dirty="0" err="1" smtClean="0">
                <a:solidFill>
                  <a:schemeClr val="bg1"/>
                </a:solidFill>
              </a:rPr>
              <a:t>вусиків</a:t>
            </a:r>
            <a:r>
              <a:rPr lang="ru-RU" b="1" dirty="0" smtClean="0">
                <a:solidFill>
                  <a:schemeClr val="bg1"/>
                </a:solidFill>
              </a:rPr>
              <a:t> </a:t>
            </a:r>
            <a:r>
              <a:rPr lang="ru-RU" b="1" dirty="0" err="1" smtClean="0">
                <a:solidFill>
                  <a:schemeClr val="bg1"/>
                </a:solidFill>
              </a:rPr>
              <a:t>і</a:t>
            </a:r>
            <a:r>
              <a:rPr lang="ru-RU" b="1" dirty="0" smtClean="0">
                <a:solidFill>
                  <a:schemeClr val="bg1"/>
                </a:solidFill>
              </a:rPr>
              <a:t> </a:t>
            </a:r>
            <a:r>
              <a:rPr lang="ru-RU" b="1" dirty="0" err="1" smtClean="0">
                <a:solidFill>
                  <a:schemeClr val="bg1"/>
                </a:solidFill>
              </a:rPr>
              <a:t>грудних</a:t>
            </a:r>
            <a:r>
              <a:rPr lang="ru-RU" b="1" dirty="0" smtClean="0">
                <a:solidFill>
                  <a:schemeClr val="bg1"/>
                </a:solidFill>
              </a:rPr>
              <a:t> </a:t>
            </a:r>
            <a:r>
              <a:rPr lang="ru-RU" b="1" dirty="0" err="1" smtClean="0">
                <a:solidFill>
                  <a:schemeClr val="bg1"/>
                </a:solidFill>
              </a:rPr>
              <a:t>ніжок</a:t>
            </a:r>
            <a:r>
              <a:rPr lang="he-IL" b="1" dirty="0" smtClean="0">
                <a:solidFill>
                  <a:schemeClr val="bg1"/>
                </a:solidFill>
              </a:rPr>
              <a:t>. </a:t>
            </a:r>
            <a:r>
              <a:rPr lang="ru-RU" b="1" dirty="0" smtClean="0">
                <a:solidFill>
                  <a:schemeClr val="bg1"/>
                </a:solidFill>
              </a:rPr>
              <a:t>На </a:t>
            </a:r>
            <a:r>
              <a:rPr lang="ru-RU" b="1" dirty="0" err="1" smtClean="0">
                <a:solidFill>
                  <a:schemeClr val="bg1"/>
                </a:solidFill>
              </a:rPr>
              <a:t>голові</a:t>
            </a:r>
            <a:r>
              <a:rPr lang="ru-RU" b="1" dirty="0" smtClean="0">
                <a:solidFill>
                  <a:schemeClr val="bg1"/>
                </a:solidFill>
              </a:rPr>
              <a:t> </a:t>
            </a:r>
            <a:r>
              <a:rPr lang="ru-RU" b="1" dirty="0" err="1" smtClean="0">
                <a:solidFill>
                  <a:schemeClr val="bg1"/>
                </a:solidFill>
              </a:rPr>
              <a:t>розташоване</a:t>
            </a:r>
            <a:r>
              <a:rPr lang="ru-RU" b="1" dirty="0" smtClean="0">
                <a:solidFill>
                  <a:schemeClr val="bg1"/>
                </a:solidFill>
              </a:rPr>
              <a:t> </a:t>
            </a:r>
            <a:r>
              <a:rPr lang="ru-RU" b="1" dirty="0" err="1" smtClean="0">
                <a:solidFill>
                  <a:schemeClr val="bg1"/>
                </a:solidFill>
              </a:rPr>
              <a:t>одне</a:t>
            </a:r>
            <a:r>
              <a:rPr lang="ru-RU" b="1" dirty="0" smtClean="0">
                <a:solidFill>
                  <a:schemeClr val="bg1"/>
                </a:solidFill>
              </a:rPr>
              <a:t> </a:t>
            </a:r>
            <a:r>
              <a:rPr lang="ru-RU" b="1" dirty="0" err="1" smtClean="0">
                <a:solidFill>
                  <a:schemeClr val="bg1"/>
                </a:solidFill>
              </a:rPr>
              <a:t>просте</a:t>
            </a:r>
            <a:r>
              <a:rPr lang="ru-RU" b="1" dirty="0" smtClean="0">
                <a:solidFill>
                  <a:schemeClr val="bg1"/>
                </a:solidFill>
              </a:rPr>
              <a:t> око</a:t>
            </a:r>
            <a:r>
              <a:rPr lang="he-IL" b="1" dirty="0" smtClean="0">
                <a:solidFill>
                  <a:schemeClr val="bg1"/>
                </a:solidFill>
              </a:rPr>
              <a:t>. </a:t>
            </a:r>
            <a:r>
              <a:rPr lang="ru-RU" b="1" dirty="0" err="1" smtClean="0">
                <a:solidFill>
                  <a:schemeClr val="bg1"/>
                </a:solidFill>
              </a:rPr>
              <a:t>Зябра</a:t>
            </a:r>
            <a:r>
              <a:rPr lang="ru-RU" b="1" dirty="0" smtClean="0">
                <a:solidFill>
                  <a:schemeClr val="bg1"/>
                </a:solidFill>
              </a:rPr>
              <a:t> </a:t>
            </a:r>
            <a:r>
              <a:rPr lang="ru-RU" b="1" dirty="0" err="1" smtClean="0">
                <a:solidFill>
                  <a:schemeClr val="bg1"/>
                </a:solidFill>
              </a:rPr>
              <a:t>відсутні</a:t>
            </a:r>
            <a:r>
              <a:rPr lang="he-IL" b="1" dirty="0" smtClean="0">
                <a:solidFill>
                  <a:schemeClr val="bg1"/>
                </a:solidFill>
              </a:rPr>
              <a:t>, </a:t>
            </a:r>
            <a:r>
              <a:rPr lang="ru-RU" b="1" dirty="0" err="1" smtClean="0">
                <a:solidFill>
                  <a:schemeClr val="bg1"/>
                </a:solidFill>
              </a:rPr>
              <a:t>газообмін</a:t>
            </a:r>
            <a:r>
              <a:rPr lang="ru-RU" b="1" dirty="0" smtClean="0">
                <a:solidFill>
                  <a:schemeClr val="bg1"/>
                </a:solidFill>
              </a:rPr>
              <a:t> </a:t>
            </a:r>
            <a:r>
              <a:rPr lang="ru-RU" b="1" dirty="0" err="1" smtClean="0">
                <a:solidFill>
                  <a:schemeClr val="bg1"/>
                </a:solidFill>
              </a:rPr>
              <a:t>відбувається</a:t>
            </a:r>
            <a:r>
              <a:rPr lang="ru-RU" b="1" dirty="0" smtClean="0">
                <a:solidFill>
                  <a:schemeClr val="bg1"/>
                </a:solidFill>
              </a:rPr>
              <a:t> </a:t>
            </a:r>
            <a:r>
              <a:rPr lang="ru-RU" b="1" dirty="0" err="1" smtClean="0">
                <a:solidFill>
                  <a:schemeClr val="bg1"/>
                </a:solidFill>
              </a:rPr>
              <a:t>крізь</a:t>
            </a:r>
            <a:r>
              <a:rPr lang="ru-RU" b="1" dirty="0" smtClean="0">
                <a:solidFill>
                  <a:schemeClr val="bg1"/>
                </a:solidFill>
              </a:rPr>
              <a:t> </a:t>
            </a:r>
            <a:r>
              <a:rPr lang="ru-RU" b="1" dirty="0" err="1" smtClean="0">
                <a:solidFill>
                  <a:schemeClr val="bg1"/>
                </a:solidFill>
              </a:rPr>
              <a:t>зовнішні</a:t>
            </a:r>
            <a:r>
              <a:rPr lang="he-IL" b="1" dirty="0" smtClean="0">
                <a:solidFill>
                  <a:schemeClr val="bg1"/>
                </a:solidFill>
              </a:rPr>
              <a:t> </a:t>
            </a:r>
            <a:r>
              <a:rPr lang="ru-RU" b="1" dirty="0" smtClean="0">
                <a:solidFill>
                  <a:schemeClr val="bg1"/>
                </a:solidFill>
              </a:rPr>
              <a:t>покриви</a:t>
            </a:r>
            <a:r>
              <a:rPr lang="he-IL" b="1" dirty="0" smtClean="0">
                <a:solidFill>
                  <a:schemeClr val="bg1"/>
                </a:solidFill>
              </a:rPr>
              <a:t>. </a:t>
            </a:r>
            <a:r>
              <a:rPr lang="ru-RU" b="1" dirty="0" err="1" smtClean="0">
                <a:solidFill>
                  <a:schemeClr val="bg1"/>
                </a:solidFill>
              </a:rPr>
              <a:t>Розвиток</a:t>
            </a:r>
            <a:r>
              <a:rPr lang="ru-RU" b="1" dirty="0" smtClean="0">
                <a:solidFill>
                  <a:schemeClr val="bg1"/>
                </a:solidFill>
              </a:rPr>
              <a:t> </a:t>
            </a:r>
            <a:r>
              <a:rPr lang="ru-RU" b="1" dirty="0" err="1" smtClean="0">
                <a:solidFill>
                  <a:schemeClr val="bg1"/>
                </a:solidFill>
              </a:rPr>
              <a:t>непрямий</a:t>
            </a:r>
            <a:r>
              <a:rPr lang="he-IL" b="1" dirty="0" smtClean="0">
                <a:solidFill>
                  <a:schemeClr val="bg1"/>
                </a:solidFill>
              </a:rPr>
              <a:t>. </a:t>
            </a:r>
            <a:endParaRPr lang="uk-UA" b="1" dirty="0" smtClean="0">
              <a:solidFill>
                <a:schemeClr val="bg1"/>
              </a:solidFill>
            </a:endParaRPr>
          </a:p>
          <a:p>
            <a:pPr>
              <a:buNone/>
            </a:pPr>
            <a:endParaRPr lang="he-IL" dirty="0" smtClean="0">
              <a:solidFill>
                <a:schemeClr val="bg1"/>
              </a:solidFill>
            </a:endParaRPr>
          </a:p>
          <a:p>
            <a:pPr>
              <a:buNone/>
            </a:pPr>
            <a:r>
              <a:rPr lang="ru-RU" b="1" dirty="0" err="1" smtClean="0">
                <a:solidFill>
                  <a:schemeClr val="bg1"/>
                </a:solidFill>
              </a:rPr>
              <a:t>Циклопи</a:t>
            </a:r>
            <a:r>
              <a:rPr lang="ru-RU" b="1" dirty="0" smtClean="0">
                <a:solidFill>
                  <a:schemeClr val="bg1"/>
                </a:solidFill>
              </a:rPr>
              <a:t> </a:t>
            </a:r>
            <a:r>
              <a:rPr lang="ru-RU" b="1" dirty="0" err="1" smtClean="0">
                <a:solidFill>
                  <a:schemeClr val="bg1"/>
                </a:solidFill>
              </a:rPr>
              <a:t>відіграють</a:t>
            </a:r>
            <a:r>
              <a:rPr lang="ru-RU" b="1" dirty="0" smtClean="0">
                <a:solidFill>
                  <a:schemeClr val="bg1"/>
                </a:solidFill>
              </a:rPr>
              <a:t> </a:t>
            </a:r>
            <a:r>
              <a:rPr lang="ru-RU" b="1" dirty="0" err="1" smtClean="0">
                <a:solidFill>
                  <a:schemeClr val="bg1"/>
                </a:solidFill>
              </a:rPr>
              <a:t>важливу</a:t>
            </a:r>
            <a:r>
              <a:rPr lang="ru-RU" b="1" dirty="0" smtClean="0">
                <a:solidFill>
                  <a:schemeClr val="bg1"/>
                </a:solidFill>
              </a:rPr>
              <a:t> роль у </a:t>
            </a:r>
            <a:r>
              <a:rPr lang="ru-RU" b="1" dirty="0" err="1" smtClean="0">
                <a:solidFill>
                  <a:schemeClr val="bg1"/>
                </a:solidFill>
              </a:rPr>
              <a:t>біоценозах</a:t>
            </a:r>
            <a:r>
              <a:rPr lang="ru-RU" b="1" dirty="0" smtClean="0">
                <a:solidFill>
                  <a:schemeClr val="bg1"/>
                </a:solidFill>
              </a:rPr>
              <a:t> </a:t>
            </a:r>
            <a:r>
              <a:rPr lang="ru-RU" b="1" dirty="0" err="1" smtClean="0">
                <a:solidFill>
                  <a:schemeClr val="bg1"/>
                </a:solidFill>
              </a:rPr>
              <a:t>прісних</a:t>
            </a:r>
            <a:r>
              <a:rPr lang="ru-RU" b="1" dirty="0" smtClean="0">
                <a:solidFill>
                  <a:schemeClr val="bg1"/>
                </a:solidFill>
              </a:rPr>
              <a:t> </a:t>
            </a:r>
            <a:r>
              <a:rPr lang="ru-RU" b="1" dirty="0" err="1" smtClean="0">
                <a:solidFill>
                  <a:schemeClr val="bg1"/>
                </a:solidFill>
              </a:rPr>
              <a:t>водойм</a:t>
            </a:r>
            <a:r>
              <a:rPr lang="he-IL" b="1" dirty="0" smtClean="0">
                <a:solidFill>
                  <a:schemeClr val="bg1"/>
                </a:solidFill>
              </a:rPr>
              <a:t>, </a:t>
            </a:r>
            <a:r>
              <a:rPr lang="ru-RU" b="1" dirty="0" smtClean="0">
                <a:solidFill>
                  <a:schemeClr val="bg1"/>
                </a:solidFill>
              </a:rPr>
              <a:t>тому </a:t>
            </a:r>
            <a:r>
              <a:rPr lang="ru-RU" b="1" dirty="0" err="1" smtClean="0">
                <a:solidFill>
                  <a:schemeClr val="bg1"/>
                </a:solidFill>
              </a:rPr>
              <a:t>що</a:t>
            </a:r>
            <a:r>
              <a:rPr lang="ru-RU" b="1" dirty="0" smtClean="0">
                <a:solidFill>
                  <a:schemeClr val="bg1"/>
                </a:solidFill>
              </a:rPr>
              <a:t> </a:t>
            </a:r>
            <a:r>
              <a:rPr lang="ru-RU" b="1" dirty="0" err="1" smtClean="0">
                <a:solidFill>
                  <a:schemeClr val="bg1"/>
                </a:solidFill>
              </a:rPr>
              <a:t>є</a:t>
            </a:r>
            <a:r>
              <a:rPr lang="ru-RU" b="1" dirty="0" smtClean="0">
                <a:solidFill>
                  <a:schemeClr val="bg1"/>
                </a:solidFill>
              </a:rPr>
              <a:t> основною кормовою базою </a:t>
            </a:r>
            <a:r>
              <a:rPr lang="ru-RU" b="1" dirty="0" err="1" smtClean="0">
                <a:solidFill>
                  <a:schemeClr val="bg1"/>
                </a:solidFill>
              </a:rPr>
              <a:t>багатьох</a:t>
            </a:r>
            <a:r>
              <a:rPr lang="ru-RU" b="1" dirty="0" smtClean="0">
                <a:solidFill>
                  <a:schemeClr val="bg1"/>
                </a:solidFill>
              </a:rPr>
              <a:t> </a:t>
            </a:r>
            <a:r>
              <a:rPr lang="ru-RU" b="1" dirty="0" err="1" smtClean="0">
                <a:solidFill>
                  <a:schemeClr val="bg1"/>
                </a:solidFill>
              </a:rPr>
              <a:t>водних</a:t>
            </a:r>
            <a:r>
              <a:rPr lang="ru-RU" b="1" dirty="0" smtClean="0">
                <a:solidFill>
                  <a:schemeClr val="bg1"/>
                </a:solidFill>
              </a:rPr>
              <a:t> </a:t>
            </a:r>
            <a:r>
              <a:rPr lang="ru-RU" b="1" dirty="0" err="1" smtClean="0">
                <a:solidFill>
                  <a:schemeClr val="bg1"/>
                </a:solidFill>
              </a:rPr>
              <a:t>організмів</a:t>
            </a:r>
            <a:r>
              <a:rPr lang="he-IL" b="1" dirty="0" smtClean="0">
                <a:solidFill>
                  <a:schemeClr val="bg1"/>
                </a:solidFill>
              </a:rPr>
              <a:t>. </a:t>
            </a:r>
            <a:r>
              <a:rPr lang="ru-RU" b="1" dirty="0" err="1" smtClean="0">
                <a:solidFill>
                  <a:schemeClr val="bg1"/>
                </a:solidFill>
              </a:rPr>
              <a:t>Можуть</a:t>
            </a:r>
            <a:r>
              <a:rPr lang="ru-RU" b="1" dirty="0" smtClean="0">
                <a:solidFill>
                  <a:schemeClr val="bg1"/>
                </a:solidFill>
              </a:rPr>
              <a:t> бути </a:t>
            </a:r>
            <a:r>
              <a:rPr lang="ru-RU" b="1" dirty="0" err="1" smtClean="0">
                <a:solidFill>
                  <a:schemeClr val="bg1"/>
                </a:solidFill>
              </a:rPr>
              <a:t>проміжними</a:t>
            </a:r>
            <a:r>
              <a:rPr lang="ru-RU" b="1" dirty="0" smtClean="0">
                <a:solidFill>
                  <a:schemeClr val="bg1"/>
                </a:solidFill>
              </a:rPr>
              <a:t> </a:t>
            </a:r>
            <a:r>
              <a:rPr lang="ru-RU" b="1" dirty="0" err="1" smtClean="0">
                <a:solidFill>
                  <a:schemeClr val="bg1"/>
                </a:solidFill>
              </a:rPr>
              <a:t>хазяями</a:t>
            </a:r>
            <a:r>
              <a:rPr lang="ru-RU" b="1" dirty="0" smtClean="0">
                <a:solidFill>
                  <a:schemeClr val="bg1"/>
                </a:solidFill>
              </a:rPr>
              <a:t> </a:t>
            </a:r>
            <a:r>
              <a:rPr lang="ru-RU" b="1" dirty="0" err="1" smtClean="0">
                <a:solidFill>
                  <a:schemeClr val="bg1"/>
                </a:solidFill>
              </a:rPr>
              <a:t>деяких</a:t>
            </a:r>
            <a:r>
              <a:rPr lang="ru-RU" b="1" dirty="0" smtClean="0">
                <a:solidFill>
                  <a:schemeClr val="bg1"/>
                </a:solidFill>
              </a:rPr>
              <a:t> </a:t>
            </a:r>
            <a:r>
              <a:rPr lang="ru-RU" b="1" dirty="0" err="1" smtClean="0">
                <a:solidFill>
                  <a:schemeClr val="bg1"/>
                </a:solidFill>
              </a:rPr>
              <a:t>паразитичних</a:t>
            </a:r>
            <a:r>
              <a:rPr lang="ru-RU" b="1" dirty="0" smtClean="0">
                <a:solidFill>
                  <a:schemeClr val="bg1"/>
                </a:solidFill>
              </a:rPr>
              <a:t> </a:t>
            </a:r>
            <a:r>
              <a:rPr lang="ru-RU" b="1" dirty="0" err="1" smtClean="0">
                <a:solidFill>
                  <a:schemeClr val="bg1"/>
                </a:solidFill>
              </a:rPr>
              <a:t>червів</a:t>
            </a:r>
            <a:r>
              <a:rPr lang="he-IL" b="1" dirty="0" smtClean="0">
                <a:solidFill>
                  <a:schemeClr val="bg1"/>
                </a:solidFill>
              </a:rPr>
              <a:t>.</a:t>
            </a:r>
            <a:r>
              <a:rPr lang="he-IL" dirty="0" smtClean="0">
                <a:solidFill>
                  <a:schemeClr val="bg1"/>
                </a:solidFill>
              </a:rPr>
              <a:t> </a:t>
            </a:r>
          </a:p>
        </p:txBody>
      </p:sp>
      <p:pic>
        <p:nvPicPr>
          <p:cNvPr id="6" name="Рисунок 4" descr="cyclops.jpg"/>
          <p:cNvPicPr>
            <a:picLocks noChangeAspect="1"/>
          </p:cNvPicPr>
          <p:nvPr/>
        </p:nvPicPr>
        <p:blipFill>
          <a:blip r:embed="rId3"/>
          <a:stretch>
            <a:fillRect/>
          </a:stretch>
        </p:blipFill>
        <p:spPr>
          <a:xfrm>
            <a:off x="4500562" y="285728"/>
            <a:ext cx="3857620" cy="2893215"/>
          </a:xfrm>
          <a:prstGeom prst="rect">
            <a:avLst/>
          </a:prstGeom>
        </p:spPr>
      </p:pic>
      <p:pic>
        <p:nvPicPr>
          <p:cNvPr id="7" name="Picture 6" descr="2087500P"/>
          <p:cNvPicPr>
            <a:picLocks noChangeAspect="1" noChangeArrowheads="1"/>
          </p:cNvPicPr>
          <p:nvPr/>
        </p:nvPicPr>
        <p:blipFill>
          <a:blip r:embed="rId4"/>
          <a:stretch>
            <a:fillRect/>
          </a:stretch>
        </p:blipFill>
        <p:spPr>
          <a:xfrm>
            <a:off x="5429256" y="3352091"/>
            <a:ext cx="2286016" cy="3176671"/>
          </a:xfrm>
          <a:prstGeom prst="rect">
            <a:avLst/>
          </a:prstGeom>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9218" name="Picture 2"/>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a:effectLst/>
        </p:spPr>
      </p:pic>
      <p:sp>
        <p:nvSpPr>
          <p:cNvPr id="5" name="Прямоугольник 7"/>
          <p:cNvSpPr/>
          <p:nvPr/>
        </p:nvSpPr>
        <p:spPr>
          <a:xfrm>
            <a:off x="500034" y="1142984"/>
            <a:ext cx="2571768" cy="4643470"/>
          </a:xfrm>
          <a:prstGeom prst="rect">
            <a:avLst/>
          </a:prstGeom>
        </p:spPr>
        <p:txBody>
          <a:bodyPr wrap="square">
            <a:spAutoFit/>
          </a:bodyPr>
          <a:lstStyle/>
          <a:p>
            <a:r>
              <a:rPr lang="ru-RU" b="1" dirty="0" err="1" smtClean="0">
                <a:solidFill>
                  <a:schemeClr val="bg1"/>
                </a:solidFill>
              </a:rPr>
              <a:t>Представники</a:t>
            </a:r>
            <a:r>
              <a:rPr lang="ru-RU" b="1" dirty="0" smtClean="0">
                <a:solidFill>
                  <a:schemeClr val="bg1"/>
                </a:solidFill>
              </a:rPr>
              <a:t> -</a:t>
            </a:r>
            <a:r>
              <a:rPr lang="ru-RU" b="1" dirty="0" err="1" smtClean="0">
                <a:solidFill>
                  <a:schemeClr val="bg1"/>
                </a:solidFill>
              </a:rPr>
              <a:t>морський</a:t>
            </a:r>
            <a:r>
              <a:rPr lang="ru-RU" b="1" dirty="0" smtClean="0">
                <a:solidFill>
                  <a:schemeClr val="bg1"/>
                </a:solidFill>
              </a:rPr>
              <a:t> </a:t>
            </a:r>
            <a:r>
              <a:rPr lang="ru-RU" b="1" dirty="0" err="1" smtClean="0">
                <a:solidFill>
                  <a:schemeClr val="bg1"/>
                </a:solidFill>
              </a:rPr>
              <a:t>жолудь</a:t>
            </a:r>
            <a:r>
              <a:rPr lang="ru-RU" b="1" dirty="0" smtClean="0">
                <a:solidFill>
                  <a:schemeClr val="bg1"/>
                </a:solidFill>
              </a:rPr>
              <a:t> </a:t>
            </a:r>
          </a:p>
          <a:p>
            <a:r>
              <a:rPr lang="ru-RU" b="1" dirty="0" err="1" smtClean="0">
                <a:solidFill>
                  <a:schemeClr val="bg1"/>
                </a:solidFill>
              </a:rPr>
              <a:t>морська</a:t>
            </a:r>
            <a:r>
              <a:rPr lang="ru-RU" b="1" dirty="0" smtClean="0">
                <a:solidFill>
                  <a:schemeClr val="bg1"/>
                </a:solidFill>
              </a:rPr>
              <a:t> </a:t>
            </a:r>
            <a:r>
              <a:rPr lang="ru-RU" b="1" dirty="0" err="1" smtClean="0">
                <a:solidFill>
                  <a:schemeClr val="bg1"/>
                </a:solidFill>
              </a:rPr>
              <a:t>качечка</a:t>
            </a:r>
            <a:r>
              <a:rPr lang="ru-RU" b="1" dirty="0" smtClean="0">
                <a:solidFill>
                  <a:schemeClr val="bg1"/>
                </a:solidFill>
              </a:rPr>
              <a:t> . </a:t>
            </a:r>
            <a:r>
              <a:rPr lang="ru-RU" b="1" dirty="0" err="1" smtClean="0">
                <a:solidFill>
                  <a:schemeClr val="bg1"/>
                </a:solidFill>
              </a:rPr>
              <a:t>Мешканці</a:t>
            </a:r>
            <a:r>
              <a:rPr lang="ru-RU" b="1" dirty="0" smtClean="0">
                <a:solidFill>
                  <a:schemeClr val="bg1"/>
                </a:solidFill>
              </a:rPr>
              <a:t> </a:t>
            </a:r>
            <a:r>
              <a:rPr lang="ru-RU" b="1" dirty="0" err="1" smtClean="0">
                <a:solidFill>
                  <a:schemeClr val="bg1"/>
                </a:solidFill>
              </a:rPr>
              <a:t>морів</a:t>
            </a:r>
            <a:r>
              <a:rPr lang="ru-RU" b="1" dirty="0" smtClean="0">
                <a:solidFill>
                  <a:schemeClr val="bg1"/>
                </a:solidFill>
              </a:rPr>
              <a:t> та </a:t>
            </a:r>
            <a:r>
              <a:rPr lang="ru-RU" b="1" dirty="0" err="1" smtClean="0">
                <a:solidFill>
                  <a:schemeClr val="bg1"/>
                </a:solidFill>
              </a:rPr>
              <a:t>океанів</a:t>
            </a:r>
            <a:r>
              <a:rPr lang="ru-RU" b="1" dirty="0" smtClean="0">
                <a:solidFill>
                  <a:schemeClr val="bg1"/>
                </a:solidFill>
              </a:rPr>
              <a:t>.  </a:t>
            </a:r>
          </a:p>
          <a:p>
            <a:r>
              <a:rPr lang="ru-RU" b="1" dirty="0" smtClean="0">
                <a:solidFill>
                  <a:schemeClr val="bg1"/>
                </a:solidFill>
              </a:rPr>
              <a:t>Сидячий </a:t>
            </a:r>
            <a:r>
              <a:rPr lang="ru-RU" b="1" dirty="0" err="1" smtClean="0">
                <a:solidFill>
                  <a:schemeClr val="bg1"/>
                </a:solidFill>
              </a:rPr>
              <a:t>спосіб</a:t>
            </a:r>
            <a:r>
              <a:rPr lang="ru-RU" b="1" dirty="0" smtClean="0">
                <a:solidFill>
                  <a:schemeClr val="bg1"/>
                </a:solidFill>
              </a:rPr>
              <a:t> </a:t>
            </a:r>
            <a:r>
              <a:rPr lang="ru-RU" b="1" dirty="0" err="1" smtClean="0">
                <a:solidFill>
                  <a:schemeClr val="bg1"/>
                </a:solidFill>
              </a:rPr>
              <a:t>життя</a:t>
            </a:r>
            <a:r>
              <a:rPr lang="ru-RU" b="1" dirty="0" smtClean="0">
                <a:solidFill>
                  <a:schemeClr val="bg1"/>
                </a:solidFill>
              </a:rPr>
              <a:t> .</a:t>
            </a:r>
          </a:p>
          <a:p>
            <a:r>
              <a:rPr lang="ru-RU" b="1" dirty="0" err="1" smtClean="0">
                <a:solidFill>
                  <a:schemeClr val="bg1"/>
                </a:solidFill>
              </a:rPr>
              <a:t>Розміри</a:t>
            </a:r>
            <a:r>
              <a:rPr lang="ru-RU" b="1" dirty="0" smtClean="0">
                <a:solidFill>
                  <a:schemeClr val="bg1"/>
                </a:solidFill>
              </a:rPr>
              <a:t> </a:t>
            </a:r>
            <a:r>
              <a:rPr lang="ru-RU" b="1" dirty="0" err="1" smtClean="0">
                <a:solidFill>
                  <a:schemeClr val="bg1"/>
                </a:solidFill>
              </a:rPr>
              <a:t>їх</a:t>
            </a:r>
            <a:r>
              <a:rPr lang="ru-RU" b="1" dirty="0" smtClean="0">
                <a:solidFill>
                  <a:schemeClr val="bg1"/>
                </a:solidFill>
              </a:rPr>
              <a:t> </a:t>
            </a:r>
            <a:r>
              <a:rPr lang="ru-RU" b="1" dirty="0" err="1" smtClean="0">
                <a:solidFill>
                  <a:schemeClr val="bg1"/>
                </a:solidFill>
              </a:rPr>
              <a:t>варіюють</a:t>
            </a:r>
            <a:r>
              <a:rPr lang="ru-RU" b="1" dirty="0" smtClean="0">
                <a:solidFill>
                  <a:schemeClr val="bg1"/>
                </a:solidFill>
              </a:rPr>
              <a:t> </a:t>
            </a:r>
            <a:r>
              <a:rPr lang="ru-RU" b="1" dirty="0" err="1" smtClean="0">
                <a:solidFill>
                  <a:schemeClr val="bg1"/>
                </a:solidFill>
              </a:rPr>
              <a:t>від</a:t>
            </a:r>
            <a:r>
              <a:rPr lang="ru-RU" b="1" dirty="0" smtClean="0">
                <a:solidFill>
                  <a:schemeClr val="bg1"/>
                </a:solidFill>
              </a:rPr>
              <a:t> </a:t>
            </a:r>
            <a:r>
              <a:rPr lang="ru-RU" b="1" dirty="0" err="1" smtClean="0">
                <a:solidFill>
                  <a:schemeClr val="bg1"/>
                </a:solidFill>
              </a:rPr>
              <a:t>висоти</a:t>
            </a:r>
            <a:r>
              <a:rPr lang="ru-RU" b="1" dirty="0" smtClean="0">
                <a:solidFill>
                  <a:schemeClr val="bg1"/>
                </a:solidFill>
              </a:rPr>
              <a:t> 0,3 см </a:t>
            </a:r>
            <a:r>
              <a:rPr lang="ru-RU" b="1" dirty="0" err="1" smtClean="0">
                <a:solidFill>
                  <a:schemeClr val="bg1"/>
                </a:solidFill>
              </a:rPr>
              <a:t>діаметру</a:t>
            </a:r>
            <a:r>
              <a:rPr lang="ru-RU" b="1" dirty="0" smtClean="0">
                <a:solidFill>
                  <a:schemeClr val="bg1"/>
                </a:solidFill>
              </a:rPr>
              <a:t> 7-10 см </a:t>
            </a:r>
          </a:p>
          <a:p>
            <a:r>
              <a:rPr lang="ru-RU" b="1" dirty="0" err="1" smtClean="0">
                <a:solidFill>
                  <a:schemeClr val="bg1"/>
                </a:solidFill>
              </a:rPr>
              <a:t>Тіло</a:t>
            </a:r>
            <a:r>
              <a:rPr lang="ru-RU" b="1" dirty="0" smtClean="0">
                <a:solidFill>
                  <a:schemeClr val="bg1"/>
                </a:solidFill>
              </a:rPr>
              <a:t> </a:t>
            </a:r>
            <a:r>
              <a:rPr lang="ru-RU" b="1" dirty="0" err="1" smtClean="0">
                <a:solidFill>
                  <a:schemeClr val="bg1"/>
                </a:solidFill>
              </a:rPr>
              <a:t>вкрите</a:t>
            </a:r>
            <a:r>
              <a:rPr lang="ru-RU" b="1" dirty="0" smtClean="0">
                <a:solidFill>
                  <a:schemeClr val="bg1"/>
                </a:solidFill>
              </a:rPr>
              <a:t> </a:t>
            </a:r>
            <a:r>
              <a:rPr lang="ru-RU" b="1" dirty="0" err="1" smtClean="0">
                <a:solidFill>
                  <a:schemeClr val="bg1"/>
                </a:solidFill>
              </a:rPr>
              <a:t>вапняним</a:t>
            </a:r>
            <a:r>
              <a:rPr lang="ru-RU" b="1" dirty="0" smtClean="0">
                <a:solidFill>
                  <a:schemeClr val="bg1"/>
                </a:solidFill>
              </a:rPr>
              <a:t> панцирем </a:t>
            </a:r>
            <a:r>
              <a:rPr lang="ru-RU" b="1" dirty="0" err="1" smtClean="0">
                <a:solidFill>
                  <a:schemeClr val="bg1"/>
                </a:solidFill>
              </a:rPr>
              <a:t>або</a:t>
            </a:r>
            <a:r>
              <a:rPr lang="ru-RU" b="1" dirty="0" smtClean="0">
                <a:solidFill>
                  <a:schemeClr val="bg1"/>
                </a:solidFill>
              </a:rPr>
              <a:t> </a:t>
            </a:r>
            <a:r>
              <a:rPr lang="ru-RU" b="1" dirty="0" err="1" smtClean="0">
                <a:solidFill>
                  <a:schemeClr val="bg1"/>
                </a:solidFill>
              </a:rPr>
              <a:t>вапняковими</a:t>
            </a:r>
            <a:r>
              <a:rPr lang="ru-RU" b="1" dirty="0" smtClean="0">
                <a:solidFill>
                  <a:schemeClr val="bg1"/>
                </a:solidFill>
              </a:rPr>
              <a:t> </a:t>
            </a:r>
            <a:r>
              <a:rPr lang="ru-RU" b="1" dirty="0" err="1" smtClean="0">
                <a:solidFill>
                  <a:schemeClr val="bg1"/>
                </a:solidFill>
              </a:rPr>
              <a:t>лусками</a:t>
            </a:r>
            <a:r>
              <a:rPr lang="ru-RU" b="1" dirty="0" smtClean="0">
                <a:solidFill>
                  <a:schemeClr val="bg1"/>
                </a:solidFill>
              </a:rPr>
              <a:t>.</a:t>
            </a:r>
          </a:p>
          <a:p>
            <a:endParaRPr lang="ru-RU" dirty="0" smtClean="0">
              <a:solidFill>
                <a:schemeClr val="bg1"/>
              </a:solidFill>
            </a:endParaRPr>
          </a:p>
          <a:p>
            <a:r>
              <a:rPr lang="ru-RU" b="1" dirty="0" err="1" smtClean="0">
                <a:solidFill>
                  <a:schemeClr val="bg1"/>
                </a:solidFill>
              </a:rPr>
              <a:t>Ушкоджують</a:t>
            </a:r>
            <a:r>
              <a:rPr lang="ru-RU" b="1" dirty="0" smtClean="0">
                <a:solidFill>
                  <a:schemeClr val="bg1"/>
                </a:solidFill>
              </a:rPr>
              <a:t> </a:t>
            </a:r>
            <a:r>
              <a:rPr lang="ru-RU" b="1" dirty="0" err="1" smtClean="0">
                <a:solidFill>
                  <a:schemeClr val="bg1"/>
                </a:solidFill>
              </a:rPr>
              <a:t>кораблі</a:t>
            </a:r>
            <a:r>
              <a:rPr lang="ru-RU" b="1" dirty="0" smtClean="0">
                <a:solidFill>
                  <a:schemeClr val="bg1"/>
                </a:solidFill>
              </a:rPr>
              <a:t> .</a:t>
            </a:r>
          </a:p>
          <a:p>
            <a:r>
              <a:rPr lang="ru-RU" b="1" dirty="0" err="1" smtClean="0">
                <a:solidFill>
                  <a:schemeClr val="bg1"/>
                </a:solidFill>
              </a:rPr>
              <a:t>Деяки</a:t>
            </a:r>
            <a:r>
              <a:rPr lang="ru-RU" b="1" dirty="0" smtClean="0">
                <a:solidFill>
                  <a:schemeClr val="bg1"/>
                </a:solidFill>
              </a:rPr>
              <a:t> </a:t>
            </a:r>
            <a:r>
              <a:rPr lang="ru-RU" b="1" dirty="0" err="1" smtClean="0">
                <a:solidFill>
                  <a:schemeClr val="bg1"/>
                </a:solidFill>
              </a:rPr>
              <a:t>види</a:t>
            </a:r>
            <a:r>
              <a:rPr lang="ru-RU" b="1" dirty="0" smtClean="0">
                <a:solidFill>
                  <a:schemeClr val="bg1"/>
                </a:solidFill>
              </a:rPr>
              <a:t> </a:t>
            </a:r>
            <a:r>
              <a:rPr lang="ru-RU" b="1" dirty="0" err="1" smtClean="0">
                <a:solidFill>
                  <a:schemeClr val="bg1"/>
                </a:solidFill>
              </a:rPr>
              <a:t>є</a:t>
            </a:r>
            <a:r>
              <a:rPr lang="ru-RU" b="1" dirty="0" smtClean="0">
                <a:solidFill>
                  <a:schemeClr val="bg1"/>
                </a:solidFill>
              </a:rPr>
              <a:t>  паразитами</a:t>
            </a:r>
            <a:endParaRPr lang="ru-RU" b="1" dirty="0">
              <a:solidFill>
                <a:schemeClr val="bg1"/>
              </a:solidFill>
            </a:endParaRPr>
          </a:p>
        </p:txBody>
      </p:sp>
      <p:sp>
        <p:nvSpPr>
          <p:cNvPr id="6" name="Заголовок 1"/>
          <p:cNvSpPr txBox="1">
            <a:spLocks/>
          </p:cNvSpPr>
          <p:nvPr/>
        </p:nvSpPr>
        <p:spPr>
          <a:xfrm>
            <a:off x="714348" y="357166"/>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1" u="none" strike="noStrike" kern="1200" cap="none" spc="0" normalizeH="0" baseline="0" noProof="0" smtClean="0">
                <a:ln>
                  <a:noFill/>
                </a:ln>
                <a:solidFill>
                  <a:schemeClr val="bg1"/>
                </a:solidFill>
                <a:effectLst/>
                <a:uLnTx/>
                <a:uFillTx/>
                <a:latin typeface="+mj-lt"/>
                <a:ea typeface="+mj-ea"/>
                <a:cs typeface="+mj-cs"/>
              </a:rPr>
              <a:t>Ряд Вусоногі раки </a:t>
            </a:r>
            <a:r>
              <a:rPr kumimoji="0" lang="ru-RU" sz="4400" b="1" i="1" u="none" strike="noStrike" kern="1200" cap="none" spc="0" normalizeH="0" baseline="0" noProof="0" smtClean="0">
                <a:ln>
                  <a:noFill/>
                </a:ln>
                <a:solidFill>
                  <a:schemeClr val="tx1"/>
                </a:solidFill>
                <a:effectLst/>
                <a:uLnTx/>
                <a:uFillTx/>
                <a:latin typeface="+mj-lt"/>
                <a:ea typeface="+mj-ea"/>
                <a:cs typeface="+mj-cs"/>
              </a:rPr>
              <a:t/>
            </a:r>
            <a:br>
              <a:rPr kumimoji="0" lang="ru-RU" sz="4400" b="1" i="1" u="none" strike="noStrike" kern="1200" cap="none" spc="0" normalizeH="0" baseline="0" noProof="0" smtClean="0">
                <a:ln>
                  <a:noFill/>
                </a:ln>
                <a:solidFill>
                  <a:schemeClr val="tx1"/>
                </a:solidFill>
                <a:effectLst/>
                <a:uLnTx/>
                <a:uFillTx/>
                <a:latin typeface="+mj-lt"/>
                <a:ea typeface="+mj-ea"/>
                <a:cs typeface="+mj-cs"/>
              </a:rPr>
            </a:br>
            <a:endParaRPr kumimoji="0" lang="ru-RU"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7" name="Содержимое 3" descr="beavertail62208-3.jpg"/>
          <p:cNvPicPr>
            <a:picLocks noChangeAspect="1"/>
          </p:cNvPicPr>
          <p:nvPr/>
        </p:nvPicPr>
        <p:blipFill>
          <a:blip r:embed="rId3"/>
          <a:stretch>
            <a:fillRect/>
          </a:stretch>
        </p:blipFill>
        <p:spPr>
          <a:xfrm>
            <a:off x="5214942" y="1142984"/>
            <a:ext cx="3556000" cy="2667000"/>
          </a:xfrm>
          <a:prstGeom prst="rect">
            <a:avLst/>
          </a:prstGeom>
        </p:spPr>
      </p:pic>
      <p:pic>
        <p:nvPicPr>
          <p:cNvPr id="8" name="Рисунок 4" descr="GooseBarnacles4154-AJB.jpg"/>
          <p:cNvPicPr>
            <a:picLocks noChangeAspect="1"/>
          </p:cNvPicPr>
          <p:nvPr/>
        </p:nvPicPr>
        <p:blipFill>
          <a:blip r:embed="rId4"/>
          <a:stretch>
            <a:fillRect/>
          </a:stretch>
        </p:blipFill>
        <p:spPr>
          <a:xfrm>
            <a:off x="5429256" y="2928934"/>
            <a:ext cx="3143272" cy="3405803"/>
          </a:xfrm>
          <a:prstGeom prst="rect">
            <a:avLst/>
          </a:prstGeom>
        </p:spPr>
      </p:pic>
      <p:pic>
        <p:nvPicPr>
          <p:cNvPr id="9" name="Рисунок 5" descr="6374.jpg"/>
          <p:cNvPicPr>
            <a:picLocks noChangeAspect="1"/>
          </p:cNvPicPr>
          <p:nvPr/>
        </p:nvPicPr>
        <p:blipFill>
          <a:blip r:embed="rId5"/>
          <a:stretch>
            <a:fillRect/>
          </a:stretch>
        </p:blipFill>
        <p:spPr>
          <a:xfrm>
            <a:off x="3214678" y="3929066"/>
            <a:ext cx="3619502" cy="24250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1541</Words>
  <Application>Microsoft Office PowerPoint</Application>
  <PresentationFormat>On-screen Show (4:3)</PresentationFormat>
  <Paragraphs>91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4</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home</cp:lastModifiedBy>
  <cp:revision>3</cp:revision>
  <dcterms:created xsi:type="dcterms:W3CDTF">2010-11-21T18:14:00Z</dcterms:created>
  <dcterms:modified xsi:type="dcterms:W3CDTF">2010-11-21T18:37:06Z</dcterms:modified>
</cp:coreProperties>
</file>