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2" r:id="rId8"/>
    <p:sldId id="264" r:id="rId9"/>
    <p:sldId id="265" r:id="rId10"/>
    <p:sldId id="267"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43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01E2ADDA-0ABE-4D5C-8909-6AFABCBE0D57}" type="datetimeFigureOut">
              <a:rPr lang="ru-RU" smtClean="0"/>
              <a:pPr/>
              <a:t>08.10.2014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00C1CE6F-D791-468E-8C63-1E7D6BC7576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E2ADDA-0ABE-4D5C-8909-6AFABCBE0D57}"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0C1CE6F-D791-468E-8C63-1E7D6BC757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E2ADDA-0ABE-4D5C-8909-6AFABCBE0D57}"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0C1CE6F-D791-468E-8C63-1E7D6BC7576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1E2ADDA-0ABE-4D5C-8909-6AFABCBE0D57}"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0C1CE6F-D791-468E-8C63-1E7D6BC7576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01E2ADDA-0ABE-4D5C-8909-6AFABCBE0D57}" type="datetimeFigureOut">
              <a:rPr lang="ru-RU" smtClean="0"/>
              <a:pPr/>
              <a:t>08.10.2014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0C1CE6F-D791-468E-8C63-1E7D6BC7576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1E2ADDA-0ABE-4D5C-8909-6AFABCBE0D57}"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0C1CE6F-D791-468E-8C63-1E7D6BC7576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1E2ADDA-0ABE-4D5C-8909-6AFABCBE0D57}" type="datetimeFigureOut">
              <a:rPr lang="ru-RU" smtClean="0"/>
              <a:pPr/>
              <a:t>08.10.2014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0C1CE6F-D791-468E-8C63-1E7D6BC7576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1E2ADDA-0ABE-4D5C-8909-6AFABCBE0D57}" type="datetimeFigureOut">
              <a:rPr lang="ru-RU" smtClean="0"/>
              <a:pPr/>
              <a:t>08.10.2014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0C1CE6F-D791-468E-8C63-1E7D6BC7576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01E2ADDA-0ABE-4D5C-8909-6AFABCBE0D57}" type="datetimeFigureOut">
              <a:rPr lang="ru-RU" smtClean="0"/>
              <a:pPr/>
              <a:t>08.10.2014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0C1CE6F-D791-468E-8C63-1E7D6BC757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1E2ADDA-0ABE-4D5C-8909-6AFABCBE0D57}"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0C1CE6F-D791-468E-8C63-1E7D6BC7576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1E2ADDA-0ABE-4D5C-8909-6AFABCBE0D57}" type="datetimeFigureOut">
              <a:rPr lang="ru-RU" smtClean="0"/>
              <a:pPr/>
              <a:t>08.10.2014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0C1CE6F-D791-468E-8C63-1E7D6BC75769}"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1E2ADDA-0ABE-4D5C-8909-6AFABCBE0D57}" type="datetimeFigureOut">
              <a:rPr lang="ru-RU" smtClean="0"/>
              <a:pPr/>
              <a:t>08.10.2014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0C1CE6F-D791-468E-8C63-1E7D6BC7576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500174"/>
            <a:ext cx="7772400" cy="1828800"/>
          </a:xfrm>
        </p:spPr>
        <p:txBody>
          <a:bodyPr>
            <a:noAutofit/>
          </a:bodyPr>
          <a:lstStyle/>
          <a:p>
            <a:r>
              <a:rPr lang="en-US" sz="8800" dirty="0" smtClean="0">
                <a:latin typeface="Chiller" pitchFamily="82" charset="0"/>
              </a:rPr>
              <a:t>Cardiff Castle</a:t>
            </a:r>
            <a:r>
              <a:rPr lang="ru-RU" sz="8800" dirty="0" smtClean="0"/>
              <a:t/>
            </a:r>
            <a:br>
              <a:rPr lang="ru-RU" sz="8800" dirty="0" smtClean="0"/>
            </a:br>
            <a:endParaRPr lang="ru-RU" sz="8800" dirty="0"/>
          </a:p>
        </p:txBody>
      </p:sp>
      <p:sp>
        <p:nvSpPr>
          <p:cNvPr id="3" name="Подзаголовок 2"/>
          <p:cNvSpPr>
            <a:spLocks noGrp="1"/>
          </p:cNvSpPr>
          <p:nvPr>
            <p:ph type="subTitle" idx="1"/>
          </p:nvPr>
        </p:nvSpPr>
        <p:spPr>
          <a:xfrm>
            <a:off x="5786446" y="6072206"/>
            <a:ext cx="2994082" cy="500042"/>
          </a:xfrm>
        </p:spPr>
        <p:txBody>
          <a:bodyPr/>
          <a:lstStyle/>
          <a:p>
            <a:r>
              <a:rPr lang="en-US" b="1" i="1" dirty="0" smtClean="0"/>
              <a:t>Lytovchenko A.M</a:t>
            </a:r>
            <a:r>
              <a:rPr lang="en-US" dirty="0" smtClean="0"/>
              <a:t>.</a:t>
            </a:r>
            <a:endParaRPr lang="ru-RU" dirty="0"/>
          </a:p>
        </p:txBody>
      </p:sp>
      <p:pic>
        <p:nvPicPr>
          <p:cNvPr id="1026" name="Picture 2" descr="C:\Documents and Settings\Computer\Рабочий стол\School\cardiff-castle.jpg"/>
          <p:cNvPicPr>
            <a:picLocks noChangeAspect="1" noChangeArrowheads="1"/>
          </p:cNvPicPr>
          <p:nvPr/>
        </p:nvPicPr>
        <p:blipFill>
          <a:blip r:embed="rId2"/>
          <a:srcRect/>
          <a:stretch>
            <a:fillRect/>
          </a:stretch>
        </p:blipFill>
        <p:spPr bwMode="auto">
          <a:xfrm>
            <a:off x="357158" y="2571744"/>
            <a:ext cx="5239857" cy="3929892"/>
          </a:xfrm>
          <a:prstGeom prst="rect">
            <a:avLst/>
          </a:prstGeom>
          <a:ln>
            <a:noFill/>
          </a:ln>
          <a:effectLst>
            <a:softEdge rad="112500"/>
          </a:effectLst>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b="1" i="1" dirty="0" err="1" smtClean="0"/>
              <a:t>The</a:t>
            </a:r>
            <a:r>
              <a:rPr lang="ru-RU" b="1" i="1" dirty="0" smtClean="0"/>
              <a:t> </a:t>
            </a:r>
            <a:r>
              <a:rPr lang="ru-RU" b="1" i="1" dirty="0" err="1" smtClean="0"/>
              <a:t>castle</a:t>
            </a:r>
            <a:r>
              <a:rPr lang="ru-RU" b="1" i="1" dirty="0" smtClean="0"/>
              <a:t> </a:t>
            </a:r>
            <a:r>
              <a:rPr lang="ru-RU" b="1" i="1" dirty="0" err="1" smtClean="0"/>
              <a:t>boasts</a:t>
            </a:r>
            <a:r>
              <a:rPr lang="ru-RU" b="1" i="1" dirty="0" smtClean="0"/>
              <a:t> </a:t>
            </a:r>
            <a:r>
              <a:rPr lang="ru-RU" b="1" i="1" dirty="0" err="1" smtClean="0"/>
              <a:t>an</a:t>
            </a:r>
            <a:r>
              <a:rPr lang="ru-RU" b="1" i="1" dirty="0" smtClean="0"/>
              <a:t> </a:t>
            </a:r>
            <a:r>
              <a:rPr lang="ru-RU" b="1" i="1" dirty="0" err="1" smtClean="0"/>
              <a:t>antiques</a:t>
            </a:r>
            <a:r>
              <a:rPr lang="ru-RU" b="1" i="1" dirty="0" smtClean="0"/>
              <a:t> </a:t>
            </a:r>
            <a:r>
              <a:rPr lang="ru-RU" b="1" i="1" dirty="0" err="1" smtClean="0"/>
              <a:t>shop</a:t>
            </a:r>
            <a:r>
              <a:rPr lang="ru-RU" b="1" i="1" dirty="0" smtClean="0"/>
              <a:t>, </a:t>
            </a:r>
            <a:r>
              <a:rPr lang="ru-RU" b="1" i="1" dirty="0" err="1" smtClean="0"/>
              <a:t>a</a:t>
            </a:r>
            <a:r>
              <a:rPr lang="ru-RU" b="1" i="1" dirty="0" smtClean="0"/>
              <a:t> </a:t>
            </a:r>
            <a:r>
              <a:rPr lang="ru-RU" b="1" i="1" dirty="0" err="1" smtClean="0"/>
              <a:t>restaurant</a:t>
            </a:r>
            <a:r>
              <a:rPr lang="ru-RU" b="1" i="1" dirty="0" smtClean="0"/>
              <a:t> </a:t>
            </a:r>
            <a:r>
              <a:rPr lang="ru-RU" b="1" i="1" dirty="0" err="1" smtClean="0"/>
              <a:t>and</a:t>
            </a:r>
            <a:r>
              <a:rPr lang="ru-RU" b="1" i="1" dirty="0" smtClean="0"/>
              <a:t> </a:t>
            </a:r>
            <a:r>
              <a:rPr lang="ru-RU" b="1" i="1" dirty="0" err="1" smtClean="0"/>
              <a:t>visitors</a:t>
            </a:r>
            <a:r>
              <a:rPr lang="ru-RU" b="1" i="1" dirty="0" smtClean="0"/>
              <a:t> </a:t>
            </a:r>
            <a:r>
              <a:rPr lang="ru-RU" b="1" i="1" dirty="0" err="1" smtClean="0"/>
              <a:t>centre</a:t>
            </a:r>
            <a:r>
              <a:rPr lang="ru-RU" b="1" i="1" dirty="0" smtClean="0"/>
              <a:t> </a:t>
            </a:r>
            <a:r>
              <a:rPr lang="ru-RU" b="1" i="1" dirty="0" err="1" smtClean="0"/>
              <a:t>and</a:t>
            </a:r>
            <a:r>
              <a:rPr lang="ru-RU" b="1" i="1" dirty="0" smtClean="0"/>
              <a:t> </a:t>
            </a:r>
            <a:r>
              <a:rPr lang="ru-RU" b="1" i="1" dirty="0" err="1" smtClean="0"/>
              <a:t>it</a:t>
            </a:r>
            <a:r>
              <a:rPr lang="ru-RU" b="1" i="1" dirty="0" smtClean="0"/>
              <a:t> </a:t>
            </a:r>
            <a:r>
              <a:rPr lang="ru-RU" b="1" i="1" dirty="0" err="1" smtClean="0"/>
              <a:t>is</a:t>
            </a:r>
            <a:r>
              <a:rPr lang="ru-RU" b="1" i="1" dirty="0" smtClean="0"/>
              <a:t> </a:t>
            </a:r>
            <a:r>
              <a:rPr lang="ru-RU" b="1" i="1" dirty="0" err="1" smtClean="0"/>
              <a:t>a</a:t>
            </a:r>
            <a:r>
              <a:rPr lang="ru-RU" b="1" i="1" dirty="0" smtClean="0"/>
              <a:t> </a:t>
            </a:r>
            <a:r>
              <a:rPr lang="ru-RU" b="1" i="1" dirty="0" err="1" smtClean="0"/>
              <a:t>popular</a:t>
            </a:r>
            <a:r>
              <a:rPr lang="ru-RU" b="1" i="1" dirty="0" smtClean="0"/>
              <a:t> </a:t>
            </a:r>
            <a:r>
              <a:rPr lang="ru-RU" b="1" i="1" dirty="0" err="1" smtClean="0"/>
              <a:t>venue</a:t>
            </a:r>
            <a:r>
              <a:rPr lang="ru-RU" b="1" i="1" dirty="0" smtClean="0"/>
              <a:t> </a:t>
            </a:r>
            <a:r>
              <a:rPr lang="ru-RU" b="1" i="1" dirty="0" err="1" smtClean="0"/>
              <a:t>for</a:t>
            </a:r>
            <a:r>
              <a:rPr lang="ru-RU" b="1" i="1" dirty="0" smtClean="0"/>
              <a:t> </a:t>
            </a:r>
            <a:r>
              <a:rPr lang="ru-RU" b="1" i="1" dirty="0" err="1" smtClean="0"/>
              <a:t>conferences</a:t>
            </a:r>
            <a:r>
              <a:rPr lang="ru-RU" b="1" i="1" dirty="0" smtClean="0"/>
              <a:t>, </a:t>
            </a:r>
            <a:r>
              <a:rPr lang="ru-RU" b="1" i="1" dirty="0" err="1" smtClean="0"/>
              <a:t>private</a:t>
            </a:r>
            <a:r>
              <a:rPr lang="ru-RU" b="1" i="1" dirty="0" smtClean="0"/>
              <a:t> </a:t>
            </a:r>
            <a:r>
              <a:rPr lang="ru-RU" b="1" i="1" dirty="0" err="1" smtClean="0"/>
              <a:t>dining</a:t>
            </a:r>
            <a:r>
              <a:rPr lang="ru-RU" b="1" i="1" dirty="0" smtClean="0"/>
              <a:t> </a:t>
            </a:r>
            <a:r>
              <a:rPr lang="ru-RU" b="1" i="1" dirty="0" err="1" smtClean="0"/>
              <a:t>and</a:t>
            </a:r>
            <a:r>
              <a:rPr lang="ru-RU" b="1" i="1" dirty="0" smtClean="0"/>
              <a:t> </a:t>
            </a:r>
            <a:r>
              <a:rPr lang="ru-RU" b="1" i="1" dirty="0" err="1" smtClean="0"/>
              <a:t>wedding</a:t>
            </a:r>
            <a:r>
              <a:rPr lang="ru-RU" b="1" i="1" dirty="0" smtClean="0"/>
              <a:t> </a:t>
            </a:r>
            <a:r>
              <a:rPr lang="ru-RU" b="1" i="1" dirty="0" err="1" smtClean="0"/>
              <a:t>receptions</a:t>
            </a:r>
            <a:r>
              <a:rPr lang="ru-RU" b="1" i="1" dirty="0" smtClean="0"/>
              <a:t>. </a:t>
            </a:r>
          </a:p>
          <a:p>
            <a:endParaRPr lang="ru-RU" dirty="0"/>
          </a:p>
        </p:txBody>
      </p:sp>
      <p:pic>
        <p:nvPicPr>
          <p:cNvPr id="9217" name="Picture 1" descr="C:\Documents and Settings\Computer\Рабочий стол\School\HIST_006_REV_1_2_3.jpg"/>
          <p:cNvPicPr>
            <a:picLocks noChangeAspect="1" noChangeArrowheads="1"/>
          </p:cNvPicPr>
          <p:nvPr/>
        </p:nvPicPr>
        <p:blipFill>
          <a:blip r:embed="rId2"/>
          <a:srcRect/>
          <a:stretch>
            <a:fillRect/>
          </a:stretch>
        </p:blipFill>
        <p:spPr bwMode="auto">
          <a:xfrm>
            <a:off x="428596" y="3071810"/>
            <a:ext cx="5655463" cy="2643206"/>
          </a:xfrm>
          <a:prstGeom prst="rect">
            <a:avLst/>
          </a:prstGeom>
          <a:ln>
            <a:noFill/>
          </a:ln>
          <a:effectLst>
            <a:softEdge rad="112500"/>
          </a:effectLst>
        </p:spPr>
      </p:pic>
      <p:pic>
        <p:nvPicPr>
          <p:cNvPr id="9218" name="Picture 2" descr="C:\Documents and Settings\Computer\Рабочий стол\School\castle-weddings.jpg"/>
          <p:cNvPicPr>
            <a:picLocks noChangeAspect="1" noChangeArrowheads="1"/>
          </p:cNvPicPr>
          <p:nvPr/>
        </p:nvPicPr>
        <p:blipFill>
          <a:blip r:embed="rId3"/>
          <a:srcRect/>
          <a:stretch>
            <a:fillRect/>
          </a:stretch>
        </p:blipFill>
        <p:spPr bwMode="auto">
          <a:xfrm>
            <a:off x="4143372" y="2857496"/>
            <a:ext cx="4605687" cy="3011057"/>
          </a:xfrm>
          <a:prstGeom prst="rect">
            <a:avLst/>
          </a:prstGeom>
          <a:ln>
            <a:noFill/>
          </a:ln>
          <a:effectLst>
            <a:softEdge rad="112500"/>
          </a:effectLst>
        </p:spPr>
      </p:pic>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988168">
            <a:off x="778310" y="2545550"/>
            <a:ext cx="8715404" cy="1500198"/>
          </a:xfrm>
        </p:spPr>
        <p:txBody>
          <a:bodyPr>
            <a:noAutofit/>
          </a:bodyPr>
          <a:lstStyle/>
          <a:p>
            <a:r>
              <a:rPr lang="en-US" sz="8800" dirty="0" smtClean="0">
                <a:latin typeface="French Script MT" pitchFamily="66" charset="0"/>
              </a:rPr>
              <a:t>Thank you for your     attention</a:t>
            </a:r>
            <a:endParaRPr lang="ru-RU" sz="8800" dirty="0"/>
          </a:p>
        </p:txBody>
      </p:sp>
    </p:spTree>
  </p:cSld>
  <p:clrMapOvr>
    <a:masterClrMapping/>
  </p:clrMapOvr>
  <p:transition>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212484" cy="5327540"/>
          </a:xfrm>
        </p:spPr>
        <p:txBody>
          <a:bodyPr>
            <a:normAutofit fontScale="77500" lnSpcReduction="20000"/>
          </a:bodyPr>
          <a:lstStyle/>
          <a:p>
            <a:pPr>
              <a:buNone/>
            </a:pPr>
            <a:r>
              <a:rPr lang="en-US" b="1" dirty="0" smtClean="0"/>
              <a:t>Cardiff Castle</a:t>
            </a:r>
            <a:r>
              <a:rPr lang="en-US" dirty="0" smtClean="0"/>
              <a:t> is a medieval castle and Victorian Gothic revival mansion located in the city centre of Cardiff, Wales. The original </a:t>
            </a:r>
            <a:r>
              <a:rPr lang="en-US" dirty="0" err="1" smtClean="0"/>
              <a:t>motte</a:t>
            </a:r>
            <a:r>
              <a:rPr lang="en-US" dirty="0" smtClean="0"/>
              <a:t> and bailey castle was built in the late 11th century by Norman invaders on top of a 3rd-century Roman fort. The castle was commissioned by either William the Conqueror or by Robert </a:t>
            </a:r>
            <a:r>
              <a:rPr lang="en-US" dirty="0" err="1" smtClean="0"/>
              <a:t>Fitzhamon</a:t>
            </a:r>
            <a:r>
              <a:rPr lang="en-US" dirty="0" smtClean="0"/>
              <a:t>, and formed the heart of the medieval town of Cardiff and the Marcher Lord territory of </a:t>
            </a:r>
            <a:r>
              <a:rPr lang="en-US" dirty="0" err="1" smtClean="0"/>
              <a:t>Glamorgan</a:t>
            </a:r>
            <a:r>
              <a:rPr lang="en-US" dirty="0" smtClean="0"/>
              <a:t>. In the 12th century the castle began to be rebuilt in stone, probably by Robert of Gloucester, with a shell keep and substantial defensive walls being erected. Further work was conducted by Richard de Clare in the second half of the 13th century. Cardiff Castle was repeatedly involved in the conflicts between the Anglo-Normans and the Welsh, being attacked several times in the 12th century, and stormed in 1404 during the revolt of </a:t>
            </a:r>
            <a:r>
              <a:rPr lang="en-US" dirty="0" err="1" smtClean="0"/>
              <a:t>Owain</a:t>
            </a:r>
            <a:r>
              <a:rPr lang="en-US" dirty="0" smtClean="0"/>
              <a:t> </a:t>
            </a:r>
            <a:r>
              <a:rPr lang="en-US" dirty="0" err="1" smtClean="0"/>
              <a:t>Glyndŵr</a:t>
            </a:r>
            <a:r>
              <a:rPr lang="en-US" dirty="0" smtClean="0"/>
              <a:t>.</a:t>
            </a:r>
            <a:endParaRPr lang="ru-RU" dirty="0" smtClean="0"/>
          </a:p>
          <a:p>
            <a:pPr>
              <a:buNone/>
            </a:pPr>
            <a:endParaRPr lang="ru-RU" dirty="0"/>
          </a:p>
        </p:txBody>
      </p:sp>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Computer\Рабочий стол\School\Mis im&amp;#225.jpg"/>
          <p:cNvPicPr>
            <a:picLocks noChangeAspect="1" noChangeArrowheads="1"/>
          </p:cNvPicPr>
          <p:nvPr/>
        </p:nvPicPr>
        <p:blipFill>
          <a:blip r:embed="rId2"/>
          <a:srcRect/>
          <a:stretch>
            <a:fillRect/>
          </a:stretch>
        </p:blipFill>
        <p:spPr bwMode="auto">
          <a:xfrm>
            <a:off x="428596" y="428604"/>
            <a:ext cx="4114800" cy="4105275"/>
          </a:xfrm>
          <a:prstGeom prst="rect">
            <a:avLst/>
          </a:prstGeom>
          <a:ln>
            <a:noFill/>
          </a:ln>
          <a:effectLst>
            <a:softEdge rad="112500"/>
          </a:effectLst>
        </p:spPr>
      </p:pic>
      <p:pic>
        <p:nvPicPr>
          <p:cNvPr id="2051" name="Picture 3" descr="C:\Documents and Settings\Computer\Рабочий стол\School\Norman_keep_cardiff_castle.jpg"/>
          <p:cNvPicPr>
            <a:picLocks noChangeAspect="1" noChangeArrowheads="1"/>
          </p:cNvPicPr>
          <p:nvPr/>
        </p:nvPicPr>
        <p:blipFill>
          <a:blip r:embed="rId3"/>
          <a:srcRect/>
          <a:stretch>
            <a:fillRect/>
          </a:stretch>
        </p:blipFill>
        <p:spPr bwMode="auto">
          <a:xfrm>
            <a:off x="4643438" y="500042"/>
            <a:ext cx="4000528" cy="5331954"/>
          </a:xfrm>
          <a:prstGeom prst="rect">
            <a:avLst/>
          </a:prstGeom>
          <a:ln>
            <a:noFill/>
          </a:ln>
          <a:effectLst>
            <a:softEdge rad="112500"/>
          </a:effectLst>
        </p:spPr>
      </p:pic>
    </p:spTree>
  </p:cSld>
  <p:clrMapOvr>
    <a:masterClrMapping/>
  </p:clrMapOvr>
  <p:transition>
    <p:strips dir="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4712022" cy="5970482"/>
          </a:xfrm>
        </p:spPr>
        <p:txBody>
          <a:bodyPr>
            <a:normAutofit fontScale="62500" lnSpcReduction="20000"/>
          </a:bodyPr>
          <a:lstStyle/>
          <a:p>
            <a:pPr>
              <a:buNone/>
            </a:pPr>
            <a:r>
              <a:rPr lang="en-US" dirty="0" smtClean="0"/>
              <a:t>In the early 20th century the fourth </a:t>
            </a:r>
            <a:r>
              <a:rPr lang="en-US" dirty="0" err="1" smtClean="0"/>
              <a:t>Marquess</a:t>
            </a:r>
            <a:r>
              <a:rPr lang="en-US" dirty="0" smtClean="0"/>
              <a:t> inherited the castle and construction work continued into the 1920s. The </a:t>
            </a:r>
            <a:r>
              <a:rPr lang="en-US" dirty="0" err="1" smtClean="0"/>
              <a:t>Bute</a:t>
            </a:r>
            <a:r>
              <a:rPr lang="en-US" dirty="0" smtClean="0"/>
              <a:t> lands and commercial interests around Cardiff were sold off or </a:t>
            </a:r>
            <a:r>
              <a:rPr lang="en-US" dirty="0" err="1" smtClean="0"/>
              <a:t>nationalised</a:t>
            </a:r>
            <a:r>
              <a:rPr lang="en-US" dirty="0" smtClean="0"/>
              <a:t> during the period until, by the time of the Second World War, little was left except the castle. During the war, extensive air raid shelters were built in the castle walls, able to hold up to 1,800 people. When the </a:t>
            </a:r>
            <a:r>
              <a:rPr lang="en-US" dirty="0" err="1" smtClean="0"/>
              <a:t>Marquess</a:t>
            </a:r>
            <a:r>
              <a:rPr lang="en-US" dirty="0" smtClean="0"/>
              <a:t> died in 1947, the castle was given to the city of Cardiff. Today the castle is run as a tourist attraction, with the grounds housing the "Firing Line" regimental museum and interpretation centre. The castle has also served as a venue for events, including musical performances and festivals.</a:t>
            </a:r>
            <a:endParaRPr lang="ru-RU" dirty="0" smtClean="0"/>
          </a:p>
          <a:p>
            <a:endParaRPr lang="ru-RU" dirty="0"/>
          </a:p>
        </p:txBody>
      </p:sp>
      <p:pic>
        <p:nvPicPr>
          <p:cNvPr id="3074" name="Picture 2" descr="C:\Documents and Settings\Computer\Рабочий стол\School\cardiff-castle--wales.jpg"/>
          <p:cNvPicPr>
            <a:picLocks noChangeAspect="1" noChangeArrowheads="1"/>
          </p:cNvPicPr>
          <p:nvPr/>
        </p:nvPicPr>
        <p:blipFill>
          <a:blip r:embed="rId2"/>
          <a:srcRect/>
          <a:stretch>
            <a:fillRect/>
          </a:stretch>
        </p:blipFill>
        <p:spPr bwMode="auto">
          <a:xfrm>
            <a:off x="5241925" y="500042"/>
            <a:ext cx="3402041" cy="2600325"/>
          </a:xfrm>
          <a:prstGeom prst="rect">
            <a:avLst/>
          </a:prstGeom>
          <a:ln>
            <a:noFill/>
          </a:ln>
          <a:effectLst>
            <a:softEdge rad="112500"/>
          </a:effectLst>
        </p:spPr>
      </p:pic>
      <p:pic>
        <p:nvPicPr>
          <p:cNvPr id="3075" name="Picture 3" descr="C:\Documents and Settings\Computer\Рабочий стол\School\CardiffCastleAir-cb14561.jpg"/>
          <p:cNvPicPr>
            <a:picLocks noChangeAspect="1" noChangeArrowheads="1"/>
          </p:cNvPicPr>
          <p:nvPr/>
        </p:nvPicPr>
        <p:blipFill>
          <a:blip r:embed="rId3"/>
          <a:srcRect/>
          <a:stretch>
            <a:fillRect/>
          </a:stretch>
        </p:blipFill>
        <p:spPr bwMode="auto">
          <a:xfrm>
            <a:off x="5286380" y="3143248"/>
            <a:ext cx="3325113" cy="2286016"/>
          </a:xfrm>
          <a:prstGeom prst="rect">
            <a:avLst/>
          </a:prstGeom>
          <a:ln>
            <a:noFill/>
          </a:ln>
          <a:effectLst>
            <a:softEdge rad="112500"/>
          </a:effectLst>
        </p:spPr>
      </p:pic>
    </p:spTree>
  </p:cSld>
  <p:clrMapOvr>
    <a:masterClrMapping/>
  </p:clrMapOvr>
  <p:transition>
    <p:newsfla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Computer\Рабочий стол\School\cardiff.jpg"/>
          <p:cNvPicPr>
            <a:picLocks noChangeAspect="1" noChangeArrowheads="1"/>
          </p:cNvPicPr>
          <p:nvPr/>
        </p:nvPicPr>
        <p:blipFill>
          <a:blip r:embed="rId2"/>
          <a:srcRect/>
          <a:stretch>
            <a:fillRect/>
          </a:stretch>
        </p:blipFill>
        <p:spPr bwMode="auto">
          <a:xfrm>
            <a:off x="500034" y="500042"/>
            <a:ext cx="5666158" cy="39227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099" name="Picture 3" descr="C:\Documents and Settings\Computer\Рабочий стол\School\9226.jpg"/>
          <p:cNvPicPr>
            <a:picLocks noChangeAspect="1" noChangeArrowheads="1"/>
          </p:cNvPicPr>
          <p:nvPr/>
        </p:nvPicPr>
        <p:blipFill>
          <a:blip r:embed="rId3"/>
          <a:srcRect/>
          <a:stretch>
            <a:fillRect/>
          </a:stretch>
        </p:blipFill>
        <p:spPr bwMode="auto">
          <a:xfrm>
            <a:off x="4000496" y="500042"/>
            <a:ext cx="4766587" cy="35004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100" name="Picture 4" descr="C:\Documents and Settings\Computer\Рабочий стол\School\Cardiff_Castle_360°_Panorama.jpg"/>
          <p:cNvPicPr>
            <a:picLocks noChangeAspect="1" noChangeArrowheads="1"/>
          </p:cNvPicPr>
          <p:nvPr/>
        </p:nvPicPr>
        <p:blipFill>
          <a:blip r:embed="rId4"/>
          <a:srcRect/>
          <a:stretch>
            <a:fillRect/>
          </a:stretch>
        </p:blipFill>
        <p:spPr bwMode="auto">
          <a:xfrm>
            <a:off x="571472" y="4714884"/>
            <a:ext cx="7929618" cy="121591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500042"/>
            <a:ext cx="7772400" cy="1828800"/>
          </a:xfrm>
        </p:spPr>
        <p:txBody>
          <a:bodyPr>
            <a:noAutofit/>
          </a:bodyPr>
          <a:lstStyle/>
          <a:p>
            <a:r>
              <a:rPr lang="ru-RU" sz="8800" dirty="0" smtClean="0"/>
              <a:t/>
            </a:r>
            <a:br>
              <a:rPr lang="ru-RU" sz="8800" dirty="0" smtClean="0"/>
            </a:br>
            <a:r>
              <a:rPr lang="ru-RU" sz="8800" dirty="0" smtClean="0"/>
              <a:t/>
            </a:r>
            <a:br>
              <a:rPr lang="ru-RU" sz="8800" dirty="0" smtClean="0"/>
            </a:br>
            <a:r>
              <a:rPr lang="en-US" sz="8800" dirty="0" smtClean="0">
                <a:effectLst/>
                <a:latin typeface="Blackadder ITC" pitchFamily="82" charset="0"/>
              </a:rPr>
              <a:t>Belfast Castle</a:t>
            </a:r>
            <a:endParaRPr lang="ru-RU" sz="8800" dirty="0">
              <a:effectLst/>
            </a:endParaRPr>
          </a:p>
        </p:txBody>
      </p:sp>
      <p:pic>
        <p:nvPicPr>
          <p:cNvPr id="5122" name="Picture 2" descr="C:\Documents and Settings\Computer\Рабочий стол\School\800px-Belfast_Castle,_August_2011.jpg"/>
          <p:cNvPicPr>
            <a:picLocks noChangeAspect="1" noChangeArrowheads="1"/>
          </p:cNvPicPr>
          <p:nvPr/>
        </p:nvPicPr>
        <p:blipFill>
          <a:blip r:embed="rId2"/>
          <a:srcRect/>
          <a:stretch>
            <a:fillRect/>
          </a:stretch>
        </p:blipFill>
        <p:spPr bwMode="auto">
          <a:xfrm>
            <a:off x="357158" y="2500306"/>
            <a:ext cx="5334037" cy="4000528"/>
          </a:xfrm>
          <a:prstGeom prst="rect">
            <a:avLst/>
          </a:prstGeom>
          <a:ln>
            <a:noFill/>
          </a:ln>
          <a:effectLst>
            <a:softEdge rad="112500"/>
          </a:effectLst>
        </p:spPr>
      </p:pic>
    </p:spTree>
  </p:cSld>
  <p:clrMapOvr>
    <a:masterClrMapping/>
  </p:clrMapOvr>
  <p:transition>
    <p:cut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b="1" dirty="0" err="1" smtClean="0"/>
              <a:t>Belfast</a:t>
            </a:r>
            <a:r>
              <a:rPr lang="ru-RU" b="1" dirty="0" smtClean="0"/>
              <a:t> </a:t>
            </a:r>
            <a:r>
              <a:rPr lang="ru-RU" b="1" dirty="0" err="1" smtClean="0"/>
              <a:t>Castle</a:t>
            </a:r>
            <a:r>
              <a:rPr lang="ru-RU" dirty="0" smtClean="0"/>
              <a:t> </a:t>
            </a:r>
            <a:r>
              <a:rPr lang="ru-RU" dirty="0" err="1" smtClean="0"/>
              <a:t>is</a:t>
            </a:r>
            <a:r>
              <a:rPr lang="ru-RU" dirty="0" smtClean="0"/>
              <a:t> </a:t>
            </a:r>
            <a:r>
              <a:rPr lang="ru-RU" dirty="0" err="1" smtClean="0"/>
              <a:t>set</a:t>
            </a:r>
            <a:r>
              <a:rPr lang="ru-RU" dirty="0" smtClean="0"/>
              <a:t> </a:t>
            </a:r>
            <a:r>
              <a:rPr lang="ru-RU" dirty="0" err="1" smtClean="0"/>
              <a:t>on</a:t>
            </a:r>
            <a:r>
              <a:rPr lang="ru-RU" dirty="0" smtClean="0"/>
              <a:t> </a:t>
            </a:r>
            <a:r>
              <a:rPr lang="ru-RU" dirty="0" err="1" smtClean="0"/>
              <a:t>the</a:t>
            </a:r>
            <a:r>
              <a:rPr lang="ru-RU" dirty="0" smtClean="0"/>
              <a:t> </a:t>
            </a:r>
            <a:r>
              <a:rPr lang="ru-RU" dirty="0" err="1" smtClean="0"/>
              <a:t>slopes</a:t>
            </a:r>
            <a:r>
              <a:rPr lang="ru-RU" dirty="0" smtClean="0"/>
              <a:t> </a:t>
            </a:r>
            <a:r>
              <a:rPr lang="ru-RU" dirty="0" err="1" smtClean="0"/>
              <a:t>of</a:t>
            </a:r>
            <a:r>
              <a:rPr lang="ru-RU" dirty="0" smtClean="0"/>
              <a:t> </a:t>
            </a:r>
            <a:r>
              <a:rPr lang="ru-RU" dirty="0" err="1" smtClean="0"/>
              <a:t>Cavehill</a:t>
            </a:r>
            <a:r>
              <a:rPr lang="ru-RU" dirty="0" smtClean="0"/>
              <a:t> </a:t>
            </a:r>
            <a:r>
              <a:rPr lang="ru-RU" dirty="0" err="1" smtClean="0"/>
              <a:t>Country</a:t>
            </a:r>
            <a:r>
              <a:rPr lang="ru-RU" dirty="0" smtClean="0"/>
              <a:t> </a:t>
            </a:r>
            <a:r>
              <a:rPr lang="ru-RU" dirty="0" err="1" smtClean="0"/>
              <a:t>Park</a:t>
            </a:r>
            <a:r>
              <a:rPr lang="ru-RU" dirty="0" smtClean="0"/>
              <a:t>, </a:t>
            </a:r>
            <a:r>
              <a:rPr lang="ru-RU" dirty="0" err="1" smtClean="0"/>
              <a:t>Belfast</a:t>
            </a:r>
            <a:r>
              <a:rPr lang="ru-RU" dirty="0" smtClean="0"/>
              <a:t>, </a:t>
            </a:r>
            <a:r>
              <a:rPr lang="ru-RU" dirty="0" err="1" smtClean="0"/>
              <a:t>Northern</a:t>
            </a:r>
            <a:r>
              <a:rPr lang="ru-RU" dirty="0" smtClean="0"/>
              <a:t> </a:t>
            </a:r>
            <a:r>
              <a:rPr lang="ru-RU" dirty="0" err="1" smtClean="0"/>
              <a:t>Ireland</a:t>
            </a:r>
            <a:r>
              <a:rPr lang="ru-RU" dirty="0" smtClean="0"/>
              <a:t> </a:t>
            </a:r>
            <a:r>
              <a:rPr lang="ru-RU" dirty="0" err="1" smtClean="0"/>
              <a:t>in</a:t>
            </a:r>
            <a:r>
              <a:rPr lang="ru-RU" dirty="0" smtClean="0"/>
              <a:t> </a:t>
            </a:r>
            <a:r>
              <a:rPr lang="ru-RU" dirty="0" err="1" smtClean="0"/>
              <a:t>a</a:t>
            </a:r>
            <a:r>
              <a:rPr lang="ru-RU" dirty="0" smtClean="0"/>
              <a:t> </a:t>
            </a:r>
            <a:r>
              <a:rPr lang="ru-RU" dirty="0" err="1" smtClean="0"/>
              <a:t>prominent</a:t>
            </a:r>
            <a:r>
              <a:rPr lang="ru-RU" dirty="0" smtClean="0"/>
              <a:t> </a:t>
            </a:r>
            <a:r>
              <a:rPr lang="ru-RU" dirty="0" err="1" smtClean="0"/>
              <a:t>position</a:t>
            </a:r>
            <a:r>
              <a:rPr lang="ru-RU" dirty="0" smtClean="0"/>
              <a:t> 400 </a:t>
            </a:r>
            <a:r>
              <a:rPr lang="ru-RU" dirty="0" err="1" smtClean="0"/>
              <a:t>feet</a:t>
            </a:r>
            <a:r>
              <a:rPr lang="ru-RU" dirty="0" smtClean="0"/>
              <a:t> (120 </a:t>
            </a:r>
            <a:r>
              <a:rPr lang="ru-RU" dirty="0" err="1" smtClean="0"/>
              <a:t>m</a:t>
            </a:r>
            <a:r>
              <a:rPr lang="ru-RU" dirty="0" smtClean="0"/>
              <a:t>) </a:t>
            </a:r>
            <a:r>
              <a:rPr lang="ru-RU" dirty="0" err="1" smtClean="0"/>
              <a:t>above</a:t>
            </a:r>
            <a:r>
              <a:rPr lang="ru-RU" dirty="0" smtClean="0"/>
              <a:t> </a:t>
            </a:r>
            <a:r>
              <a:rPr lang="ru-RU" dirty="0" err="1" smtClean="0"/>
              <a:t>sea</a:t>
            </a:r>
            <a:r>
              <a:rPr lang="ru-RU" dirty="0" smtClean="0"/>
              <a:t> </a:t>
            </a:r>
            <a:r>
              <a:rPr lang="ru-RU" dirty="0" err="1" smtClean="0"/>
              <a:t>level</a:t>
            </a:r>
            <a:r>
              <a:rPr lang="ru-RU" dirty="0" smtClean="0"/>
              <a:t>. </a:t>
            </a:r>
            <a:r>
              <a:rPr lang="ru-RU" dirty="0" err="1" smtClean="0"/>
              <a:t>Its</a:t>
            </a:r>
            <a:r>
              <a:rPr lang="ru-RU" dirty="0" smtClean="0"/>
              <a:t> </a:t>
            </a:r>
            <a:r>
              <a:rPr lang="ru-RU" dirty="0" err="1" smtClean="0"/>
              <a:t>location</a:t>
            </a:r>
            <a:r>
              <a:rPr lang="ru-RU" dirty="0" smtClean="0"/>
              <a:t> </a:t>
            </a:r>
            <a:r>
              <a:rPr lang="ru-RU" dirty="0" err="1" smtClean="0"/>
              <a:t>provides</a:t>
            </a:r>
            <a:r>
              <a:rPr lang="ru-RU" dirty="0" smtClean="0"/>
              <a:t> </a:t>
            </a:r>
            <a:r>
              <a:rPr lang="ru-RU" dirty="0" err="1" smtClean="0"/>
              <a:t>unobstructed</a:t>
            </a:r>
            <a:r>
              <a:rPr lang="ru-RU" dirty="0" smtClean="0"/>
              <a:t> </a:t>
            </a:r>
            <a:r>
              <a:rPr lang="ru-RU" dirty="0" err="1" smtClean="0"/>
              <a:t>views</a:t>
            </a:r>
            <a:r>
              <a:rPr lang="ru-RU" dirty="0" smtClean="0"/>
              <a:t> </a:t>
            </a:r>
            <a:r>
              <a:rPr lang="ru-RU" dirty="0" err="1" smtClean="0"/>
              <a:t>of</a:t>
            </a:r>
            <a:r>
              <a:rPr lang="ru-RU" dirty="0" smtClean="0"/>
              <a:t> </a:t>
            </a:r>
            <a:r>
              <a:rPr lang="ru-RU" dirty="0" err="1" smtClean="0"/>
              <a:t>the</a:t>
            </a:r>
            <a:r>
              <a:rPr lang="ru-RU" dirty="0" smtClean="0"/>
              <a:t> </a:t>
            </a:r>
            <a:r>
              <a:rPr lang="ru-RU" dirty="0" err="1" smtClean="0"/>
              <a:t>city</a:t>
            </a:r>
            <a:r>
              <a:rPr lang="ru-RU" dirty="0" smtClean="0"/>
              <a:t> </a:t>
            </a:r>
            <a:r>
              <a:rPr lang="ru-RU" dirty="0" err="1" smtClean="0"/>
              <a:t>of</a:t>
            </a:r>
            <a:r>
              <a:rPr lang="ru-RU" dirty="0" smtClean="0"/>
              <a:t> </a:t>
            </a:r>
            <a:r>
              <a:rPr lang="ru-RU" dirty="0" err="1" smtClean="0"/>
              <a:t>Belfast</a:t>
            </a:r>
            <a:r>
              <a:rPr lang="ru-RU" dirty="0" smtClean="0"/>
              <a:t> </a:t>
            </a:r>
            <a:r>
              <a:rPr lang="ru-RU" dirty="0" err="1" smtClean="0"/>
              <a:t>and</a:t>
            </a:r>
            <a:r>
              <a:rPr lang="ru-RU" dirty="0" smtClean="0"/>
              <a:t> </a:t>
            </a:r>
            <a:r>
              <a:rPr lang="ru-RU" dirty="0" err="1" smtClean="0"/>
              <a:t>Belfast</a:t>
            </a:r>
            <a:r>
              <a:rPr lang="ru-RU" dirty="0" smtClean="0"/>
              <a:t> </a:t>
            </a:r>
            <a:r>
              <a:rPr lang="ru-RU" dirty="0" err="1" smtClean="0"/>
              <a:t>Lough</a:t>
            </a:r>
            <a:r>
              <a:rPr lang="ru-RU" dirty="0" smtClean="0"/>
              <a:t>.</a:t>
            </a:r>
            <a:endParaRPr lang="ru-RU" dirty="0"/>
          </a:p>
        </p:txBody>
      </p:sp>
      <p:pic>
        <p:nvPicPr>
          <p:cNvPr id="6146" name="Picture 2" descr="C:\Documents and Settings\Computer\Рабочий стол\School\1.jpg"/>
          <p:cNvPicPr>
            <a:picLocks noChangeAspect="1" noChangeArrowheads="1"/>
          </p:cNvPicPr>
          <p:nvPr/>
        </p:nvPicPr>
        <p:blipFill>
          <a:blip r:embed="rId2"/>
          <a:srcRect/>
          <a:stretch>
            <a:fillRect/>
          </a:stretch>
        </p:blipFill>
        <p:spPr bwMode="auto">
          <a:xfrm>
            <a:off x="428596" y="3357562"/>
            <a:ext cx="3619515" cy="2714636"/>
          </a:xfrm>
          <a:prstGeom prst="rect">
            <a:avLst/>
          </a:prstGeom>
          <a:ln>
            <a:noFill/>
          </a:ln>
          <a:effectLst>
            <a:softEdge rad="112500"/>
          </a:effectLst>
        </p:spPr>
      </p:pic>
      <p:pic>
        <p:nvPicPr>
          <p:cNvPr id="6147" name="Picture 3" descr="C:\Documents and Settings\Computer\Рабочий стол\School\84899309_0_6d878_3aabda33_XL.jpg"/>
          <p:cNvPicPr>
            <a:picLocks noChangeAspect="1" noChangeArrowheads="1"/>
          </p:cNvPicPr>
          <p:nvPr/>
        </p:nvPicPr>
        <p:blipFill>
          <a:blip r:embed="rId3"/>
          <a:srcRect/>
          <a:stretch>
            <a:fillRect/>
          </a:stretch>
        </p:blipFill>
        <p:spPr bwMode="auto">
          <a:xfrm>
            <a:off x="4929190" y="3286124"/>
            <a:ext cx="3710848" cy="2786082"/>
          </a:xfrm>
          <a:prstGeom prst="rect">
            <a:avLst/>
          </a:prstGeom>
          <a:ln>
            <a:noFill/>
          </a:ln>
          <a:effectLst>
            <a:softEdge rad="112500"/>
          </a:effectLst>
        </p:spPr>
      </p:pic>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25000" lnSpcReduction="20000"/>
          </a:bodyPr>
          <a:lstStyle/>
          <a:p>
            <a:pPr>
              <a:buNone/>
            </a:pPr>
            <a:r>
              <a:rPr lang="ru-RU" sz="9600" b="1" dirty="0" err="1" smtClean="0"/>
              <a:t>The</a:t>
            </a:r>
            <a:r>
              <a:rPr lang="ru-RU" sz="9600" b="1" dirty="0" smtClean="0"/>
              <a:t> </a:t>
            </a:r>
            <a:r>
              <a:rPr lang="ru-RU" sz="9600" b="1" dirty="0" err="1" smtClean="0"/>
              <a:t>original</a:t>
            </a:r>
            <a:r>
              <a:rPr lang="ru-RU" sz="9600" b="1" dirty="0" smtClean="0"/>
              <a:t> </a:t>
            </a:r>
            <a:r>
              <a:rPr lang="ru-RU" sz="9600" b="1" dirty="0" err="1" smtClean="0"/>
              <a:t>Belfast</a:t>
            </a:r>
            <a:r>
              <a:rPr lang="ru-RU" sz="9600" b="1" dirty="0" smtClean="0"/>
              <a:t> </a:t>
            </a:r>
            <a:r>
              <a:rPr lang="ru-RU" sz="9600" b="1" dirty="0" err="1" smtClean="0"/>
              <a:t>Castle</a:t>
            </a:r>
            <a:r>
              <a:rPr lang="ru-RU" sz="9600" b="1" dirty="0" smtClean="0"/>
              <a:t>, </a:t>
            </a:r>
            <a:r>
              <a:rPr lang="ru-RU" sz="9600" b="1" dirty="0" err="1" smtClean="0"/>
              <a:t>built</a:t>
            </a:r>
            <a:r>
              <a:rPr lang="ru-RU" sz="9600" b="1" dirty="0" smtClean="0"/>
              <a:t> </a:t>
            </a:r>
            <a:r>
              <a:rPr lang="ru-RU" sz="9600" b="1" dirty="0" err="1" smtClean="0"/>
              <a:t>in</a:t>
            </a:r>
            <a:r>
              <a:rPr lang="ru-RU" sz="9600" b="1" dirty="0" smtClean="0"/>
              <a:t> </a:t>
            </a:r>
            <a:r>
              <a:rPr lang="ru-RU" sz="9600" b="1" dirty="0" err="1" smtClean="0"/>
              <a:t>the</a:t>
            </a:r>
            <a:r>
              <a:rPr lang="ru-RU" sz="9600" b="1" dirty="0" smtClean="0"/>
              <a:t> </a:t>
            </a:r>
            <a:r>
              <a:rPr lang="ru-RU" sz="9600" b="1" dirty="0" err="1" smtClean="0"/>
              <a:t>late</a:t>
            </a:r>
            <a:r>
              <a:rPr lang="ru-RU" sz="9600" b="1" dirty="0" smtClean="0"/>
              <a:t> 12th </a:t>
            </a:r>
            <a:r>
              <a:rPr lang="ru-RU" sz="9600" b="1" dirty="0" err="1" smtClean="0"/>
              <a:t>century</a:t>
            </a:r>
            <a:r>
              <a:rPr lang="ru-RU" sz="9600" b="1" dirty="0" smtClean="0"/>
              <a:t> </a:t>
            </a:r>
            <a:r>
              <a:rPr lang="ru-RU" sz="9600" b="1" dirty="0" err="1" smtClean="0"/>
              <a:t>by</a:t>
            </a:r>
            <a:r>
              <a:rPr lang="ru-RU" sz="9600" b="1" dirty="0" smtClean="0"/>
              <a:t> </a:t>
            </a:r>
            <a:r>
              <a:rPr lang="ru-RU" sz="9600" b="1" dirty="0" err="1" smtClean="0"/>
              <a:t>the</a:t>
            </a:r>
            <a:r>
              <a:rPr lang="ru-RU" sz="9600" b="1" dirty="0" smtClean="0"/>
              <a:t> </a:t>
            </a:r>
            <a:r>
              <a:rPr lang="ru-RU" sz="9600" b="1" dirty="0" err="1" smtClean="0"/>
              <a:t>Normans</a:t>
            </a:r>
            <a:r>
              <a:rPr lang="ru-RU" sz="9600" b="1" dirty="0" smtClean="0"/>
              <a:t>, </a:t>
            </a:r>
            <a:r>
              <a:rPr lang="ru-RU" sz="9600" b="1" dirty="0" err="1" smtClean="0"/>
              <a:t>was</a:t>
            </a:r>
            <a:r>
              <a:rPr lang="ru-RU" sz="9600" b="1" dirty="0" smtClean="0"/>
              <a:t> </a:t>
            </a:r>
            <a:r>
              <a:rPr lang="ru-RU" sz="9600" b="1" dirty="0" err="1" smtClean="0"/>
              <a:t>located</a:t>
            </a:r>
            <a:r>
              <a:rPr lang="ru-RU" sz="9600" b="1" dirty="0" smtClean="0"/>
              <a:t> </a:t>
            </a:r>
            <a:r>
              <a:rPr lang="ru-RU" sz="9600" b="1" dirty="0" err="1" smtClean="0"/>
              <a:t>in</a:t>
            </a:r>
            <a:r>
              <a:rPr lang="ru-RU" sz="9600" b="1" dirty="0" smtClean="0"/>
              <a:t> </a:t>
            </a:r>
            <a:r>
              <a:rPr lang="ru-RU" sz="9600" b="1" dirty="0" err="1" smtClean="0"/>
              <a:t>the</a:t>
            </a:r>
            <a:r>
              <a:rPr lang="ru-RU" sz="9600" b="1" dirty="0" smtClean="0"/>
              <a:t> </a:t>
            </a:r>
            <a:r>
              <a:rPr lang="ru-RU" sz="9600" b="1" dirty="0" err="1" smtClean="0"/>
              <a:t>town</a:t>
            </a:r>
            <a:r>
              <a:rPr lang="ru-RU" sz="9600" b="1" dirty="0" smtClean="0"/>
              <a:t> </a:t>
            </a:r>
            <a:r>
              <a:rPr lang="ru-RU" sz="9600" b="1" dirty="0" err="1" smtClean="0"/>
              <a:t>itself</a:t>
            </a:r>
            <a:r>
              <a:rPr lang="ru-RU" sz="9600" b="1" dirty="0" smtClean="0"/>
              <a:t>, </a:t>
            </a:r>
            <a:r>
              <a:rPr lang="ru-RU" sz="9600" b="1" dirty="0" err="1" smtClean="0"/>
              <a:t>flanked</a:t>
            </a:r>
            <a:r>
              <a:rPr lang="ru-RU" sz="9600" b="1" dirty="0" smtClean="0"/>
              <a:t> </a:t>
            </a:r>
            <a:r>
              <a:rPr lang="ru-RU" sz="9600" b="1" dirty="0" err="1" smtClean="0"/>
              <a:t>by</a:t>
            </a:r>
            <a:r>
              <a:rPr lang="ru-RU" sz="9600" b="1" dirty="0" smtClean="0"/>
              <a:t> </a:t>
            </a:r>
            <a:r>
              <a:rPr lang="ru-RU" sz="9600" b="1" dirty="0" err="1" smtClean="0"/>
              <a:t>the</a:t>
            </a:r>
            <a:r>
              <a:rPr lang="ru-RU" sz="9600" b="1" dirty="0" smtClean="0"/>
              <a:t> </a:t>
            </a:r>
            <a:r>
              <a:rPr lang="ru-RU" sz="9600" b="1" dirty="0" err="1" smtClean="0"/>
              <a:t>modern</a:t>
            </a:r>
            <a:r>
              <a:rPr lang="ru-RU" sz="9600" b="1" dirty="0" smtClean="0"/>
              <a:t> </a:t>
            </a:r>
            <a:r>
              <a:rPr lang="ru-RU" sz="9600" b="1" dirty="0" err="1" smtClean="0"/>
              <a:t>day</a:t>
            </a:r>
            <a:r>
              <a:rPr lang="ru-RU" sz="9600" b="1" dirty="0" smtClean="0"/>
              <a:t> </a:t>
            </a:r>
            <a:r>
              <a:rPr lang="ru-RU" sz="9600" b="1" dirty="0" err="1" smtClean="0"/>
              <a:t>High</a:t>
            </a:r>
            <a:r>
              <a:rPr lang="ru-RU" sz="9600" b="1" dirty="0" smtClean="0"/>
              <a:t> </a:t>
            </a:r>
            <a:r>
              <a:rPr lang="ru-RU" sz="9600" b="1" dirty="0" err="1" smtClean="0"/>
              <a:t>Street</a:t>
            </a:r>
            <a:r>
              <a:rPr lang="ru-RU" sz="9600" b="1" dirty="0" smtClean="0"/>
              <a:t>, </a:t>
            </a:r>
            <a:r>
              <a:rPr lang="ru-RU" sz="9600" b="1" dirty="0" err="1" smtClean="0"/>
              <a:t>Castle</a:t>
            </a:r>
            <a:r>
              <a:rPr lang="ru-RU" sz="9600" b="1" dirty="0" smtClean="0"/>
              <a:t> </a:t>
            </a:r>
            <a:r>
              <a:rPr lang="ru-RU" sz="9600" b="1" dirty="0" err="1" smtClean="0"/>
              <a:t>Place</a:t>
            </a:r>
            <a:r>
              <a:rPr lang="ru-RU" sz="9600" b="1" dirty="0" smtClean="0"/>
              <a:t> </a:t>
            </a:r>
            <a:r>
              <a:rPr lang="ru-RU" sz="9600" b="1" dirty="0" err="1" smtClean="0"/>
              <a:t>and</a:t>
            </a:r>
            <a:r>
              <a:rPr lang="ru-RU" sz="9600" b="1" dirty="0" smtClean="0"/>
              <a:t> </a:t>
            </a:r>
            <a:r>
              <a:rPr lang="ru-RU" sz="9600" b="1" dirty="0" err="1" smtClean="0"/>
              <a:t>Donegall</a:t>
            </a:r>
            <a:r>
              <a:rPr lang="ru-RU" sz="9600" b="1" dirty="0" smtClean="0"/>
              <a:t> </a:t>
            </a:r>
            <a:r>
              <a:rPr lang="ru-RU" sz="9600" b="1" dirty="0" err="1" smtClean="0"/>
              <a:t>Place</a:t>
            </a:r>
            <a:r>
              <a:rPr lang="ru-RU" sz="9600" b="1" dirty="0" smtClean="0"/>
              <a:t> </a:t>
            </a:r>
            <a:r>
              <a:rPr lang="ru-RU" sz="9600" b="1" dirty="0" err="1" smtClean="0"/>
              <a:t>in</a:t>
            </a:r>
            <a:r>
              <a:rPr lang="ru-RU" sz="9600" b="1" dirty="0" smtClean="0"/>
              <a:t> </a:t>
            </a:r>
            <a:r>
              <a:rPr lang="ru-RU" sz="9600" b="1" dirty="0" err="1" smtClean="0"/>
              <a:t>what</a:t>
            </a:r>
            <a:r>
              <a:rPr lang="ru-RU" sz="9600" b="1" dirty="0" smtClean="0"/>
              <a:t> </a:t>
            </a:r>
            <a:r>
              <a:rPr lang="ru-RU" sz="9600" b="1" dirty="0" err="1" smtClean="0"/>
              <a:t>is</a:t>
            </a:r>
            <a:r>
              <a:rPr lang="ru-RU" sz="9600" b="1" dirty="0" smtClean="0"/>
              <a:t> </a:t>
            </a:r>
            <a:r>
              <a:rPr lang="ru-RU" sz="9600" b="1" dirty="0" err="1" smtClean="0"/>
              <a:t>now</a:t>
            </a:r>
            <a:r>
              <a:rPr lang="ru-RU" sz="9600" b="1" dirty="0" smtClean="0"/>
              <a:t> </a:t>
            </a:r>
            <a:r>
              <a:rPr lang="ru-RU" sz="9600" b="1" dirty="0" err="1" smtClean="0"/>
              <a:t>Belfast</a:t>
            </a:r>
            <a:r>
              <a:rPr lang="ru-RU" sz="9600" b="1" dirty="0" smtClean="0"/>
              <a:t> </a:t>
            </a:r>
            <a:r>
              <a:rPr lang="ru-RU" sz="9600" b="1" dirty="0" err="1" smtClean="0"/>
              <a:t>city</a:t>
            </a:r>
            <a:r>
              <a:rPr lang="ru-RU" sz="9600" b="1" dirty="0" smtClean="0"/>
              <a:t> </a:t>
            </a:r>
            <a:r>
              <a:rPr lang="ru-RU" sz="9600" b="1" dirty="0" err="1" smtClean="0"/>
              <a:t>centre</a:t>
            </a:r>
            <a:r>
              <a:rPr lang="ru-RU" sz="9600" b="1" dirty="0" smtClean="0"/>
              <a:t>. </a:t>
            </a:r>
            <a:r>
              <a:rPr lang="ru-RU" sz="9600" b="1" dirty="0" err="1" smtClean="0"/>
              <a:t>This</a:t>
            </a:r>
            <a:r>
              <a:rPr lang="ru-RU" sz="9600" b="1" dirty="0" smtClean="0"/>
              <a:t> </a:t>
            </a:r>
            <a:r>
              <a:rPr lang="ru-RU" sz="9600" b="1" dirty="0" err="1" smtClean="0"/>
              <a:t>was</a:t>
            </a:r>
            <a:r>
              <a:rPr lang="ru-RU" sz="9600" b="1" dirty="0" smtClean="0"/>
              <a:t> </a:t>
            </a:r>
            <a:r>
              <a:rPr lang="ru-RU" sz="9600" b="1" dirty="0" err="1" smtClean="0"/>
              <a:t>the</a:t>
            </a:r>
            <a:r>
              <a:rPr lang="ru-RU" sz="9600" b="1" dirty="0" smtClean="0"/>
              <a:t> </a:t>
            </a:r>
            <a:r>
              <a:rPr lang="ru-RU" sz="9600" b="1" dirty="0" err="1" smtClean="0"/>
              <a:t>home</a:t>
            </a:r>
            <a:r>
              <a:rPr lang="ru-RU" sz="9600" b="1" dirty="0" smtClean="0"/>
              <a:t> </a:t>
            </a:r>
            <a:r>
              <a:rPr lang="ru-RU" sz="9600" b="1" dirty="0" err="1" smtClean="0"/>
              <a:t>of</a:t>
            </a:r>
            <a:r>
              <a:rPr lang="ru-RU" sz="9600" b="1" dirty="0" smtClean="0"/>
              <a:t> </a:t>
            </a:r>
            <a:r>
              <a:rPr lang="ru-RU" sz="9600" b="1" dirty="0" err="1" smtClean="0"/>
              <a:t>Sir</a:t>
            </a:r>
            <a:r>
              <a:rPr lang="ru-RU" sz="9600" b="1" dirty="0" smtClean="0"/>
              <a:t> </a:t>
            </a:r>
            <a:r>
              <a:rPr lang="ru-RU" sz="9600" b="1" dirty="0" err="1" smtClean="0"/>
              <a:t>Arthur</a:t>
            </a:r>
            <a:r>
              <a:rPr lang="ru-RU" sz="9600" b="1" dirty="0" smtClean="0"/>
              <a:t> </a:t>
            </a:r>
            <a:r>
              <a:rPr lang="ru-RU" sz="9600" b="1" dirty="0" err="1" smtClean="0"/>
              <a:t>Chichester</a:t>
            </a:r>
            <a:r>
              <a:rPr lang="ru-RU" sz="9600" b="1" dirty="0" smtClean="0"/>
              <a:t>, </a:t>
            </a:r>
            <a:r>
              <a:rPr lang="ru-RU" sz="9600" b="1" dirty="0" err="1" smtClean="0"/>
              <a:t>baron</a:t>
            </a:r>
            <a:r>
              <a:rPr lang="ru-RU" sz="9600" b="1" dirty="0" smtClean="0"/>
              <a:t> </a:t>
            </a:r>
            <a:r>
              <a:rPr lang="ru-RU" sz="9600" b="1" dirty="0" err="1" smtClean="0"/>
              <a:t>of</a:t>
            </a:r>
            <a:r>
              <a:rPr lang="ru-RU" sz="9600" b="1" dirty="0" smtClean="0"/>
              <a:t> </a:t>
            </a:r>
            <a:r>
              <a:rPr lang="ru-RU" sz="9600" b="1" dirty="0" err="1" smtClean="0"/>
              <a:t>Belfast</a:t>
            </a:r>
            <a:r>
              <a:rPr lang="ru-RU" sz="9600" b="1" dirty="0" smtClean="0"/>
              <a:t>, </a:t>
            </a:r>
            <a:r>
              <a:rPr lang="ru-RU" sz="9600" b="1" dirty="0" err="1" smtClean="0"/>
              <a:t>but</a:t>
            </a:r>
            <a:r>
              <a:rPr lang="ru-RU" sz="9600" b="1" dirty="0" smtClean="0"/>
              <a:t> </a:t>
            </a:r>
            <a:r>
              <a:rPr lang="ru-RU" sz="9600" b="1" dirty="0" err="1" smtClean="0"/>
              <a:t>was</a:t>
            </a:r>
            <a:r>
              <a:rPr lang="ru-RU" sz="9600" b="1" dirty="0" smtClean="0"/>
              <a:t> </a:t>
            </a:r>
            <a:r>
              <a:rPr lang="ru-RU" sz="9600" b="1" dirty="0" err="1" smtClean="0"/>
              <a:t>burned</a:t>
            </a:r>
            <a:r>
              <a:rPr lang="ru-RU" sz="9600" b="1" dirty="0" smtClean="0"/>
              <a:t> </a:t>
            </a:r>
            <a:r>
              <a:rPr lang="ru-RU" sz="9600" b="1" dirty="0" err="1" smtClean="0"/>
              <a:t>down</a:t>
            </a:r>
            <a:r>
              <a:rPr lang="ru-RU" sz="9600" b="1" dirty="0" smtClean="0"/>
              <a:t> </a:t>
            </a:r>
            <a:r>
              <a:rPr lang="ru-RU" sz="9600" b="1" dirty="0" err="1" smtClean="0"/>
              <a:t>in</a:t>
            </a:r>
            <a:r>
              <a:rPr lang="ru-RU" sz="9600" b="1" dirty="0" smtClean="0"/>
              <a:t> 1708, </a:t>
            </a:r>
            <a:r>
              <a:rPr lang="ru-RU" sz="9600" b="1" dirty="0" err="1" smtClean="0"/>
              <a:t>leaving</a:t>
            </a:r>
            <a:r>
              <a:rPr lang="ru-RU" sz="9600" b="1" dirty="0" smtClean="0"/>
              <a:t> </a:t>
            </a:r>
            <a:r>
              <a:rPr lang="ru-RU" sz="9600" b="1" dirty="0" err="1" smtClean="0"/>
              <a:t>only</a:t>
            </a:r>
            <a:r>
              <a:rPr lang="ru-RU" sz="9600" b="1" dirty="0" smtClean="0"/>
              <a:t> </a:t>
            </a:r>
            <a:r>
              <a:rPr lang="ru-RU" sz="9600" b="1" dirty="0" err="1" smtClean="0"/>
              <a:t>street</a:t>
            </a:r>
            <a:r>
              <a:rPr lang="ru-RU" sz="9600" b="1" dirty="0" smtClean="0"/>
              <a:t> </a:t>
            </a:r>
            <a:r>
              <a:rPr lang="ru-RU" sz="9600" b="1" dirty="0" err="1" smtClean="0"/>
              <a:t>names</a:t>
            </a:r>
            <a:r>
              <a:rPr lang="ru-RU" sz="9600" b="1" dirty="0" smtClean="0"/>
              <a:t> </a:t>
            </a:r>
            <a:r>
              <a:rPr lang="ru-RU" sz="9600" b="1" dirty="0" err="1" smtClean="0"/>
              <a:t>to</a:t>
            </a:r>
            <a:r>
              <a:rPr lang="ru-RU" sz="9600" b="1" dirty="0" smtClean="0"/>
              <a:t> </a:t>
            </a:r>
            <a:r>
              <a:rPr lang="ru-RU" sz="9600" b="1" dirty="0" err="1" smtClean="0"/>
              <a:t>mark</a:t>
            </a:r>
            <a:r>
              <a:rPr lang="ru-RU" sz="9600" b="1" dirty="0" smtClean="0"/>
              <a:t> </a:t>
            </a:r>
            <a:r>
              <a:rPr lang="ru-RU" sz="9600" b="1" dirty="0" err="1" smtClean="0"/>
              <a:t>the</a:t>
            </a:r>
            <a:r>
              <a:rPr lang="ru-RU" sz="9600" b="1" dirty="0" smtClean="0"/>
              <a:t> </a:t>
            </a:r>
            <a:r>
              <a:rPr lang="ru-RU" sz="9600" b="1" dirty="0" err="1" smtClean="0"/>
              <a:t>site</a:t>
            </a:r>
            <a:r>
              <a:rPr lang="ru-RU" sz="9600" b="1" dirty="0" smtClean="0"/>
              <a:t>. </a:t>
            </a:r>
            <a:r>
              <a:rPr lang="ru-RU" sz="9600" b="1" dirty="0" err="1" smtClean="0"/>
              <a:t>Rather</a:t>
            </a:r>
            <a:r>
              <a:rPr lang="ru-RU" sz="9600" b="1" dirty="0" smtClean="0"/>
              <a:t> </a:t>
            </a:r>
            <a:r>
              <a:rPr lang="ru-RU" sz="9600" b="1" dirty="0" err="1" smtClean="0"/>
              <a:t>than</a:t>
            </a:r>
            <a:r>
              <a:rPr lang="ru-RU" sz="9600" b="1" dirty="0" smtClean="0"/>
              <a:t> </a:t>
            </a:r>
            <a:r>
              <a:rPr lang="ru-RU" sz="9600" b="1" dirty="0" err="1" smtClean="0"/>
              <a:t>rebuild</a:t>
            </a:r>
            <a:r>
              <a:rPr lang="ru-RU" sz="9600" b="1" dirty="0" smtClean="0"/>
              <a:t> </a:t>
            </a:r>
            <a:r>
              <a:rPr lang="ru-RU" sz="9600" b="1" dirty="0" err="1" smtClean="0"/>
              <a:t>on</a:t>
            </a:r>
            <a:r>
              <a:rPr lang="ru-RU" sz="9600" b="1" dirty="0" smtClean="0"/>
              <a:t> </a:t>
            </a:r>
            <a:r>
              <a:rPr lang="ru-RU" sz="9600" b="1" dirty="0" err="1" smtClean="0"/>
              <a:t>the</a:t>
            </a:r>
            <a:r>
              <a:rPr lang="ru-RU" sz="9600" b="1" dirty="0" smtClean="0"/>
              <a:t> </a:t>
            </a:r>
            <a:r>
              <a:rPr lang="ru-RU" sz="9600" b="1" dirty="0" err="1" smtClean="0"/>
              <a:t>original</a:t>
            </a:r>
            <a:r>
              <a:rPr lang="ru-RU" sz="9600" b="1" dirty="0" smtClean="0"/>
              <a:t> </a:t>
            </a:r>
            <a:r>
              <a:rPr lang="ru-RU" sz="9600" b="1" dirty="0" err="1" smtClean="0"/>
              <a:t>site</a:t>
            </a:r>
            <a:r>
              <a:rPr lang="ru-RU" sz="9600" b="1" dirty="0" smtClean="0"/>
              <a:t>, </a:t>
            </a:r>
            <a:r>
              <a:rPr lang="ru-RU" sz="9600" b="1" dirty="0" err="1" smtClean="0"/>
              <a:t>the</a:t>
            </a:r>
            <a:r>
              <a:rPr lang="ru-RU" sz="9600" b="1" dirty="0" smtClean="0"/>
              <a:t> </a:t>
            </a:r>
            <a:r>
              <a:rPr lang="ru-RU" sz="9600" b="1" dirty="0" err="1" smtClean="0"/>
              <a:t>Chichesters</a:t>
            </a:r>
            <a:r>
              <a:rPr lang="ru-RU" sz="9600" b="1" dirty="0" smtClean="0"/>
              <a:t> </a:t>
            </a:r>
            <a:r>
              <a:rPr lang="ru-RU" sz="9600" b="1" dirty="0" err="1" smtClean="0"/>
              <a:t>decided</a:t>
            </a:r>
            <a:r>
              <a:rPr lang="ru-RU" sz="9600" b="1" dirty="0" smtClean="0"/>
              <a:t> </a:t>
            </a:r>
            <a:r>
              <a:rPr lang="ru-RU" sz="9600" b="1" dirty="0" err="1" smtClean="0"/>
              <a:t>to</a:t>
            </a:r>
            <a:r>
              <a:rPr lang="ru-RU" sz="9600" b="1" dirty="0" smtClean="0"/>
              <a:t> </a:t>
            </a:r>
            <a:r>
              <a:rPr lang="ru-RU" sz="9600" b="1" dirty="0" err="1" smtClean="0"/>
              <a:t>build</a:t>
            </a:r>
            <a:r>
              <a:rPr lang="ru-RU" sz="9600" b="1" dirty="0" smtClean="0"/>
              <a:t> </a:t>
            </a:r>
            <a:r>
              <a:rPr lang="ru-RU" sz="9600" b="1" dirty="0" err="1" smtClean="0"/>
              <a:t>a</a:t>
            </a:r>
            <a:r>
              <a:rPr lang="ru-RU" sz="9600" b="1" dirty="0" smtClean="0"/>
              <a:t> </a:t>
            </a:r>
            <a:r>
              <a:rPr lang="ru-RU" sz="9600" b="1" dirty="0" err="1" smtClean="0"/>
              <a:t>new</a:t>
            </a:r>
            <a:r>
              <a:rPr lang="ru-RU" sz="9600" b="1" dirty="0" smtClean="0"/>
              <a:t> </a:t>
            </a:r>
            <a:r>
              <a:rPr lang="ru-RU" sz="9600" b="1" dirty="0" err="1" smtClean="0"/>
              <a:t>residence</a:t>
            </a:r>
            <a:r>
              <a:rPr lang="ru-RU" sz="9600" b="1" dirty="0" smtClean="0"/>
              <a:t> </a:t>
            </a:r>
            <a:r>
              <a:rPr lang="ru-RU" sz="9600" b="1" dirty="0" err="1" smtClean="0"/>
              <a:t>in</a:t>
            </a:r>
            <a:r>
              <a:rPr lang="ru-RU" sz="9600" b="1" dirty="0" smtClean="0"/>
              <a:t> </a:t>
            </a:r>
            <a:r>
              <a:rPr lang="ru-RU" sz="9600" b="1" dirty="0" err="1" smtClean="0"/>
              <a:t>the</a:t>
            </a:r>
            <a:r>
              <a:rPr lang="ru-RU" sz="9600" b="1" dirty="0" smtClean="0"/>
              <a:t> </a:t>
            </a:r>
            <a:r>
              <a:rPr lang="ru-RU" sz="9600" b="1" dirty="0" err="1" smtClean="0"/>
              <a:t>city's</a:t>
            </a:r>
            <a:r>
              <a:rPr lang="ru-RU" sz="9600" b="1" dirty="0" smtClean="0"/>
              <a:t> </a:t>
            </a:r>
            <a:r>
              <a:rPr lang="ru-RU" sz="9600" b="1" dirty="0" err="1" smtClean="0"/>
              <a:t>suburbs</a:t>
            </a:r>
            <a:r>
              <a:rPr lang="ru-RU" sz="9600" b="1" dirty="0" smtClean="0"/>
              <a:t>, </a:t>
            </a:r>
            <a:r>
              <a:rPr lang="ru-RU" sz="9600" b="1" dirty="0" err="1" smtClean="0"/>
              <a:t>today's</a:t>
            </a:r>
            <a:r>
              <a:rPr lang="ru-RU" sz="9600" b="1" dirty="0" smtClean="0"/>
              <a:t> </a:t>
            </a:r>
            <a:r>
              <a:rPr lang="ru-RU" sz="9600" b="1" dirty="0" err="1" smtClean="0"/>
              <a:t>Belfast</a:t>
            </a:r>
            <a:r>
              <a:rPr lang="ru-RU" sz="9600" b="1" dirty="0" smtClean="0"/>
              <a:t> </a:t>
            </a:r>
            <a:r>
              <a:rPr lang="ru-RU" sz="9600" b="1" dirty="0" err="1" smtClean="0"/>
              <a:t>Castle</a:t>
            </a:r>
            <a:r>
              <a:rPr lang="ru-RU" sz="9600" b="1" dirty="0" smtClean="0"/>
              <a:t> </a:t>
            </a:r>
            <a:r>
              <a:rPr lang="ru-RU" sz="9600" b="1" dirty="0" err="1" smtClean="0"/>
              <a:t>emerging</a:t>
            </a:r>
            <a:r>
              <a:rPr lang="ru-RU" sz="9600" b="1" dirty="0" smtClean="0"/>
              <a:t> </a:t>
            </a:r>
            <a:r>
              <a:rPr lang="ru-RU" sz="9600" b="1" dirty="0" err="1" smtClean="0"/>
              <a:t>as</a:t>
            </a:r>
            <a:r>
              <a:rPr lang="ru-RU" sz="9600" b="1" dirty="0" smtClean="0"/>
              <a:t> </a:t>
            </a:r>
            <a:r>
              <a:rPr lang="ru-RU" sz="9600" b="1" dirty="0" err="1" smtClean="0"/>
              <a:t>a</a:t>
            </a:r>
            <a:r>
              <a:rPr lang="ru-RU" sz="9600" b="1" dirty="0" smtClean="0"/>
              <a:t> </a:t>
            </a:r>
            <a:r>
              <a:rPr lang="ru-RU" sz="9600" b="1" dirty="0" err="1" smtClean="0"/>
              <a:t>result</a:t>
            </a:r>
            <a:r>
              <a:rPr lang="ru-RU" sz="9600" b="1" dirty="0" smtClean="0"/>
              <a:t>. </a:t>
            </a:r>
            <a:r>
              <a:rPr lang="ru-RU" sz="9600" b="1" dirty="0" err="1" smtClean="0"/>
              <a:t>The</a:t>
            </a:r>
            <a:r>
              <a:rPr lang="ru-RU" sz="9600" b="1" dirty="0" smtClean="0"/>
              <a:t> </a:t>
            </a:r>
            <a:r>
              <a:rPr lang="ru-RU" sz="9600" b="1" dirty="0" err="1" smtClean="0"/>
              <a:t>building</a:t>
            </a:r>
            <a:r>
              <a:rPr lang="ru-RU" sz="9600" b="1" dirty="0" smtClean="0"/>
              <a:t> </a:t>
            </a:r>
            <a:r>
              <a:rPr lang="ru-RU" sz="9600" b="1" dirty="0" err="1" smtClean="0"/>
              <a:t>that</a:t>
            </a:r>
            <a:r>
              <a:rPr lang="ru-RU" sz="9600" b="1" dirty="0" smtClean="0"/>
              <a:t> </a:t>
            </a:r>
            <a:r>
              <a:rPr lang="ru-RU" sz="9600" b="1" dirty="0" err="1" smtClean="0"/>
              <a:t>stands</a:t>
            </a:r>
            <a:r>
              <a:rPr lang="ru-RU" sz="9600" b="1" dirty="0" smtClean="0"/>
              <a:t> </a:t>
            </a:r>
            <a:r>
              <a:rPr lang="ru-RU" sz="9600" b="1" dirty="0" err="1" smtClean="0"/>
              <a:t>today</a:t>
            </a:r>
            <a:r>
              <a:rPr lang="ru-RU" sz="9600" b="1" dirty="0" smtClean="0"/>
              <a:t> </a:t>
            </a:r>
            <a:r>
              <a:rPr lang="ru-RU" sz="9600" b="1" dirty="0" err="1" smtClean="0"/>
              <a:t>was</a:t>
            </a:r>
            <a:r>
              <a:rPr lang="ru-RU" sz="9600" b="1" dirty="0" smtClean="0"/>
              <a:t> </a:t>
            </a:r>
            <a:r>
              <a:rPr lang="ru-RU" sz="9600" b="1" dirty="0" err="1" smtClean="0"/>
              <a:t>built</a:t>
            </a:r>
            <a:r>
              <a:rPr lang="ru-RU" sz="9600" b="1" dirty="0" smtClean="0"/>
              <a:t> </a:t>
            </a:r>
            <a:r>
              <a:rPr lang="ru-RU" sz="9600" b="1" dirty="0" err="1" smtClean="0"/>
              <a:t>from</a:t>
            </a:r>
            <a:r>
              <a:rPr lang="ru-RU" sz="9600" b="1" dirty="0" smtClean="0"/>
              <a:t> 1811–70 </a:t>
            </a:r>
            <a:r>
              <a:rPr lang="ru-RU" sz="9600" b="1" dirty="0" err="1" smtClean="0"/>
              <a:t>by</a:t>
            </a:r>
            <a:r>
              <a:rPr lang="ru-RU" sz="9600" b="1" dirty="0" smtClean="0"/>
              <a:t> </a:t>
            </a:r>
            <a:r>
              <a:rPr lang="ru-RU" sz="9600" b="1" dirty="0" err="1" smtClean="0"/>
              <a:t>the</a:t>
            </a:r>
            <a:r>
              <a:rPr lang="ru-RU" sz="9600" b="1" dirty="0" smtClean="0"/>
              <a:t> 3rd </a:t>
            </a:r>
            <a:r>
              <a:rPr lang="ru-RU" sz="9600" b="1" dirty="0" err="1" smtClean="0"/>
              <a:t>Marquess</a:t>
            </a:r>
            <a:r>
              <a:rPr lang="ru-RU" sz="9600" b="1" dirty="0" smtClean="0"/>
              <a:t> </a:t>
            </a:r>
            <a:r>
              <a:rPr lang="ru-RU" sz="9600" b="1" dirty="0" err="1" smtClean="0"/>
              <a:t>of</a:t>
            </a:r>
            <a:r>
              <a:rPr lang="ru-RU" sz="9600" b="1" dirty="0" smtClean="0"/>
              <a:t> </a:t>
            </a:r>
            <a:r>
              <a:rPr lang="ru-RU" sz="9600" b="1" dirty="0" err="1" smtClean="0"/>
              <a:t>Donegall</a:t>
            </a:r>
            <a:r>
              <a:rPr lang="ru-RU" sz="9600" b="1" dirty="0" smtClean="0"/>
              <a:t>. </a:t>
            </a:r>
            <a:r>
              <a:rPr lang="ru-RU" sz="9600" b="1" dirty="0" err="1" smtClean="0"/>
              <a:t>It</a:t>
            </a:r>
            <a:r>
              <a:rPr lang="ru-RU" sz="9600" b="1" dirty="0" smtClean="0"/>
              <a:t> </a:t>
            </a:r>
            <a:r>
              <a:rPr lang="ru-RU" sz="9600" b="1" dirty="0" err="1" smtClean="0"/>
              <a:t>was</a:t>
            </a:r>
            <a:r>
              <a:rPr lang="ru-RU" sz="9600" b="1" dirty="0" smtClean="0"/>
              <a:t> </a:t>
            </a:r>
            <a:r>
              <a:rPr lang="ru-RU" sz="9600" b="1" dirty="0" err="1" smtClean="0"/>
              <a:t>designed</a:t>
            </a:r>
            <a:r>
              <a:rPr lang="ru-RU" sz="9600" b="1" dirty="0" smtClean="0"/>
              <a:t> </a:t>
            </a:r>
            <a:r>
              <a:rPr lang="ru-RU" sz="9600" b="1" dirty="0" err="1" smtClean="0"/>
              <a:t>in</a:t>
            </a:r>
            <a:r>
              <a:rPr lang="ru-RU" sz="9600" b="1" dirty="0" smtClean="0"/>
              <a:t> </a:t>
            </a:r>
            <a:r>
              <a:rPr lang="ru-RU" sz="9600" b="1" dirty="0" err="1" smtClean="0"/>
              <a:t>the</a:t>
            </a:r>
            <a:r>
              <a:rPr lang="ru-RU" sz="9600" b="1" dirty="0" smtClean="0"/>
              <a:t> </a:t>
            </a:r>
            <a:r>
              <a:rPr lang="ru-RU" sz="9600" b="1" dirty="0" err="1" smtClean="0"/>
              <a:t>Scottish</a:t>
            </a:r>
            <a:r>
              <a:rPr lang="ru-RU" sz="9600" b="1" dirty="0" smtClean="0"/>
              <a:t> </a:t>
            </a:r>
            <a:r>
              <a:rPr lang="ru-RU" sz="9600" b="1" dirty="0" err="1" smtClean="0"/>
              <a:t>baronial</a:t>
            </a:r>
            <a:r>
              <a:rPr lang="ru-RU" sz="9600" b="1" dirty="0" smtClean="0"/>
              <a:t> </a:t>
            </a:r>
            <a:r>
              <a:rPr lang="ru-RU" sz="9600" b="1" dirty="0" err="1" smtClean="0"/>
              <a:t>style</a:t>
            </a:r>
            <a:r>
              <a:rPr lang="ru-RU" sz="9600" b="1" dirty="0" smtClean="0"/>
              <a:t> </a:t>
            </a:r>
            <a:r>
              <a:rPr lang="ru-RU" sz="9600" b="1" dirty="0" err="1" smtClean="0"/>
              <a:t>by</a:t>
            </a:r>
            <a:r>
              <a:rPr lang="ru-RU" sz="9600" b="1" dirty="0" smtClean="0"/>
              <a:t> </a:t>
            </a:r>
            <a:r>
              <a:rPr lang="ru-RU" sz="9600" b="1" dirty="0" err="1" smtClean="0"/>
              <a:t>Charles</a:t>
            </a:r>
            <a:r>
              <a:rPr lang="ru-RU" sz="9600" b="1" dirty="0" smtClean="0"/>
              <a:t> </a:t>
            </a:r>
            <a:r>
              <a:rPr lang="ru-RU" sz="9600" b="1" dirty="0" err="1" smtClean="0"/>
              <a:t>Lanyon</a:t>
            </a:r>
            <a:r>
              <a:rPr lang="ru-RU" sz="9600" b="1" dirty="0" smtClean="0"/>
              <a:t> </a:t>
            </a:r>
            <a:r>
              <a:rPr lang="ru-RU" sz="9600" b="1" dirty="0" err="1" smtClean="0"/>
              <a:t>and</a:t>
            </a:r>
            <a:r>
              <a:rPr lang="ru-RU" sz="9600" b="1" dirty="0" smtClean="0"/>
              <a:t> </a:t>
            </a:r>
            <a:r>
              <a:rPr lang="ru-RU" sz="9600" b="1" dirty="0" err="1" smtClean="0"/>
              <a:t>his</a:t>
            </a:r>
            <a:r>
              <a:rPr lang="ru-RU" sz="9600" b="1" dirty="0" smtClean="0"/>
              <a:t> </a:t>
            </a:r>
            <a:r>
              <a:rPr lang="ru-RU" sz="9600" b="1" dirty="0" err="1" smtClean="0"/>
              <a:t>son</a:t>
            </a:r>
            <a:r>
              <a:rPr lang="ru-RU" sz="9600" b="1" dirty="0" smtClean="0"/>
              <a:t>, </a:t>
            </a:r>
            <a:r>
              <a:rPr lang="ru-RU" sz="9600" b="1" dirty="0" err="1" smtClean="0"/>
              <a:t>of</a:t>
            </a:r>
            <a:r>
              <a:rPr lang="ru-RU" sz="9600" b="1" dirty="0" smtClean="0"/>
              <a:t> </a:t>
            </a:r>
            <a:r>
              <a:rPr lang="ru-RU" sz="9600" b="1" dirty="0" err="1" smtClean="0"/>
              <a:t>the</a:t>
            </a:r>
            <a:r>
              <a:rPr lang="ru-RU" sz="9600" b="1" dirty="0" smtClean="0"/>
              <a:t> </a:t>
            </a:r>
            <a:r>
              <a:rPr lang="ru-RU" sz="9600" b="1" dirty="0" err="1" smtClean="0"/>
              <a:t>architectural</a:t>
            </a:r>
            <a:r>
              <a:rPr lang="ru-RU" sz="9600" b="1" dirty="0" smtClean="0"/>
              <a:t> </a:t>
            </a:r>
            <a:r>
              <a:rPr lang="ru-RU" sz="9600" b="1" dirty="0" err="1" smtClean="0"/>
              <a:t>firm</a:t>
            </a:r>
            <a:r>
              <a:rPr lang="ru-RU" sz="9600" b="1" dirty="0" smtClean="0"/>
              <a:t> </a:t>
            </a:r>
            <a:r>
              <a:rPr lang="ru-RU" sz="9600" b="1" dirty="0" err="1" smtClean="0"/>
              <a:t>Lanyon</a:t>
            </a:r>
            <a:r>
              <a:rPr lang="ru-RU" sz="9600" b="1" dirty="0" smtClean="0"/>
              <a:t>, </a:t>
            </a:r>
            <a:r>
              <a:rPr lang="ru-RU" sz="9600" b="1" dirty="0" err="1" smtClean="0"/>
              <a:t>Lynn</a:t>
            </a:r>
            <a:r>
              <a:rPr lang="ru-RU" sz="9600" b="1" dirty="0" smtClean="0"/>
              <a:t> </a:t>
            </a:r>
            <a:r>
              <a:rPr lang="ru-RU" sz="9600" b="1" dirty="0" err="1" smtClean="0"/>
              <a:t>and</a:t>
            </a:r>
            <a:r>
              <a:rPr lang="ru-RU" sz="9600" b="1" dirty="0" smtClean="0"/>
              <a:t> </a:t>
            </a:r>
            <a:r>
              <a:rPr lang="ru-RU" sz="9600" b="1" dirty="0" err="1" smtClean="0"/>
              <a:t>Lanyon</a:t>
            </a:r>
            <a:r>
              <a:rPr lang="ru-RU" sz="9600" b="1" dirty="0" smtClean="0"/>
              <a:t>. </a:t>
            </a:r>
            <a:r>
              <a:rPr lang="ru-RU" sz="9600" b="1" dirty="0" err="1" smtClean="0"/>
              <a:t>After</a:t>
            </a:r>
            <a:r>
              <a:rPr lang="ru-RU" sz="9600" b="1" dirty="0" smtClean="0"/>
              <a:t> </a:t>
            </a:r>
            <a:r>
              <a:rPr lang="ru-RU" sz="9600" b="1" dirty="0" err="1" smtClean="0"/>
              <a:t>Donegall's</a:t>
            </a:r>
            <a:r>
              <a:rPr lang="ru-RU" sz="9600" b="1" dirty="0" smtClean="0"/>
              <a:t> </a:t>
            </a:r>
            <a:r>
              <a:rPr lang="ru-RU" sz="9600" b="1" dirty="0" err="1" smtClean="0"/>
              <a:t>death</a:t>
            </a:r>
            <a:r>
              <a:rPr lang="ru-RU" sz="9600" b="1" dirty="0" smtClean="0"/>
              <a:t> </a:t>
            </a:r>
            <a:r>
              <a:rPr lang="ru-RU" sz="9600" b="1" dirty="0" err="1" smtClean="0"/>
              <a:t>and</a:t>
            </a:r>
            <a:r>
              <a:rPr lang="ru-RU" sz="9600" b="1" dirty="0" smtClean="0"/>
              <a:t> </a:t>
            </a:r>
            <a:r>
              <a:rPr lang="ru-RU" sz="9600" b="1" dirty="0" err="1" smtClean="0"/>
              <a:t>the</a:t>
            </a:r>
            <a:r>
              <a:rPr lang="ru-RU" sz="9600" b="1" dirty="0" smtClean="0"/>
              <a:t> </a:t>
            </a:r>
            <a:r>
              <a:rPr lang="ru-RU" sz="9600" b="1" dirty="0" err="1" smtClean="0"/>
              <a:t>family's</a:t>
            </a:r>
            <a:r>
              <a:rPr lang="ru-RU" sz="9600" b="1" dirty="0" smtClean="0"/>
              <a:t> </a:t>
            </a:r>
            <a:r>
              <a:rPr lang="ru-RU" sz="9600" b="1" dirty="0" err="1" smtClean="0"/>
              <a:t>financial</a:t>
            </a:r>
            <a:r>
              <a:rPr lang="ru-RU" sz="9600" b="1" dirty="0" smtClean="0"/>
              <a:t> </a:t>
            </a:r>
            <a:r>
              <a:rPr lang="ru-RU" sz="9600" b="1" dirty="0" err="1" smtClean="0"/>
              <a:t>demise</a:t>
            </a:r>
            <a:r>
              <a:rPr lang="ru-RU" sz="9600" b="1" dirty="0" smtClean="0"/>
              <a:t>, </a:t>
            </a:r>
            <a:r>
              <a:rPr lang="ru-RU" sz="9600" b="1" dirty="0" err="1" smtClean="0"/>
              <a:t>the</a:t>
            </a:r>
            <a:r>
              <a:rPr lang="ru-RU" sz="9600" b="1" dirty="0" smtClean="0"/>
              <a:t> 8th </a:t>
            </a:r>
            <a:r>
              <a:rPr lang="ru-RU" sz="9600" b="1" dirty="0" err="1" smtClean="0"/>
              <a:t>Earl</a:t>
            </a:r>
            <a:r>
              <a:rPr lang="ru-RU" sz="9600" b="1" dirty="0" smtClean="0"/>
              <a:t> </a:t>
            </a:r>
            <a:r>
              <a:rPr lang="ru-RU" sz="9600" b="1" dirty="0" err="1" smtClean="0"/>
              <a:t>of</a:t>
            </a:r>
            <a:r>
              <a:rPr lang="ru-RU" sz="9600" b="1" dirty="0" smtClean="0"/>
              <a:t> </a:t>
            </a:r>
            <a:r>
              <a:rPr lang="ru-RU" sz="9600" b="1" dirty="0" err="1" smtClean="0"/>
              <a:t>Shaftesbury</a:t>
            </a:r>
            <a:r>
              <a:rPr lang="ru-RU" sz="9600" b="1" dirty="0" smtClean="0"/>
              <a:t> </a:t>
            </a:r>
            <a:r>
              <a:rPr lang="ru-RU" sz="9600" b="1" dirty="0" err="1" smtClean="0"/>
              <a:t>completed</a:t>
            </a:r>
            <a:r>
              <a:rPr lang="ru-RU" sz="9600" b="1" dirty="0" smtClean="0"/>
              <a:t> </a:t>
            </a:r>
            <a:r>
              <a:rPr lang="ru-RU" sz="9600" b="1" dirty="0" err="1" smtClean="0"/>
              <a:t>the</a:t>
            </a:r>
            <a:r>
              <a:rPr lang="ru-RU" sz="9600" b="1" dirty="0" smtClean="0"/>
              <a:t> </a:t>
            </a:r>
            <a:r>
              <a:rPr lang="ru-RU" sz="9600" b="1" dirty="0" err="1" smtClean="0"/>
              <a:t>house</a:t>
            </a:r>
            <a:r>
              <a:rPr lang="ru-RU" sz="9600" b="1" dirty="0" smtClean="0"/>
              <a:t>.</a:t>
            </a:r>
          </a:p>
          <a:p>
            <a:endParaRPr lang="ru-RU" dirty="0"/>
          </a:p>
        </p:txBody>
      </p:sp>
    </p:spTree>
  </p:cSld>
  <p:clrMapOvr>
    <a:masterClrMapping/>
  </p:clrMapOvr>
  <p:transition>
    <p:cover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Documents and Settings\Computer\Рабочий стол\School\belfast_castle.jpg"/>
          <p:cNvPicPr>
            <a:picLocks noChangeAspect="1" noChangeArrowheads="1"/>
          </p:cNvPicPr>
          <p:nvPr/>
        </p:nvPicPr>
        <p:blipFill>
          <a:blip r:embed="rId2"/>
          <a:srcRect/>
          <a:stretch>
            <a:fillRect/>
          </a:stretch>
        </p:blipFill>
        <p:spPr bwMode="auto">
          <a:xfrm>
            <a:off x="0" y="500042"/>
            <a:ext cx="5407031" cy="3154101"/>
          </a:xfrm>
          <a:prstGeom prst="rect">
            <a:avLst/>
          </a:prstGeom>
          <a:ln>
            <a:noFill/>
          </a:ln>
          <a:effectLst>
            <a:softEdge rad="112500"/>
          </a:effectLst>
        </p:spPr>
      </p:pic>
      <p:pic>
        <p:nvPicPr>
          <p:cNvPr id="7171" name="Picture 3" descr="C:\Documents and Settings\Computer\Рабочий стол\School\Belfast-Castle.jpg"/>
          <p:cNvPicPr>
            <a:picLocks noChangeAspect="1" noChangeArrowheads="1"/>
          </p:cNvPicPr>
          <p:nvPr/>
        </p:nvPicPr>
        <p:blipFill>
          <a:blip r:embed="rId3"/>
          <a:srcRect/>
          <a:stretch>
            <a:fillRect/>
          </a:stretch>
        </p:blipFill>
        <p:spPr bwMode="auto">
          <a:xfrm>
            <a:off x="4786314" y="491051"/>
            <a:ext cx="4357686" cy="2907779"/>
          </a:xfrm>
          <a:prstGeom prst="rect">
            <a:avLst/>
          </a:prstGeom>
          <a:ln>
            <a:noFill/>
          </a:ln>
          <a:effectLst>
            <a:softEdge rad="112500"/>
          </a:effectLst>
        </p:spPr>
      </p:pic>
      <p:pic>
        <p:nvPicPr>
          <p:cNvPr id="7172" name="Picture 4" descr="C:\Documents and Settings\Computer\Рабочий стол\School\Belfast-Castle-Gardens-Nordirland-720x1152.jpg"/>
          <p:cNvPicPr>
            <a:picLocks noChangeAspect="1" noChangeArrowheads="1"/>
          </p:cNvPicPr>
          <p:nvPr/>
        </p:nvPicPr>
        <p:blipFill>
          <a:blip r:embed="rId4"/>
          <a:srcRect/>
          <a:stretch>
            <a:fillRect/>
          </a:stretch>
        </p:blipFill>
        <p:spPr bwMode="auto">
          <a:xfrm>
            <a:off x="1928794" y="2857496"/>
            <a:ext cx="5750572" cy="3594108"/>
          </a:xfrm>
          <a:prstGeom prst="rect">
            <a:avLst/>
          </a:prstGeom>
          <a:ln>
            <a:noFill/>
          </a:ln>
          <a:effectLst>
            <a:softEdge rad="112500"/>
          </a:effectLst>
        </p:spPr>
      </p:pic>
    </p:spTree>
  </p:cSld>
  <p:clrMapOvr>
    <a:masterClrMapping/>
  </p:clrMapOvr>
  <p:transition>
    <p:newsflash/>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4F4F4"/>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25</TotalTime>
  <Words>60</Words>
  <Application>Microsoft Office PowerPoint</Application>
  <PresentationFormat>Экран (4:3)</PresentationFormat>
  <Paragraphs>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Аспект</vt:lpstr>
      <vt:lpstr>Cardiff Castle </vt:lpstr>
      <vt:lpstr>Слайд 2</vt:lpstr>
      <vt:lpstr>Слайд 3</vt:lpstr>
      <vt:lpstr>Слайд 4</vt:lpstr>
      <vt:lpstr>Слайд 5</vt:lpstr>
      <vt:lpstr>  Belfast Castle</vt:lpstr>
      <vt:lpstr>Слайд 7</vt:lpstr>
      <vt:lpstr>Слайд 8</vt:lpstr>
      <vt:lpstr>Слайд 9</vt:lpstr>
      <vt:lpstr>Слайд 10</vt:lpstr>
      <vt:lpstr>Thank you for your     attention</vt:lpstr>
    </vt:vector>
  </TitlesOfParts>
  <Company>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Cardiff Castle </dc:title>
  <dc:creator>Lytovchenko A.M.</dc:creator>
  <cp:lastModifiedBy>Lytovchenko A.M.</cp:lastModifiedBy>
  <cp:revision>4</cp:revision>
  <dcterms:created xsi:type="dcterms:W3CDTF">2014-10-08T18:49:56Z</dcterms:created>
  <dcterms:modified xsi:type="dcterms:W3CDTF">2014-10-08T19:17:19Z</dcterms:modified>
</cp:coreProperties>
</file>