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76" r:id="rId6"/>
    <p:sldId id="261" r:id="rId7"/>
    <p:sldId id="267" r:id="rId8"/>
    <p:sldId id="264" r:id="rId9"/>
    <p:sldId id="263" r:id="rId10"/>
    <p:sldId id="270" r:id="rId11"/>
    <p:sldId id="275" r:id="rId12"/>
    <p:sldId id="269" r:id="rId13"/>
    <p:sldId id="268" r:id="rId14"/>
    <p:sldId id="262" r:id="rId15"/>
    <p:sldId id="260" r:id="rId16"/>
    <p:sldId id="273" r:id="rId17"/>
    <p:sldId id="272" r:id="rId18"/>
    <p:sldId id="277" r:id="rId19"/>
    <p:sldId id="279" r:id="rId20"/>
    <p:sldId id="278" r:id="rId21"/>
    <p:sldId id="271" r:id="rId22"/>
    <p:sldId id="282" r:id="rId23"/>
    <p:sldId id="281" r:id="rId24"/>
    <p:sldId id="284" r:id="rId25"/>
    <p:sldId id="283" r:id="rId26"/>
    <p:sldId id="280" r:id="rId27"/>
    <p:sldId id="286" r:id="rId28"/>
    <p:sldId id="285" r:id="rId29"/>
    <p:sldId id="287" r:id="rId30"/>
    <p:sldId id="290" r:id="rId31"/>
    <p:sldId id="291" r:id="rId32"/>
    <p:sldId id="292" r:id="rId33"/>
    <p:sldId id="293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BC597-8727-4510-ACCB-CD8452FF6F3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8420F2B-AFC0-4F39-A735-69B0FE026C8F}">
      <dgm:prSet phldrT="[Текст]"/>
      <dgm:spPr/>
      <dgm:t>
        <a:bodyPr/>
        <a:lstStyle/>
        <a:p>
          <a:r>
            <a:rPr lang="uk-UA" dirty="0" smtClean="0"/>
            <a:t>Ряд Безхвості</a:t>
          </a:r>
          <a:endParaRPr lang="ru-RU" dirty="0"/>
        </a:p>
      </dgm:t>
    </dgm:pt>
    <dgm:pt modelId="{9220DDDD-7EFC-4D23-A932-2B748E40D1AD}" type="parTrans" cxnId="{6A9FDD57-3125-4EF4-B3FE-CE2ED0FFCA26}">
      <dgm:prSet/>
      <dgm:spPr/>
      <dgm:t>
        <a:bodyPr/>
        <a:lstStyle/>
        <a:p>
          <a:endParaRPr lang="ru-RU"/>
        </a:p>
      </dgm:t>
    </dgm:pt>
    <dgm:pt modelId="{80A3939A-9291-41B7-A15E-861357D62A2D}" type="sibTrans" cxnId="{6A9FDD57-3125-4EF4-B3FE-CE2ED0FFCA26}">
      <dgm:prSet/>
      <dgm:spPr/>
      <dgm:t>
        <a:bodyPr/>
        <a:lstStyle/>
        <a:p>
          <a:endParaRPr lang="ru-RU"/>
        </a:p>
      </dgm:t>
    </dgm:pt>
    <dgm:pt modelId="{89EA70D5-568B-47E1-8915-04CA50D68350}">
      <dgm:prSet phldrT="[Текст]"/>
      <dgm:spPr/>
      <dgm:t>
        <a:bodyPr/>
        <a:lstStyle/>
        <a:p>
          <a:r>
            <a:rPr lang="uk-UA" dirty="0" smtClean="0"/>
            <a:t>Ряд Хвостаті</a:t>
          </a:r>
          <a:endParaRPr lang="ru-RU" dirty="0"/>
        </a:p>
      </dgm:t>
    </dgm:pt>
    <dgm:pt modelId="{5B4E8CAF-744E-46BB-9DE6-BDA9DE0AC8F2}" type="parTrans" cxnId="{0A7DAB4A-F23B-4DDB-A2A3-9FCC13A280F7}">
      <dgm:prSet/>
      <dgm:spPr/>
      <dgm:t>
        <a:bodyPr/>
        <a:lstStyle/>
        <a:p>
          <a:endParaRPr lang="ru-RU"/>
        </a:p>
      </dgm:t>
    </dgm:pt>
    <dgm:pt modelId="{55549C73-BCAC-4EA2-A699-6DABFF1C0799}" type="sibTrans" cxnId="{0A7DAB4A-F23B-4DDB-A2A3-9FCC13A280F7}">
      <dgm:prSet/>
      <dgm:spPr/>
      <dgm:t>
        <a:bodyPr/>
        <a:lstStyle/>
        <a:p>
          <a:endParaRPr lang="ru-RU"/>
        </a:p>
      </dgm:t>
    </dgm:pt>
    <dgm:pt modelId="{443E3426-866F-466E-A206-76D63346AADB}">
      <dgm:prSet phldrT="[Текст]"/>
      <dgm:spPr/>
      <dgm:t>
        <a:bodyPr/>
        <a:lstStyle/>
        <a:p>
          <a:r>
            <a:rPr lang="uk-UA" dirty="0" smtClean="0"/>
            <a:t>Ряд Безногі</a:t>
          </a:r>
          <a:endParaRPr lang="ru-RU" dirty="0"/>
        </a:p>
      </dgm:t>
    </dgm:pt>
    <dgm:pt modelId="{09432694-6C62-4E75-BD2B-29DED19367A6}" type="parTrans" cxnId="{0B088A22-A155-4500-B287-8B4E257CEB83}">
      <dgm:prSet/>
      <dgm:spPr/>
      <dgm:t>
        <a:bodyPr/>
        <a:lstStyle/>
        <a:p>
          <a:endParaRPr lang="ru-RU"/>
        </a:p>
      </dgm:t>
    </dgm:pt>
    <dgm:pt modelId="{4F927761-3397-4B5E-B6EE-BB18D6CCE484}" type="sibTrans" cxnId="{0B088A22-A155-4500-B287-8B4E257CEB83}">
      <dgm:prSet/>
      <dgm:spPr/>
      <dgm:t>
        <a:bodyPr/>
        <a:lstStyle/>
        <a:p>
          <a:endParaRPr lang="ru-RU"/>
        </a:p>
      </dgm:t>
    </dgm:pt>
    <dgm:pt modelId="{7AFFCB6C-DF84-4DF3-AF1E-D0F335AC7ED9}" type="pres">
      <dgm:prSet presAssocID="{707BC597-8727-4510-ACCB-CD8452FF6F38}" presName="linearFlow" presStyleCnt="0">
        <dgm:presLayoutVars>
          <dgm:dir/>
          <dgm:resizeHandles val="exact"/>
        </dgm:presLayoutVars>
      </dgm:prSet>
      <dgm:spPr/>
    </dgm:pt>
    <dgm:pt modelId="{ABAFAA4A-2572-446A-8F62-3322DA2E619B}" type="pres">
      <dgm:prSet presAssocID="{58420F2B-AFC0-4F39-A735-69B0FE026C8F}" presName="composite" presStyleCnt="0"/>
      <dgm:spPr/>
    </dgm:pt>
    <dgm:pt modelId="{0F66F120-5508-4AC8-AAEB-D5F466B3A0F3}" type="pres">
      <dgm:prSet presAssocID="{58420F2B-AFC0-4F39-A735-69B0FE026C8F}" presName="imgShp" presStyleLbl="fgImgPlace1" presStyleIdx="0" presStyleCnt="3" custScaleX="133849" custScaleY="123917" custLinFactNeighborX="-21360" custLinFactNeighborY="-39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B6C211-6AA1-43B5-BB47-6CD9D3D01669}" type="pres">
      <dgm:prSet presAssocID="{58420F2B-AFC0-4F39-A735-69B0FE026C8F}" presName="txShp" presStyleLbl="node1" presStyleIdx="0" presStyleCnt="3" custScaleX="87971" custLinFactNeighborX="-1381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1AC6-CFDD-44B5-BD0E-FD6679AAAF74}" type="pres">
      <dgm:prSet presAssocID="{80A3939A-9291-41B7-A15E-861357D62A2D}" presName="spacing" presStyleCnt="0"/>
      <dgm:spPr/>
    </dgm:pt>
    <dgm:pt modelId="{1E4A8DCF-232B-41DC-947D-168C5A8BA85D}" type="pres">
      <dgm:prSet presAssocID="{89EA70D5-568B-47E1-8915-04CA50D68350}" presName="composite" presStyleCnt="0"/>
      <dgm:spPr/>
    </dgm:pt>
    <dgm:pt modelId="{EA3DFB20-8A56-4056-92C4-0B534D58BE6B}" type="pres">
      <dgm:prSet presAssocID="{89EA70D5-568B-47E1-8915-04CA50D68350}" presName="imgShp" presStyleLbl="fgImgPlace1" presStyleIdx="1" presStyleCnt="3" custScaleX="143460" custScaleY="143429" custLinFactNeighborX="-32777" custLinFactNeighborY="-64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17C9E9-BA19-4065-9DAB-241B4F562BAD}" type="pres">
      <dgm:prSet presAssocID="{89EA70D5-568B-47E1-8915-04CA50D68350}" presName="txShp" presStyleLbl="node1" presStyleIdx="1" presStyleCnt="3" custScaleX="83334" custScaleY="104155" custLinFactNeighborX="-202" custLinFactNeighborY="-8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79D25-804D-44F0-92C1-A5D4ECCECA30}" type="pres">
      <dgm:prSet presAssocID="{55549C73-BCAC-4EA2-A699-6DABFF1C0799}" presName="spacing" presStyleCnt="0"/>
      <dgm:spPr/>
    </dgm:pt>
    <dgm:pt modelId="{A9503B21-D91F-4A2C-A8F7-77EADF7E7622}" type="pres">
      <dgm:prSet presAssocID="{443E3426-866F-466E-A206-76D63346AADB}" presName="composite" presStyleCnt="0"/>
      <dgm:spPr/>
    </dgm:pt>
    <dgm:pt modelId="{7616EA26-5FD1-4737-9A0C-F6051B539B13}" type="pres">
      <dgm:prSet presAssocID="{443E3426-866F-466E-A206-76D63346AADB}" presName="imgShp" presStyleLbl="fgImgPlace1" presStyleIdx="2" presStyleCnt="3" custScaleX="141193" custScaleY="138561" custLinFactNeighborX="-31710" custLinFactNeighborY="-87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D4705E-CF3C-4025-886B-711077C00BB3}" type="pres">
      <dgm:prSet presAssocID="{443E3426-866F-466E-A206-76D63346AADB}" presName="txShp" presStyleLbl="node1" presStyleIdx="2" presStyleCnt="3" custScaleX="86537" custScaleY="97140" custLinFactNeighborX="225" custLinFactNeighborY="-11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D46E6-603D-4139-909A-0C42894D2884}" type="presOf" srcId="{89EA70D5-568B-47E1-8915-04CA50D68350}" destId="{5817C9E9-BA19-4065-9DAB-241B4F562BAD}" srcOrd="0" destOrd="0" presId="urn:microsoft.com/office/officeart/2005/8/layout/vList3"/>
    <dgm:cxn modelId="{0A7DAB4A-F23B-4DDB-A2A3-9FCC13A280F7}" srcId="{707BC597-8727-4510-ACCB-CD8452FF6F38}" destId="{89EA70D5-568B-47E1-8915-04CA50D68350}" srcOrd="1" destOrd="0" parTransId="{5B4E8CAF-744E-46BB-9DE6-BDA9DE0AC8F2}" sibTransId="{55549C73-BCAC-4EA2-A699-6DABFF1C0799}"/>
    <dgm:cxn modelId="{C1D92FAF-DF0D-43AD-8B7C-D492014F76B7}" type="presOf" srcId="{707BC597-8727-4510-ACCB-CD8452FF6F38}" destId="{7AFFCB6C-DF84-4DF3-AF1E-D0F335AC7ED9}" srcOrd="0" destOrd="0" presId="urn:microsoft.com/office/officeart/2005/8/layout/vList3"/>
    <dgm:cxn modelId="{6A9FDD57-3125-4EF4-B3FE-CE2ED0FFCA26}" srcId="{707BC597-8727-4510-ACCB-CD8452FF6F38}" destId="{58420F2B-AFC0-4F39-A735-69B0FE026C8F}" srcOrd="0" destOrd="0" parTransId="{9220DDDD-7EFC-4D23-A932-2B748E40D1AD}" sibTransId="{80A3939A-9291-41B7-A15E-861357D62A2D}"/>
    <dgm:cxn modelId="{43A793D5-E91D-4EFB-A851-D8B95E4A71D7}" type="presOf" srcId="{58420F2B-AFC0-4F39-A735-69B0FE026C8F}" destId="{06B6C211-6AA1-43B5-BB47-6CD9D3D01669}" srcOrd="0" destOrd="0" presId="urn:microsoft.com/office/officeart/2005/8/layout/vList3"/>
    <dgm:cxn modelId="{0B088A22-A155-4500-B287-8B4E257CEB83}" srcId="{707BC597-8727-4510-ACCB-CD8452FF6F38}" destId="{443E3426-866F-466E-A206-76D63346AADB}" srcOrd="2" destOrd="0" parTransId="{09432694-6C62-4E75-BD2B-29DED19367A6}" sibTransId="{4F927761-3397-4B5E-B6EE-BB18D6CCE484}"/>
    <dgm:cxn modelId="{A9AFC29C-0A96-403D-8549-30E5872111C1}" type="presOf" srcId="{443E3426-866F-466E-A206-76D63346AADB}" destId="{01D4705E-CF3C-4025-886B-711077C00BB3}" srcOrd="0" destOrd="0" presId="urn:microsoft.com/office/officeart/2005/8/layout/vList3"/>
    <dgm:cxn modelId="{2C6C932D-E617-4ECC-90C3-914CF9149FF1}" type="presParOf" srcId="{7AFFCB6C-DF84-4DF3-AF1E-D0F335AC7ED9}" destId="{ABAFAA4A-2572-446A-8F62-3322DA2E619B}" srcOrd="0" destOrd="0" presId="urn:microsoft.com/office/officeart/2005/8/layout/vList3"/>
    <dgm:cxn modelId="{EFFB953A-A281-433C-B747-DB925877B19F}" type="presParOf" srcId="{ABAFAA4A-2572-446A-8F62-3322DA2E619B}" destId="{0F66F120-5508-4AC8-AAEB-D5F466B3A0F3}" srcOrd="0" destOrd="0" presId="urn:microsoft.com/office/officeart/2005/8/layout/vList3"/>
    <dgm:cxn modelId="{3C87247B-A7D6-4167-AE6B-CBE31191D90F}" type="presParOf" srcId="{ABAFAA4A-2572-446A-8F62-3322DA2E619B}" destId="{06B6C211-6AA1-43B5-BB47-6CD9D3D01669}" srcOrd="1" destOrd="0" presId="urn:microsoft.com/office/officeart/2005/8/layout/vList3"/>
    <dgm:cxn modelId="{426B743B-D6F5-4C8B-9155-8C979BC8ECFC}" type="presParOf" srcId="{7AFFCB6C-DF84-4DF3-AF1E-D0F335AC7ED9}" destId="{94D01AC6-CFDD-44B5-BD0E-FD6679AAAF74}" srcOrd="1" destOrd="0" presId="urn:microsoft.com/office/officeart/2005/8/layout/vList3"/>
    <dgm:cxn modelId="{A76514F2-C041-4157-897C-79979B2DFEC1}" type="presParOf" srcId="{7AFFCB6C-DF84-4DF3-AF1E-D0F335AC7ED9}" destId="{1E4A8DCF-232B-41DC-947D-168C5A8BA85D}" srcOrd="2" destOrd="0" presId="urn:microsoft.com/office/officeart/2005/8/layout/vList3"/>
    <dgm:cxn modelId="{62E0B062-3488-43A7-B22A-14D533BA9C50}" type="presParOf" srcId="{1E4A8DCF-232B-41DC-947D-168C5A8BA85D}" destId="{EA3DFB20-8A56-4056-92C4-0B534D58BE6B}" srcOrd="0" destOrd="0" presId="urn:microsoft.com/office/officeart/2005/8/layout/vList3"/>
    <dgm:cxn modelId="{A56F2EC7-9E4E-4750-B599-97893AEAA348}" type="presParOf" srcId="{1E4A8DCF-232B-41DC-947D-168C5A8BA85D}" destId="{5817C9E9-BA19-4065-9DAB-241B4F562BAD}" srcOrd="1" destOrd="0" presId="urn:microsoft.com/office/officeart/2005/8/layout/vList3"/>
    <dgm:cxn modelId="{1DCD6BFF-0C1E-4C54-BAB9-8055361A90EB}" type="presParOf" srcId="{7AFFCB6C-DF84-4DF3-AF1E-D0F335AC7ED9}" destId="{47F79D25-804D-44F0-92C1-A5D4ECCECA30}" srcOrd="3" destOrd="0" presId="urn:microsoft.com/office/officeart/2005/8/layout/vList3"/>
    <dgm:cxn modelId="{AF50FB35-7235-494C-8846-79311AF1F2A6}" type="presParOf" srcId="{7AFFCB6C-DF84-4DF3-AF1E-D0F335AC7ED9}" destId="{A9503B21-D91F-4A2C-A8F7-77EADF7E7622}" srcOrd="4" destOrd="0" presId="urn:microsoft.com/office/officeart/2005/8/layout/vList3"/>
    <dgm:cxn modelId="{4165367D-D3BC-4B55-B61B-A6EDDAA3EC36}" type="presParOf" srcId="{A9503B21-D91F-4A2C-A8F7-77EADF7E7622}" destId="{7616EA26-5FD1-4737-9A0C-F6051B539B13}" srcOrd="0" destOrd="0" presId="urn:microsoft.com/office/officeart/2005/8/layout/vList3"/>
    <dgm:cxn modelId="{C1291DE1-7A18-4C11-9751-E6493C061C29}" type="presParOf" srcId="{A9503B21-D91F-4A2C-A8F7-77EADF7E7622}" destId="{01D4705E-CF3C-4025-886B-711077C00B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91BBE-FBE0-43E5-BFD3-596C407707B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D2C01-C3A0-45FD-836A-6641C952A37F}">
      <dgm:prSet phldrT="[Текст]" custT="1"/>
      <dgm:spPr/>
      <dgm:t>
        <a:bodyPr/>
        <a:lstStyle/>
        <a:p>
          <a:r>
            <a:rPr lang="uk-UA" sz="3600" dirty="0" smtClean="0"/>
            <a:t>Скелет голови</a:t>
          </a:r>
          <a:endParaRPr lang="ru-RU" sz="3600" dirty="0"/>
        </a:p>
      </dgm:t>
    </dgm:pt>
    <dgm:pt modelId="{FA5545F3-2B35-41C8-9867-D16093958369}" type="parTrans" cxnId="{B63061A4-1118-4A5C-BD95-B181CE23A7CE}">
      <dgm:prSet/>
      <dgm:spPr/>
      <dgm:t>
        <a:bodyPr/>
        <a:lstStyle/>
        <a:p>
          <a:endParaRPr lang="ru-RU"/>
        </a:p>
      </dgm:t>
    </dgm:pt>
    <dgm:pt modelId="{C43E56B5-0A48-4B16-9D92-A28F9CC913DD}" type="sibTrans" cxnId="{B63061A4-1118-4A5C-BD95-B181CE23A7CE}">
      <dgm:prSet/>
      <dgm:spPr/>
      <dgm:t>
        <a:bodyPr/>
        <a:lstStyle/>
        <a:p>
          <a:endParaRPr lang="ru-RU"/>
        </a:p>
      </dgm:t>
    </dgm:pt>
    <dgm:pt modelId="{475B0821-8EDE-494C-B6E9-3A5E9DFBA287}">
      <dgm:prSet phldrT="[Текст]" custT="1"/>
      <dgm:spPr/>
      <dgm:t>
        <a:bodyPr/>
        <a:lstStyle/>
        <a:p>
          <a:r>
            <a:rPr lang="uk-UA" sz="2800" dirty="0" smtClean="0"/>
            <a:t>Череп</a:t>
          </a:r>
        </a:p>
        <a:p>
          <a:r>
            <a:rPr lang="uk-UA" sz="2800" dirty="0" smtClean="0"/>
            <a:t>Мозковий відділ</a:t>
          </a:r>
        </a:p>
        <a:p>
          <a:r>
            <a:rPr lang="uk-UA" sz="2800" dirty="0" smtClean="0"/>
            <a:t>Лицьовий відділ</a:t>
          </a:r>
          <a:endParaRPr lang="ru-RU" sz="2800" dirty="0"/>
        </a:p>
      </dgm:t>
    </dgm:pt>
    <dgm:pt modelId="{86AC7B1B-F43B-40BC-A9AB-3990449388ED}" type="parTrans" cxnId="{1F8485AD-FB4B-4475-B4FE-53979ECD1781}">
      <dgm:prSet/>
      <dgm:spPr/>
      <dgm:t>
        <a:bodyPr/>
        <a:lstStyle/>
        <a:p>
          <a:endParaRPr lang="ru-RU"/>
        </a:p>
      </dgm:t>
    </dgm:pt>
    <dgm:pt modelId="{1E11293E-B68F-4729-B00A-CAC9935D26BF}" type="sibTrans" cxnId="{1F8485AD-FB4B-4475-B4FE-53979ECD1781}">
      <dgm:prSet/>
      <dgm:spPr/>
      <dgm:t>
        <a:bodyPr/>
        <a:lstStyle/>
        <a:p>
          <a:endParaRPr lang="ru-RU"/>
        </a:p>
      </dgm:t>
    </dgm:pt>
    <dgm:pt modelId="{8C2D4E8C-7596-43D5-9206-83310A8F0249}">
      <dgm:prSet phldrT="[Текст]" custT="1"/>
      <dgm:spPr/>
      <dgm:t>
        <a:bodyPr/>
        <a:lstStyle/>
        <a:p>
          <a:r>
            <a:rPr lang="uk-UA" sz="2000" b="1" dirty="0" smtClean="0"/>
            <a:t>Хребет</a:t>
          </a:r>
        </a:p>
        <a:p>
          <a:r>
            <a:rPr lang="uk-UA" sz="2000" b="1" dirty="0" smtClean="0"/>
            <a:t>Шийний відділ</a:t>
          </a:r>
        </a:p>
        <a:p>
          <a:r>
            <a:rPr lang="uk-UA" sz="2000" b="1" dirty="0" smtClean="0"/>
            <a:t>Тулубовий відділ</a:t>
          </a:r>
        </a:p>
        <a:p>
          <a:r>
            <a:rPr lang="uk-UA" sz="2000" b="1" dirty="0" smtClean="0"/>
            <a:t>Крижовий відділ</a:t>
          </a:r>
        </a:p>
        <a:p>
          <a:r>
            <a:rPr lang="uk-UA" sz="2000" b="1" dirty="0" smtClean="0"/>
            <a:t>Хвостовий відділ</a:t>
          </a:r>
        </a:p>
        <a:p>
          <a:endParaRPr lang="ru-RU" sz="1400" dirty="0"/>
        </a:p>
      </dgm:t>
    </dgm:pt>
    <dgm:pt modelId="{20496618-1BD9-4F1B-8F58-914C9BAE2BE4}" type="parTrans" cxnId="{AEF1E4B9-8534-44B2-BDC0-ADB05EAAA57F}">
      <dgm:prSet/>
      <dgm:spPr/>
      <dgm:t>
        <a:bodyPr/>
        <a:lstStyle/>
        <a:p>
          <a:endParaRPr lang="ru-RU"/>
        </a:p>
      </dgm:t>
    </dgm:pt>
    <dgm:pt modelId="{618479E2-FED2-4588-8C36-5AC9705250EF}" type="sibTrans" cxnId="{AEF1E4B9-8534-44B2-BDC0-ADB05EAAA57F}">
      <dgm:prSet/>
      <dgm:spPr/>
      <dgm:t>
        <a:bodyPr/>
        <a:lstStyle/>
        <a:p>
          <a:endParaRPr lang="ru-RU"/>
        </a:p>
      </dgm:t>
    </dgm:pt>
    <dgm:pt modelId="{516EFD6D-84A6-44BD-8553-749E7763B6A9}">
      <dgm:prSet phldrT="[Текст]"/>
      <dgm:spPr/>
      <dgm:t>
        <a:bodyPr/>
        <a:lstStyle/>
        <a:p>
          <a:r>
            <a:rPr lang="uk-UA" dirty="0" smtClean="0"/>
            <a:t>Грудина</a:t>
          </a:r>
          <a:endParaRPr lang="ru-RU" dirty="0"/>
        </a:p>
      </dgm:t>
    </dgm:pt>
    <dgm:pt modelId="{6CBDE05E-17E0-4DC5-BEAF-212BA8BA916B}" type="parTrans" cxnId="{7E3B3C2A-0BBC-42DD-AC23-7E2447E51352}">
      <dgm:prSet/>
      <dgm:spPr/>
      <dgm:t>
        <a:bodyPr/>
        <a:lstStyle/>
        <a:p>
          <a:endParaRPr lang="ru-RU"/>
        </a:p>
      </dgm:t>
    </dgm:pt>
    <dgm:pt modelId="{4EF0FC2C-45E1-430C-BDBB-C952114A1E7A}" type="sibTrans" cxnId="{7E3B3C2A-0BBC-42DD-AC23-7E2447E51352}">
      <dgm:prSet/>
      <dgm:spPr/>
      <dgm:t>
        <a:bodyPr/>
        <a:lstStyle/>
        <a:p>
          <a:endParaRPr lang="ru-RU"/>
        </a:p>
      </dgm:t>
    </dgm:pt>
    <dgm:pt modelId="{0082A1D5-DEC1-4D5D-B53D-72A884519AB2}">
      <dgm:prSet phldrT="[Текст]" custT="1"/>
      <dgm:spPr/>
      <dgm:t>
        <a:bodyPr/>
        <a:lstStyle/>
        <a:p>
          <a:r>
            <a:rPr lang="uk-UA" sz="4000" dirty="0" smtClean="0"/>
            <a:t>Скелет кінцівок</a:t>
          </a:r>
          <a:endParaRPr lang="ru-RU" sz="4000" dirty="0"/>
        </a:p>
      </dgm:t>
    </dgm:pt>
    <dgm:pt modelId="{705D0FAB-8B28-42B4-9D1C-A6BE9938FFF3}" type="parTrans" cxnId="{D9A4271F-5E18-4C7F-88A8-99A8E876D400}">
      <dgm:prSet/>
      <dgm:spPr/>
      <dgm:t>
        <a:bodyPr/>
        <a:lstStyle/>
        <a:p>
          <a:endParaRPr lang="ru-RU"/>
        </a:p>
      </dgm:t>
    </dgm:pt>
    <dgm:pt modelId="{B06A0AAB-3C6C-40E2-8F4B-6E5CF7937592}" type="sibTrans" cxnId="{D9A4271F-5E18-4C7F-88A8-99A8E876D400}">
      <dgm:prSet/>
      <dgm:spPr/>
      <dgm:t>
        <a:bodyPr/>
        <a:lstStyle/>
        <a:p>
          <a:endParaRPr lang="ru-RU"/>
        </a:p>
      </dgm:t>
    </dgm:pt>
    <dgm:pt modelId="{64C1D09B-A51A-4CEC-B2BC-26D2215F5549}">
      <dgm:prSet phldrT="[Текст]" custT="1"/>
      <dgm:spPr/>
      <dgm:t>
        <a:bodyPr/>
        <a:lstStyle/>
        <a:p>
          <a:r>
            <a:rPr lang="uk-UA" sz="1800" dirty="0" smtClean="0"/>
            <a:t>Передня кінцівка</a:t>
          </a:r>
        </a:p>
        <a:p>
          <a:r>
            <a:rPr lang="uk-UA" sz="1800" dirty="0" smtClean="0"/>
            <a:t>Плече</a:t>
          </a:r>
        </a:p>
        <a:p>
          <a:r>
            <a:rPr lang="uk-UA" sz="1800" dirty="0" smtClean="0"/>
            <a:t>Передпліччя</a:t>
          </a:r>
        </a:p>
        <a:p>
          <a:r>
            <a:rPr lang="uk-UA" sz="1800" dirty="0" smtClean="0"/>
            <a:t>кисть</a:t>
          </a:r>
          <a:endParaRPr lang="ru-RU" sz="1800" dirty="0"/>
        </a:p>
      </dgm:t>
    </dgm:pt>
    <dgm:pt modelId="{A58B9C08-53B3-4E13-AE1E-57A55C6B4DC1}" type="parTrans" cxnId="{597D801F-F1E9-4CBA-A8E5-A0A70BC1DA70}">
      <dgm:prSet/>
      <dgm:spPr/>
      <dgm:t>
        <a:bodyPr/>
        <a:lstStyle/>
        <a:p>
          <a:endParaRPr lang="ru-RU"/>
        </a:p>
      </dgm:t>
    </dgm:pt>
    <dgm:pt modelId="{0735F98D-331B-4DE6-B076-A05039EC9385}" type="sibTrans" cxnId="{597D801F-F1E9-4CBA-A8E5-A0A70BC1DA70}">
      <dgm:prSet/>
      <dgm:spPr/>
      <dgm:t>
        <a:bodyPr/>
        <a:lstStyle/>
        <a:p>
          <a:endParaRPr lang="ru-RU"/>
        </a:p>
      </dgm:t>
    </dgm:pt>
    <dgm:pt modelId="{50A88A19-ABDF-4DF6-9DC1-4EFFAACF67F0}">
      <dgm:prSet phldrT="[Текст]"/>
      <dgm:spPr/>
      <dgm:t>
        <a:bodyPr/>
        <a:lstStyle/>
        <a:p>
          <a:r>
            <a:rPr lang="uk-UA" b="1" dirty="0" smtClean="0"/>
            <a:t>Задня кінцівка</a:t>
          </a:r>
        </a:p>
        <a:p>
          <a:r>
            <a:rPr lang="uk-UA" b="1" dirty="0" smtClean="0"/>
            <a:t>Стегно</a:t>
          </a:r>
        </a:p>
        <a:p>
          <a:r>
            <a:rPr lang="uk-UA" b="1" dirty="0" smtClean="0"/>
            <a:t>Гомілка</a:t>
          </a:r>
        </a:p>
        <a:p>
          <a:r>
            <a:rPr lang="uk-UA" b="1" dirty="0" smtClean="0"/>
            <a:t>Стопа</a:t>
          </a:r>
          <a:endParaRPr lang="ru-RU" b="1" dirty="0"/>
        </a:p>
      </dgm:t>
    </dgm:pt>
    <dgm:pt modelId="{F2E7FCC8-FBF2-4E9D-8B01-78F2D331DD49}" type="parTrans" cxnId="{68AE71C1-C45C-4A52-BFA1-BD615355591D}">
      <dgm:prSet/>
      <dgm:spPr/>
      <dgm:t>
        <a:bodyPr/>
        <a:lstStyle/>
        <a:p>
          <a:endParaRPr lang="ru-RU"/>
        </a:p>
      </dgm:t>
    </dgm:pt>
    <dgm:pt modelId="{68791217-8353-49CC-B06C-7B44B06A8789}" type="sibTrans" cxnId="{68AE71C1-C45C-4A52-BFA1-BD615355591D}">
      <dgm:prSet/>
      <dgm:spPr/>
      <dgm:t>
        <a:bodyPr/>
        <a:lstStyle/>
        <a:p>
          <a:endParaRPr lang="ru-RU"/>
        </a:p>
      </dgm:t>
    </dgm:pt>
    <dgm:pt modelId="{DC68AC11-A1E4-44E3-A1DD-1F10CD3ADEB9}">
      <dgm:prSet phldrT="[Текст]" custT="1"/>
      <dgm:spPr/>
      <dgm:t>
        <a:bodyPr/>
        <a:lstStyle/>
        <a:p>
          <a:r>
            <a:rPr lang="uk-UA" sz="4000" dirty="0" smtClean="0"/>
            <a:t>Скелет тулуба</a:t>
          </a:r>
          <a:endParaRPr lang="ru-RU" sz="4000" dirty="0"/>
        </a:p>
      </dgm:t>
    </dgm:pt>
    <dgm:pt modelId="{208D2AD7-2909-4E98-AEDF-B1508036155A}" type="sibTrans" cxnId="{125EF1D5-3019-4913-9E4A-CCDE47FC92B8}">
      <dgm:prSet/>
      <dgm:spPr/>
      <dgm:t>
        <a:bodyPr/>
        <a:lstStyle/>
        <a:p>
          <a:endParaRPr lang="ru-RU"/>
        </a:p>
      </dgm:t>
    </dgm:pt>
    <dgm:pt modelId="{3CF06FA3-88A6-4CA6-9778-D0E5B15ADD0E}" type="parTrans" cxnId="{125EF1D5-3019-4913-9E4A-CCDE47FC92B8}">
      <dgm:prSet/>
      <dgm:spPr/>
      <dgm:t>
        <a:bodyPr/>
        <a:lstStyle/>
        <a:p>
          <a:endParaRPr lang="ru-RU"/>
        </a:p>
      </dgm:t>
    </dgm:pt>
    <dgm:pt modelId="{ACBE874F-E461-4A66-9951-BABF5E06DF5F}" type="pres">
      <dgm:prSet presAssocID="{4F291BBE-FBE0-43E5-BFD3-596C407707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340E2-5B51-49B9-871E-1122B907285A}" type="pres">
      <dgm:prSet presAssocID="{E76D2C01-C3A0-45FD-836A-6641C952A37F}" presName="compNode" presStyleCnt="0"/>
      <dgm:spPr/>
    </dgm:pt>
    <dgm:pt modelId="{E5768713-1D3E-4B58-98BB-2001AC0C86DD}" type="pres">
      <dgm:prSet presAssocID="{E76D2C01-C3A0-45FD-836A-6641C952A37F}" presName="aNode" presStyleLbl="bgShp" presStyleIdx="0" presStyleCnt="3" custLinFactNeighborX="-38"/>
      <dgm:spPr/>
      <dgm:t>
        <a:bodyPr/>
        <a:lstStyle/>
        <a:p>
          <a:endParaRPr lang="ru-RU"/>
        </a:p>
      </dgm:t>
    </dgm:pt>
    <dgm:pt modelId="{25AC4961-7736-4BB8-8219-A70E4EAF0FA6}" type="pres">
      <dgm:prSet presAssocID="{E76D2C01-C3A0-45FD-836A-6641C952A37F}" presName="textNode" presStyleLbl="bgShp" presStyleIdx="0" presStyleCnt="3"/>
      <dgm:spPr/>
      <dgm:t>
        <a:bodyPr/>
        <a:lstStyle/>
        <a:p>
          <a:endParaRPr lang="ru-RU"/>
        </a:p>
      </dgm:t>
    </dgm:pt>
    <dgm:pt modelId="{AE78ECB9-576E-4097-ACC4-7683832637AA}" type="pres">
      <dgm:prSet presAssocID="{E76D2C01-C3A0-45FD-836A-6641C952A37F}" presName="compChildNode" presStyleCnt="0"/>
      <dgm:spPr/>
    </dgm:pt>
    <dgm:pt modelId="{AA257348-078B-4030-9F35-13EE6D6F08F8}" type="pres">
      <dgm:prSet presAssocID="{E76D2C01-C3A0-45FD-836A-6641C952A37F}" presName="theInnerList" presStyleCnt="0"/>
      <dgm:spPr/>
    </dgm:pt>
    <dgm:pt modelId="{739E9B2E-29AF-4027-902D-EBC6424E991C}" type="pres">
      <dgm:prSet presAssocID="{475B0821-8EDE-494C-B6E9-3A5E9DFBA287}" presName="childNode" presStyleLbl="node1" presStyleIdx="0" presStyleCnt="5" custScaleY="137686" custLinFactNeighborX="786" custLinFactNeighborY="-6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0541-2305-4C3B-A3D0-1A65E58B5A7E}" type="pres">
      <dgm:prSet presAssocID="{E76D2C01-C3A0-45FD-836A-6641C952A37F}" presName="aSpace" presStyleCnt="0"/>
      <dgm:spPr/>
    </dgm:pt>
    <dgm:pt modelId="{3F00DD76-A8F9-4CF0-9C94-25F577F66833}" type="pres">
      <dgm:prSet presAssocID="{DC68AC11-A1E4-44E3-A1DD-1F10CD3ADEB9}" presName="compNode" presStyleCnt="0"/>
      <dgm:spPr/>
    </dgm:pt>
    <dgm:pt modelId="{F5647C4F-E551-4910-A4DB-004F1659BE69}" type="pres">
      <dgm:prSet presAssocID="{DC68AC11-A1E4-44E3-A1DD-1F10CD3ADEB9}" presName="aNode" presStyleLbl="bgShp" presStyleIdx="1" presStyleCnt="3" custLinFactNeighborX="1804" custLinFactNeighborY="-1351"/>
      <dgm:spPr/>
      <dgm:t>
        <a:bodyPr/>
        <a:lstStyle/>
        <a:p>
          <a:endParaRPr lang="ru-RU"/>
        </a:p>
      </dgm:t>
    </dgm:pt>
    <dgm:pt modelId="{C6C52525-56A7-4A26-B502-D3D6EBB3E812}" type="pres">
      <dgm:prSet presAssocID="{DC68AC11-A1E4-44E3-A1DD-1F10CD3ADEB9}" presName="textNode" presStyleLbl="bgShp" presStyleIdx="1" presStyleCnt="3"/>
      <dgm:spPr/>
      <dgm:t>
        <a:bodyPr/>
        <a:lstStyle/>
        <a:p>
          <a:endParaRPr lang="ru-RU"/>
        </a:p>
      </dgm:t>
    </dgm:pt>
    <dgm:pt modelId="{08627A1A-D445-4528-BA59-98D1C5959CB9}" type="pres">
      <dgm:prSet presAssocID="{DC68AC11-A1E4-44E3-A1DD-1F10CD3ADEB9}" presName="compChildNode" presStyleCnt="0"/>
      <dgm:spPr/>
    </dgm:pt>
    <dgm:pt modelId="{86FFE9FC-BCFF-48FF-95BE-361BE89BBBDD}" type="pres">
      <dgm:prSet presAssocID="{DC68AC11-A1E4-44E3-A1DD-1F10CD3ADEB9}" presName="theInnerList" presStyleCnt="0"/>
      <dgm:spPr/>
    </dgm:pt>
    <dgm:pt modelId="{26FCBFCA-689F-4017-BB63-53BAB273D27B}" type="pres">
      <dgm:prSet presAssocID="{8C2D4E8C-7596-43D5-9206-83310A8F0249}" presName="childNode" presStyleLbl="node1" presStyleIdx="1" presStyleCnt="5" custScaleY="1334406" custLinFactY="-20848" custLinFactNeighborX="30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59B85-88FB-4DDC-AF67-242B5177B93F}" type="pres">
      <dgm:prSet presAssocID="{8C2D4E8C-7596-43D5-9206-83310A8F0249}" presName="aSpace2" presStyleCnt="0"/>
      <dgm:spPr/>
    </dgm:pt>
    <dgm:pt modelId="{F2895809-95F6-4EE3-B341-A1DFA9D6F972}" type="pres">
      <dgm:prSet presAssocID="{516EFD6D-84A6-44BD-8553-749E7763B6A9}" presName="childNode" presStyleLbl="node1" presStyleIdx="2" presStyleCnt="5" custScaleY="219301" custLinFactNeighborX="3090" custLinFactNeighborY="90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6CBCE-AE91-4D68-AFC5-EAD83A7E6B86}" type="pres">
      <dgm:prSet presAssocID="{DC68AC11-A1E4-44E3-A1DD-1F10CD3ADEB9}" presName="aSpace" presStyleCnt="0"/>
      <dgm:spPr/>
    </dgm:pt>
    <dgm:pt modelId="{E88701C0-7B2D-4A9F-A166-709E6BF9726C}" type="pres">
      <dgm:prSet presAssocID="{0082A1D5-DEC1-4D5D-B53D-72A884519AB2}" presName="compNode" presStyleCnt="0"/>
      <dgm:spPr/>
    </dgm:pt>
    <dgm:pt modelId="{27B4FA95-4D21-4DA2-B531-7268577760DE}" type="pres">
      <dgm:prSet presAssocID="{0082A1D5-DEC1-4D5D-B53D-72A884519AB2}" presName="aNode" presStyleLbl="bgShp" presStyleIdx="2" presStyleCnt="3" custLinFactNeighborX="14305"/>
      <dgm:spPr/>
      <dgm:t>
        <a:bodyPr/>
        <a:lstStyle/>
        <a:p>
          <a:endParaRPr lang="ru-RU"/>
        </a:p>
      </dgm:t>
    </dgm:pt>
    <dgm:pt modelId="{DE462BFA-42C6-48B3-841B-FF0D24527145}" type="pres">
      <dgm:prSet presAssocID="{0082A1D5-DEC1-4D5D-B53D-72A884519AB2}" presName="textNode" presStyleLbl="bgShp" presStyleIdx="2" presStyleCnt="3"/>
      <dgm:spPr/>
      <dgm:t>
        <a:bodyPr/>
        <a:lstStyle/>
        <a:p>
          <a:endParaRPr lang="ru-RU"/>
        </a:p>
      </dgm:t>
    </dgm:pt>
    <dgm:pt modelId="{4FC0D2A3-AD72-41C2-89F5-72755737E137}" type="pres">
      <dgm:prSet presAssocID="{0082A1D5-DEC1-4D5D-B53D-72A884519AB2}" presName="compChildNode" presStyleCnt="0"/>
      <dgm:spPr/>
    </dgm:pt>
    <dgm:pt modelId="{6BC5EAC9-873F-4D17-9F85-4C97716019FB}" type="pres">
      <dgm:prSet presAssocID="{0082A1D5-DEC1-4D5D-B53D-72A884519AB2}" presName="theInnerList" presStyleCnt="0"/>
      <dgm:spPr/>
    </dgm:pt>
    <dgm:pt modelId="{19BA7B54-5FD7-4DB6-B099-E131C74E68D0}" type="pres">
      <dgm:prSet presAssocID="{64C1D09B-A51A-4CEC-B2BC-26D2215F5549}" presName="childNode" presStyleLbl="node1" presStyleIdx="3" presStyleCnt="5" custScaleY="864493" custLinFactY="-52281" custLinFactNeighborX="20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6D073-305B-4D92-AFCF-35318F9CD861}" type="pres">
      <dgm:prSet presAssocID="{64C1D09B-A51A-4CEC-B2BC-26D2215F5549}" presName="aSpace2" presStyleCnt="0"/>
      <dgm:spPr/>
    </dgm:pt>
    <dgm:pt modelId="{8792FD99-582F-4496-A442-2E3267FBE610}" type="pres">
      <dgm:prSet presAssocID="{50A88A19-ABDF-4DF6-9DC1-4EFFAACF67F0}" presName="childNode" presStyleLbl="node1" presStyleIdx="4" presStyleCnt="5" custScaleY="595848" custLinFactY="19050" custLinFactNeighborX="20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FC05E-2B75-47D5-8508-F1270B548F54}" type="presOf" srcId="{0082A1D5-DEC1-4D5D-B53D-72A884519AB2}" destId="{27B4FA95-4D21-4DA2-B531-7268577760DE}" srcOrd="0" destOrd="0" presId="urn:microsoft.com/office/officeart/2005/8/layout/lProcess2"/>
    <dgm:cxn modelId="{8F0FCB0A-58D6-4BA6-B4FE-E38CA647FED7}" type="presOf" srcId="{4F291BBE-FBE0-43E5-BFD3-596C407707B8}" destId="{ACBE874F-E461-4A66-9951-BABF5E06DF5F}" srcOrd="0" destOrd="0" presId="urn:microsoft.com/office/officeart/2005/8/layout/lProcess2"/>
    <dgm:cxn modelId="{68AE71C1-C45C-4A52-BFA1-BD615355591D}" srcId="{0082A1D5-DEC1-4D5D-B53D-72A884519AB2}" destId="{50A88A19-ABDF-4DF6-9DC1-4EFFAACF67F0}" srcOrd="1" destOrd="0" parTransId="{F2E7FCC8-FBF2-4E9D-8B01-78F2D331DD49}" sibTransId="{68791217-8353-49CC-B06C-7B44B06A8789}"/>
    <dgm:cxn modelId="{125EF1D5-3019-4913-9E4A-CCDE47FC92B8}" srcId="{4F291BBE-FBE0-43E5-BFD3-596C407707B8}" destId="{DC68AC11-A1E4-44E3-A1DD-1F10CD3ADEB9}" srcOrd="1" destOrd="0" parTransId="{3CF06FA3-88A6-4CA6-9778-D0E5B15ADD0E}" sibTransId="{208D2AD7-2909-4E98-AEDF-B1508036155A}"/>
    <dgm:cxn modelId="{01B43951-A298-403D-874B-ADFD536885F5}" type="presOf" srcId="{E76D2C01-C3A0-45FD-836A-6641C952A37F}" destId="{E5768713-1D3E-4B58-98BB-2001AC0C86DD}" srcOrd="0" destOrd="0" presId="urn:microsoft.com/office/officeart/2005/8/layout/lProcess2"/>
    <dgm:cxn modelId="{245E17B4-7C16-40A5-BC0A-FBDDA0CECCFF}" type="presOf" srcId="{DC68AC11-A1E4-44E3-A1DD-1F10CD3ADEB9}" destId="{F5647C4F-E551-4910-A4DB-004F1659BE69}" srcOrd="0" destOrd="0" presId="urn:microsoft.com/office/officeart/2005/8/layout/lProcess2"/>
    <dgm:cxn modelId="{B638D4F8-D3C8-420E-8FF6-541BD039CB43}" type="presOf" srcId="{64C1D09B-A51A-4CEC-B2BC-26D2215F5549}" destId="{19BA7B54-5FD7-4DB6-B099-E131C74E68D0}" srcOrd="0" destOrd="0" presId="urn:microsoft.com/office/officeart/2005/8/layout/lProcess2"/>
    <dgm:cxn modelId="{597D801F-F1E9-4CBA-A8E5-A0A70BC1DA70}" srcId="{0082A1D5-DEC1-4D5D-B53D-72A884519AB2}" destId="{64C1D09B-A51A-4CEC-B2BC-26D2215F5549}" srcOrd="0" destOrd="0" parTransId="{A58B9C08-53B3-4E13-AE1E-57A55C6B4DC1}" sibTransId="{0735F98D-331B-4DE6-B076-A05039EC9385}"/>
    <dgm:cxn modelId="{E105C6B1-8A27-4E6E-B711-84B7C8372BDD}" type="presOf" srcId="{0082A1D5-DEC1-4D5D-B53D-72A884519AB2}" destId="{DE462BFA-42C6-48B3-841B-FF0D24527145}" srcOrd="1" destOrd="0" presId="urn:microsoft.com/office/officeart/2005/8/layout/lProcess2"/>
    <dgm:cxn modelId="{1A3C2BE9-51D9-4BA8-80C2-1F75374F9DB4}" type="presOf" srcId="{50A88A19-ABDF-4DF6-9DC1-4EFFAACF67F0}" destId="{8792FD99-582F-4496-A442-2E3267FBE610}" srcOrd="0" destOrd="0" presId="urn:microsoft.com/office/officeart/2005/8/layout/lProcess2"/>
    <dgm:cxn modelId="{164DB31B-14AA-4A38-A0A7-64B5C9338C4A}" type="presOf" srcId="{E76D2C01-C3A0-45FD-836A-6641C952A37F}" destId="{25AC4961-7736-4BB8-8219-A70E4EAF0FA6}" srcOrd="1" destOrd="0" presId="urn:microsoft.com/office/officeart/2005/8/layout/lProcess2"/>
    <dgm:cxn modelId="{1F8485AD-FB4B-4475-B4FE-53979ECD1781}" srcId="{E76D2C01-C3A0-45FD-836A-6641C952A37F}" destId="{475B0821-8EDE-494C-B6E9-3A5E9DFBA287}" srcOrd="0" destOrd="0" parTransId="{86AC7B1B-F43B-40BC-A9AB-3990449388ED}" sibTransId="{1E11293E-B68F-4729-B00A-CAC9935D26BF}"/>
    <dgm:cxn modelId="{7E3B3C2A-0BBC-42DD-AC23-7E2447E51352}" srcId="{DC68AC11-A1E4-44E3-A1DD-1F10CD3ADEB9}" destId="{516EFD6D-84A6-44BD-8553-749E7763B6A9}" srcOrd="1" destOrd="0" parTransId="{6CBDE05E-17E0-4DC5-BEAF-212BA8BA916B}" sibTransId="{4EF0FC2C-45E1-430C-BDBB-C952114A1E7A}"/>
    <dgm:cxn modelId="{B63061A4-1118-4A5C-BD95-B181CE23A7CE}" srcId="{4F291BBE-FBE0-43E5-BFD3-596C407707B8}" destId="{E76D2C01-C3A0-45FD-836A-6641C952A37F}" srcOrd="0" destOrd="0" parTransId="{FA5545F3-2B35-41C8-9867-D16093958369}" sibTransId="{C43E56B5-0A48-4B16-9D92-A28F9CC913DD}"/>
    <dgm:cxn modelId="{4F0F3F2A-A8BC-4BE2-9C61-D3FCEBFFDC31}" type="presOf" srcId="{8C2D4E8C-7596-43D5-9206-83310A8F0249}" destId="{26FCBFCA-689F-4017-BB63-53BAB273D27B}" srcOrd="0" destOrd="0" presId="urn:microsoft.com/office/officeart/2005/8/layout/lProcess2"/>
    <dgm:cxn modelId="{AEF1E4B9-8534-44B2-BDC0-ADB05EAAA57F}" srcId="{DC68AC11-A1E4-44E3-A1DD-1F10CD3ADEB9}" destId="{8C2D4E8C-7596-43D5-9206-83310A8F0249}" srcOrd="0" destOrd="0" parTransId="{20496618-1BD9-4F1B-8F58-914C9BAE2BE4}" sibTransId="{618479E2-FED2-4588-8C36-5AC9705250EF}"/>
    <dgm:cxn modelId="{12EC9080-C184-4C73-BB37-7CB379D74553}" type="presOf" srcId="{475B0821-8EDE-494C-B6E9-3A5E9DFBA287}" destId="{739E9B2E-29AF-4027-902D-EBC6424E991C}" srcOrd="0" destOrd="0" presId="urn:microsoft.com/office/officeart/2005/8/layout/lProcess2"/>
    <dgm:cxn modelId="{D9A4271F-5E18-4C7F-88A8-99A8E876D400}" srcId="{4F291BBE-FBE0-43E5-BFD3-596C407707B8}" destId="{0082A1D5-DEC1-4D5D-B53D-72A884519AB2}" srcOrd="2" destOrd="0" parTransId="{705D0FAB-8B28-42B4-9D1C-A6BE9938FFF3}" sibTransId="{B06A0AAB-3C6C-40E2-8F4B-6E5CF7937592}"/>
    <dgm:cxn modelId="{1AE0F733-F6A4-4944-B2C3-ED21533ADDCC}" type="presOf" srcId="{516EFD6D-84A6-44BD-8553-749E7763B6A9}" destId="{F2895809-95F6-4EE3-B341-A1DFA9D6F972}" srcOrd="0" destOrd="0" presId="urn:microsoft.com/office/officeart/2005/8/layout/lProcess2"/>
    <dgm:cxn modelId="{4F39F2D1-20F2-4430-9688-28196CF164BB}" type="presOf" srcId="{DC68AC11-A1E4-44E3-A1DD-1F10CD3ADEB9}" destId="{C6C52525-56A7-4A26-B502-D3D6EBB3E812}" srcOrd="1" destOrd="0" presId="urn:microsoft.com/office/officeart/2005/8/layout/lProcess2"/>
    <dgm:cxn modelId="{2C561303-4594-4C6A-A478-903516B382AE}" type="presParOf" srcId="{ACBE874F-E461-4A66-9951-BABF5E06DF5F}" destId="{122340E2-5B51-49B9-871E-1122B907285A}" srcOrd="0" destOrd="0" presId="urn:microsoft.com/office/officeart/2005/8/layout/lProcess2"/>
    <dgm:cxn modelId="{D207EC11-3874-45E7-97C6-99465CD4CCE9}" type="presParOf" srcId="{122340E2-5B51-49B9-871E-1122B907285A}" destId="{E5768713-1D3E-4B58-98BB-2001AC0C86DD}" srcOrd="0" destOrd="0" presId="urn:microsoft.com/office/officeart/2005/8/layout/lProcess2"/>
    <dgm:cxn modelId="{034F6347-5D2A-4E1A-972B-7E3950699158}" type="presParOf" srcId="{122340E2-5B51-49B9-871E-1122B907285A}" destId="{25AC4961-7736-4BB8-8219-A70E4EAF0FA6}" srcOrd="1" destOrd="0" presId="urn:microsoft.com/office/officeart/2005/8/layout/lProcess2"/>
    <dgm:cxn modelId="{9079573F-1C47-4FA1-ABB3-55E224D14461}" type="presParOf" srcId="{122340E2-5B51-49B9-871E-1122B907285A}" destId="{AE78ECB9-576E-4097-ACC4-7683832637AA}" srcOrd="2" destOrd="0" presId="urn:microsoft.com/office/officeart/2005/8/layout/lProcess2"/>
    <dgm:cxn modelId="{4D5D31F8-ACE3-446B-A7F4-3114670F3B85}" type="presParOf" srcId="{AE78ECB9-576E-4097-ACC4-7683832637AA}" destId="{AA257348-078B-4030-9F35-13EE6D6F08F8}" srcOrd="0" destOrd="0" presId="urn:microsoft.com/office/officeart/2005/8/layout/lProcess2"/>
    <dgm:cxn modelId="{AF6FBD62-814F-4E4F-9B82-E81ED19F9B4A}" type="presParOf" srcId="{AA257348-078B-4030-9F35-13EE6D6F08F8}" destId="{739E9B2E-29AF-4027-902D-EBC6424E991C}" srcOrd="0" destOrd="0" presId="urn:microsoft.com/office/officeart/2005/8/layout/lProcess2"/>
    <dgm:cxn modelId="{7F8AA59B-69F6-4A18-AE3D-EA7419061DE9}" type="presParOf" srcId="{ACBE874F-E461-4A66-9951-BABF5E06DF5F}" destId="{606C0541-2305-4C3B-A3D0-1A65E58B5A7E}" srcOrd="1" destOrd="0" presId="urn:microsoft.com/office/officeart/2005/8/layout/lProcess2"/>
    <dgm:cxn modelId="{791CB36E-B6BD-498F-A0DC-CF36A0C4BDA8}" type="presParOf" srcId="{ACBE874F-E461-4A66-9951-BABF5E06DF5F}" destId="{3F00DD76-A8F9-4CF0-9C94-25F577F66833}" srcOrd="2" destOrd="0" presId="urn:microsoft.com/office/officeart/2005/8/layout/lProcess2"/>
    <dgm:cxn modelId="{BC0EBFB0-33E3-4956-8016-94B9C7EADB37}" type="presParOf" srcId="{3F00DD76-A8F9-4CF0-9C94-25F577F66833}" destId="{F5647C4F-E551-4910-A4DB-004F1659BE69}" srcOrd="0" destOrd="0" presId="urn:microsoft.com/office/officeart/2005/8/layout/lProcess2"/>
    <dgm:cxn modelId="{954F1233-7242-4739-A6C8-2B8174454E83}" type="presParOf" srcId="{3F00DD76-A8F9-4CF0-9C94-25F577F66833}" destId="{C6C52525-56A7-4A26-B502-D3D6EBB3E812}" srcOrd="1" destOrd="0" presId="urn:microsoft.com/office/officeart/2005/8/layout/lProcess2"/>
    <dgm:cxn modelId="{C3E78552-2888-46B0-9571-17FE643AE8B6}" type="presParOf" srcId="{3F00DD76-A8F9-4CF0-9C94-25F577F66833}" destId="{08627A1A-D445-4528-BA59-98D1C5959CB9}" srcOrd="2" destOrd="0" presId="urn:microsoft.com/office/officeart/2005/8/layout/lProcess2"/>
    <dgm:cxn modelId="{A4563BA8-8045-4336-8DF1-2C27B26CDB19}" type="presParOf" srcId="{08627A1A-D445-4528-BA59-98D1C5959CB9}" destId="{86FFE9FC-BCFF-48FF-95BE-361BE89BBBDD}" srcOrd="0" destOrd="0" presId="urn:microsoft.com/office/officeart/2005/8/layout/lProcess2"/>
    <dgm:cxn modelId="{CC96885C-EA2D-4D82-A64C-254A1A329E24}" type="presParOf" srcId="{86FFE9FC-BCFF-48FF-95BE-361BE89BBBDD}" destId="{26FCBFCA-689F-4017-BB63-53BAB273D27B}" srcOrd="0" destOrd="0" presId="urn:microsoft.com/office/officeart/2005/8/layout/lProcess2"/>
    <dgm:cxn modelId="{1BBECA6F-1D78-48FC-85EA-A3E2C7B71801}" type="presParOf" srcId="{86FFE9FC-BCFF-48FF-95BE-361BE89BBBDD}" destId="{CD059B85-88FB-4DDC-AF67-242B5177B93F}" srcOrd="1" destOrd="0" presId="urn:microsoft.com/office/officeart/2005/8/layout/lProcess2"/>
    <dgm:cxn modelId="{E4632026-237C-4F31-BFB7-1C340FFBB217}" type="presParOf" srcId="{86FFE9FC-BCFF-48FF-95BE-361BE89BBBDD}" destId="{F2895809-95F6-4EE3-B341-A1DFA9D6F972}" srcOrd="2" destOrd="0" presId="urn:microsoft.com/office/officeart/2005/8/layout/lProcess2"/>
    <dgm:cxn modelId="{1D1CEB76-0215-4192-88F5-4DAC3E853B41}" type="presParOf" srcId="{ACBE874F-E461-4A66-9951-BABF5E06DF5F}" destId="{EB26CBCE-AE91-4D68-AFC5-EAD83A7E6B86}" srcOrd="3" destOrd="0" presId="urn:microsoft.com/office/officeart/2005/8/layout/lProcess2"/>
    <dgm:cxn modelId="{4808A4AA-3F54-46D2-BA32-E7CD821AB654}" type="presParOf" srcId="{ACBE874F-E461-4A66-9951-BABF5E06DF5F}" destId="{E88701C0-7B2D-4A9F-A166-709E6BF9726C}" srcOrd="4" destOrd="0" presId="urn:microsoft.com/office/officeart/2005/8/layout/lProcess2"/>
    <dgm:cxn modelId="{9B6CF7C4-CCEE-43D1-9375-0B153F5ED1D8}" type="presParOf" srcId="{E88701C0-7B2D-4A9F-A166-709E6BF9726C}" destId="{27B4FA95-4D21-4DA2-B531-7268577760DE}" srcOrd="0" destOrd="0" presId="urn:microsoft.com/office/officeart/2005/8/layout/lProcess2"/>
    <dgm:cxn modelId="{9AB05320-E200-4C2E-AF31-19C48C218E2A}" type="presParOf" srcId="{E88701C0-7B2D-4A9F-A166-709E6BF9726C}" destId="{DE462BFA-42C6-48B3-841B-FF0D24527145}" srcOrd="1" destOrd="0" presId="urn:microsoft.com/office/officeart/2005/8/layout/lProcess2"/>
    <dgm:cxn modelId="{4A8FF5A2-F27A-43BA-A32D-0B90EF89CD22}" type="presParOf" srcId="{E88701C0-7B2D-4A9F-A166-709E6BF9726C}" destId="{4FC0D2A3-AD72-41C2-89F5-72755737E137}" srcOrd="2" destOrd="0" presId="urn:microsoft.com/office/officeart/2005/8/layout/lProcess2"/>
    <dgm:cxn modelId="{524E6CC5-BF05-4373-B4B1-D348AAD8AF40}" type="presParOf" srcId="{4FC0D2A3-AD72-41C2-89F5-72755737E137}" destId="{6BC5EAC9-873F-4D17-9F85-4C97716019FB}" srcOrd="0" destOrd="0" presId="urn:microsoft.com/office/officeart/2005/8/layout/lProcess2"/>
    <dgm:cxn modelId="{B7D7A515-50ED-4DA2-A9A6-CC920972C0E2}" type="presParOf" srcId="{6BC5EAC9-873F-4D17-9F85-4C97716019FB}" destId="{19BA7B54-5FD7-4DB6-B099-E131C74E68D0}" srcOrd="0" destOrd="0" presId="urn:microsoft.com/office/officeart/2005/8/layout/lProcess2"/>
    <dgm:cxn modelId="{B8CA73E2-EB0A-4671-A975-444AE6DF7CAC}" type="presParOf" srcId="{6BC5EAC9-873F-4D17-9F85-4C97716019FB}" destId="{78D6D073-305B-4D92-AFCF-35318F9CD861}" srcOrd="1" destOrd="0" presId="urn:microsoft.com/office/officeart/2005/8/layout/lProcess2"/>
    <dgm:cxn modelId="{554C31DB-39A4-4A1A-BBE8-8B4800FF2339}" type="presParOf" srcId="{6BC5EAC9-873F-4D17-9F85-4C97716019FB}" destId="{8792FD99-582F-4496-A442-2E3267FBE6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F4078-8FC4-4F48-A1EC-F483F97FE84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E5733EA-1D19-4184-AE53-D0D05DAEA3EB}">
      <dgm:prSet phldrT="[Текст]" custT="1"/>
      <dgm:spPr/>
      <dgm:t>
        <a:bodyPr/>
        <a:lstStyle/>
        <a:p>
          <a:endParaRPr lang="uk-UA" sz="1600" dirty="0" smtClean="0"/>
        </a:p>
        <a:p>
          <a:endParaRPr lang="uk-UA" sz="1600" dirty="0" smtClean="0"/>
        </a:p>
        <a:p>
          <a:r>
            <a:rPr lang="uk-UA" sz="3200" dirty="0" smtClean="0"/>
            <a:t>Червоподібна</a:t>
          </a:r>
          <a:endParaRPr lang="ru-RU" sz="3200" dirty="0"/>
        </a:p>
      </dgm:t>
    </dgm:pt>
    <dgm:pt modelId="{22789B42-6271-4295-893A-3EC0D9FF9930}" type="parTrans" cxnId="{F14F7BF7-AD47-4FDB-A5FB-0BD41D1F58B8}">
      <dgm:prSet/>
      <dgm:spPr/>
      <dgm:t>
        <a:bodyPr/>
        <a:lstStyle/>
        <a:p>
          <a:endParaRPr lang="ru-RU"/>
        </a:p>
      </dgm:t>
    </dgm:pt>
    <dgm:pt modelId="{91F2B39B-F681-4918-8D18-8857283C7428}" type="sibTrans" cxnId="{F14F7BF7-AD47-4FDB-A5FB-0BD41D1F58B8}">
      <dgm:prSet/>
      <dgm:spPr/>
      <dgm:t>
        <a:bodyPr/>
        <a:lstStyle/>
        <a:p>
          <a:endParaRPr lang="ru-RU"/>
        </a:p>
      </dgm:t>
    </dgm:pt>
    <dgm:pt modelId="{4D1F464C-ED53-48E9-9A55-053349367541}">
      <dgm:prSet phldrT="[Текст]" custT="1"/>
      <dgm:spPr/>
      <dgm:t>
        <a:bodyPr/>
        <a:lstStyle/>
        <a:p>
          <a:endParaRPr lang="uk-UA" sz="1600" dirty="0" smtClean="0"/>
        </a:p>
        <a:p>
          <a:endParaRPr lang="uk-UA" sz="1600" dirty="0" smtClean="0"/>
        </a:p>
        <a:p>
          <a:r>
            <a:rPr lang="uk-UA" sz="2000" b="1" dirty="0" smtClean="0"/>
            <a:t>Видовжена, валькувата, з довгим хвостом</a:t>
          </a:r>
          <a:endParaRPr lang="ru-RU" sz="2000" b="1" dirty="0"/>
        </a:p>
      </dgm:t>
    </dgm:pt>
    <dgm:pt modelId="{B55FD877-BB08-4CA4-B15D-7414B62BFE1C}" type="parTrans" cxnId="{70CF7749-6EBD-4120-BB1F-71D88A999594}">
      <dgm:prSet/>
      <dgm:spPr/>
      <dgm:t>
        <a:bodyPr/>
        <a:lstStyle/>
        <a:p>
          <a:endParaRPr lang="ru-RU"/>
        </a:p>
      </dgm:t>
    </dgm:pt>
    <dgm:pt modelId="{7524CC1D-BB8B-4F07-BADD-2195BB763B1C}" type="sibTrans" cxnId="{70CF7749-6EBD-4120-BB1F-71D88A999594}">
      <dgm:prSet/>
      <dgm:spPr/>
      <dgm:t>
        <a:bodyPr/>
        <a:lstStyle/>
        <a:p>
          <a:endParaRPr lang="ru-RU"/>
        </a:p>
      </dgm:t>
    </dgm:pt>
    <dgm:pt modelId="{786A5395-71BB-4889-9C3F-E897E822BBC1}">
      <dgm:prSet phldrT="[Текст]" custT="1"/>
      <dgm:spPr/>
      <dgm:t>
        <a:bodyPr/>
        <a:lstStyle/>
        <a:p>
          <a:endParaRPr lang="uk-UA" sz="1600" dirty="0" smtClean="0"/>
        </a:p>
        <a:p>
          <a:endParaRPr lang="uk-UA" sz="1600" dirty="0" smtClean="0"/>
        </a:p>
        <a:p>
          <a:r>
            <a:rPr lang="uk-UA" sz="1800" b="1" dirty="0" smtClean="0"/>
            <a:t>Приземкувата, сплющена зверху донизу, тіло вкорочене</a:t>
          </a:r>
          <a:endParaRPr lang="ru-RU" sz="1800" b="1" dirty="0"/>
        </a:p>
      </dgm:t>
    </dgm:pt>
    <dgm:pt modelId="{C4D3258B-CEC8-410C-9A23-383F76B6F41A}" type="parTrans" cxnId="{02650520-48A1-4931-9F56-9D50067277DF}">
      <dgm:prSet/>
      <dgm:spPr/>
      <dgm:t>
        <a:bodyPr/>
        <a:lstStyle/>
        <a:p>
          <a:endParaRPr lang="ru-RU"/>
        </a:p>
      </dgm:t>
    </dgm:pt>
    <dgm:pt modelId="{F51C9B38-85FC-48B3-B202-ACB2DD19A7EE}" type="sibTrans" cxnId="{02650520-48A1-4931-9F56-9D50067277DF}">
      <dgm:prSet/>
      <dgm:spPr/>
      <dgm:t>
        <a:bodyPr/>
        <a:lstStyle/>
        <a:p>
          <a:endParaRPr lang="ru-RU"/>
        </a:p>
      </dgm:t>
    </dgm:pt>
    <dgm:pt modelId="{33C4605A-42A7-4DA1-976A-61A987C31FC5}" type="pres">
      <dgm:prSet presAssocID="{B4EF4078-8FC4-4F48-A1EC-F483F97FE842}" presName="Name0" presStyleCnt="0">
        <dgm:presLayoutVars>
          <dgm:dir/>
          <dgm:resizeHandles val="exact"/>
        </dgm:presLayoutVars>
      </dgm:prSet>
      <dgm:spPr/>
    </dgm:pt>
    <dgm:pt modelId="{4BBF1FBF-57A9-4202-A675-66F72DB0ECFC}" type="pres">
      <dgm:prSet presAssocID="{B4EF4078-8FC4-4F48-A1EC-F483F97FE842}" presName="fgShape" presStyleLbl="fgShp" presStyleIdx="0" presStyleCnt="1"/>
      <dgm:spPr/>
    </dgm:pt>
    <dgm:pt modelId="{22D7AB85-FCC4-4643-A3BE-7719194AE5A0}" type="pres">
      <dgm:prSet presAssocID="{B4EF4078-8FC4-4F48-A1EC-F483F97FE842}" presName="linComp" presStyleCnt="0"/>
      <dgm:spPr/>
    </dgm:pt>
    <dgm:pt modelId="{FD864508-A1A7-40C4-945C-60742D8EEB0E}" type="pres">
      <dgm:prSet presAssocID="{3E5733EA-1D19-4184-AE53-D0D05DAEA3EB}" presName="compNode" presStyleCnt="0"/>
      <dgm:spPr/>
    </dgm:pt>
    <dgm:pt modelId="{375FA24D-8A6B-446B-AE59-A940278CD9EF}" type="pres">
      <dgm:prSet presAssocID="{3E5733EA-1D19-4184-AE53-D0D05DAEA3EB}" presName="bkgdShape" presStyleLbl="node1" presStyleIdx="0" presStyleCnt="3" custLinFactNeighborX="-7838" custLinFactNeighborY="-1771"/>
      <dgm:spPr/>
      <dgm:t>
        <a:bodyPr/>
        <a:lstStyle/>
        <a:p>
          <a:endParaRPr lang="ru-RU"/>
        </a:p>
      </dgm:t>
    </dgm:pt>
    <dgm:pt modelId="{B21F324B-94AE-45B2-BF8E-3710B404394B}" type="pres">
      <dgm:prSet presAssocID="{3E5733EA-1D19-4184-AE53-D0D05DAEA3E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DCFA2-1B37-4511-954D-F8666347FCEF}" type="pres">
      <dgm:prSet presAssocID="{3E5733EA-1D19-4184-AE53-D0D05DAEA3EB}" presName="invisiNode" presStyleLbl="node1" presStyleIdx="0" presStyleCnt="3"/>
      <dgm:spPr/>
    </dgm:pt>
    <dgm:pt modelId="{A1A03527-A208-4F66-ABC9-A9A1503FDF55}" type="pres">
      <dgm:prSet presAssocID="{3E5733EA-1D19-4184-AE53-D0D05DAEA3EB}" presName="imagNode" presStyleLbl="fgImgPlace1" presStyleIdx="0" presStyleCnt="3" custScaleX="130494" custScaleY="134518" custLinFactNeighborX="0" custLinFactNeighborY="249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0CD65F-019B-480D-BF05-2E1141C0D802}" type="pres">
      <dgm:prSet presAssocID="{91F2B39B-F681-4918-8D18-8857283C74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6FEFEA-C3D9-4E27-BDA1-2DE398B50054}" type="pres">
      <dgm:prSet presAssocID="{4D1F464C-ED53-48E9-9A55-053349367541}" presName="compNode" presStyleCnt="0"/>
      <dgm:spPr/>
    </dgm:pt>
    <dgm:pt modelId="{5683A9C4-C3F1-46AF-9DE1-AFB0E6E12CBD}" type="pres">
      <dgm:prSet presAssocID="{4D1F464C-ED53-48E9-9A55-053349367541}" presName="bkgdShape" presStyleLbl="node1" presStyleIdx="1" presStyleCnt="3" custScaleX="108963" custScaleY="100000" custLinFactNeighborX="-1094"/>
      <dgm:spPr/>
      <dgm:t>
        <a:bodyPr/>
        <a:lstStyle/>
        <a:p>
          <a:endParaRPr lang="ru-RU"/>
        </a:p>
      </dgm:t>
    </dgm:pt>
    <dgm:pt modelId="{452BD830-99B5-45CD-AD71-BD7D3035F5E6}" type="pres">
      <dgm:prSet presAssocID="{4D1F464C-ED53-48E9-9A55-05334936754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627B0-59D7-433A-B49E-EB5526B1A9FD}" type="pres">
      <dgm:prSet presAssocID="{4D1F464C-ED53-48E9-9A55-053349367541}" presName="invisiNode" presStyleLbl="node1" presStyleIdx="1" presStyleCnt="3"/>
      <dgm:spPr/>
    </dgm:pt>
    <dgm:pt modelId="{7B6C91A0-7832-4FC2-BD96-C5486A6AA8EF}" type="pres">
      <dgm:prSet presAssocID="{4D1F464C-ED53-48E9-9A55-053349367541}" presName="imagNode" presStyleLbl="fgImgPlace1" presStyleIdx="1" presStyleCnt="3" custScaleX="134156" custScaleY="133121" custLinFactNeighborX="-2938" custLinFactNeighborY="225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886762-E455-4B50-AC25-B1CB1428600D}" type="pres">
      <dgm:prSet presAssocID="{7524CC1D-BB8B-4F07-BADD-2195BB763B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8D5C8D-5D29-4E0C-B2A4-6B2C9B5546E3}" type="pres">
      <dgm:prSet presAssocID="{786A5395-71BB-4889-9C3F-E897E822BBC1}" presName="compNode" presStyleCnt="0"/>
      <dgm:spPr/>
    </dgm:pt>
    <dgm:pt modelId="{920D8FF8-7549-4F54-9C9C-9D60AACE2869}" type="pres">
      <dgm:prSet presAssocID="{786A5395-71BB-4889-9C3F-E897E822BBC1}" presName="bkgdShape" presStyleLbl="node1" presStyleIdx="2" presStyleCnt="3" custScaleX="120137" custLinFactNeighborX="3819" custLinFactNeighborY="-2026"/>
      <dgm:spPr/>
      <dgm:t>
        <a:bodyPr/>
        <a:lstStyle/>
        <a:p>
          <a:endParaRPr lang="ru-RU"/>
        </a:p>
      </dgm:t>
    </dgm:pt>
    <dgm:pt modelId="{6C6F2074-43A3-446E-AE1C-1DB96B8CBFF5}" type="pres">
      <dgm:prSet presAssocID="{786A5395-71BB-4889-9C3F-E897E822BB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A2743-3E7A-439A-B7F4-CBE9A30E1075}" type="pres">
      <dgm:prSet presAssocID="{786A5395-71BB-4889-9C3F-E897E822BBC1}" presName="invisiNode" presStyleLbl="node1" presStyleIdx="2" presStyleCnt="3"/>
      <dgm:spPr/>
    </dgm:pt>
    <dgm:pt modelId="{84C842AA-65F5-4CA4-88F7-F40D0FA3DB6D}" type="pres">
      <dgm:prSet presAssocID="{786A5395-71BB-4889-9C3F-E897E822BBC1}" presName="imagNode" presStyleLbl="fgImgPlace1" presStyleIdx="2" presStyleCnt="3" custScaleX="149402" custScaleY="137392" custLinFactNeighborX="4919" custLinFactNeighborY="263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D4E8F56-1974-4139-A7A7-4E3C75C429C6}" type="presOf" srcId="{4D1F464C-ED53-48E9-9A55-053349367541}" destId="{452BD830-99B5-45CD-AD71-BD7D3035F5E6}" srcOrd="1" destOrd="0" presId="urn:microsoft.com/office/officeart/2005/8/layout/hList7"/>
    <dgm:cxn modelId="{4B6F75B8-4617-4622-869C-CB6DE4CE803C}" type="presOf" srcId="{786A5395-71BB-4889-9C3F-E897E822BBC1}" destId="{920D8FF8-7549-4F54-9C9C-9D60AACE2869}" srcOrd="0" destOrd="0" presId="urn:microsoft.com/office/officeart/2005/8/layout/hList7"/>
    <dgm:cxn modelId="{02650520-48A1-4931-9F56-9D50067277DF}" srcId="{B4EF4078-8FC4-4F48-A1EC-F483F97FE842}" destId="{786A5395-71BB-4889-9C3F-E897E822BBC1}" srcOrd="2" destOrd="0" parTransId="{C4D3258B-CEC8-410C-9A23-383F76B6F41A}" sibTransId="{F51C9B38-85FC-48B3-B202-ACB2DD19A7EE}"/>
    <dgm:cxn modelId="{CB95657D-882F-4610-84C2-40B9D78F01DF}" type="presOf" srcId="{91F2B39B-F681-4918-8D18-8857283C7428}" destId="{950CD65F-019B-480D-BF05-2E1141C0D802}" srcOrd="0" destOrd="0" presId="urn:microsoft.com/office/officeart/2005/8/layout/hList7"/>
    <dgm:cxn modelId="{70CF7749-6EBD-4120-BB1F-71D88A999594}" srcId="{B4EF4078-8FC4-4F48-A1EC-F483F97FE842}" destId="{4D1F464C-ED53-48E9-9A55-053349367541}" srcOrd="1" destOrd="0" parTransId="{B55FD877-BB08-4CA4-B15D-7414B62BFE1C}" sibTransId="{7524CC1D-BB8B-4F07-BADD-2195BB763B1C}"/>
    <dgm:cxn modelId="{DAC9D7BF-4950-4661-BC9E-753655747AE9}" type="presOf" srcId="{B4EF4078-8FC4-4F48-A1EC-F483F97FE842}" destId="{33C4605A-42A7-4DA1-976A-61A987C31FC5}" srcOrd="0" destOrd="0" presId="urn:microsoft.com/office/officeart/2005/8/layout/hList7"/>
    <dgm:cxn modelId="{C251B10B-8745-4DD4-9A90-DCC4C59F21F8}" type="presOf" srcId="{3E5733EA-1D19-4184-AE53-D0D05DAEA3EB}" destId="{B21F324B-94AE-45B2-BF8E-3710B404394B}" srcOrd="1" destOrd="0" presId="urn:microsoft.com/office/officeart/2005/8/layout/hList7"/>
    <dgm:cxn modelId="{F14F7BF7-AD47-4FDB-A5FB-0BD41D1F58B8}" srcId="{B4EF4078-8FC4-4F48-A1EC-F483F97FE842}" destId="{3E5733EA-1D19-4184-AE53-D0D05DAEA3EB}" srcOrd="0" destOrd="0" parTransId="{22789B42-6271-4295-893A-3EC0D9FF9930}" sibTransId="{91F2B39B-F681-4918-8D18-8857283C7428}"/>
    <dgm:cxn modelId="{02FF34E1-9B01-4322-B307-16D614B9DF25}" type="presOf" srcId="{4D1F464C-ED53-48E9-9A55-053349367541}" destId="{5683A9C4-C3F1-46AF-9DE1-AFB0E6E12CBD}" srcOrd="0" destOrd="0" presId="urn:microsoft.com/office/officeart/2005/8/layout/hList7"/>
    <dgm:cxn modelId="{D5778BE7-355E-49A9-8D9C-6F06AAA5C2E8}" type="presOf" srcId="{786A5395-71BB-4889-9C3F-E897E822BBC1}" destId="{6C6F2074-43A3-446E-AE1C-1DB96B8CBFF5}" srcOrd="1" destOrd="0" presId="urn:microsoft.com/office/officeart/2005/8/layout/hList7"/>
    <dgm:cxn modelId="{B91AE871-D2CD-48F2-B753-7FFFC5586D17}" type="presOf" srcId="{3E5733EA-1D19-4184-AE53-D0D05DAEA3EB}" destId="{375FA24D-8A6B-446B-AE59-A940278CD9EF}" srcOrd="0" destOrd="0" presId="urn:microsoft.com/office/officeart/2005/8/layout/hList7"/>
    <dgm:cxn modelId="{65DE77A7-41B1-4E8D-9A1F-0C5C249372B5}" type="presOf" srcId="{7524CC1D-BB8B-4F07-BADD-2195BB763B1C}" destId="{7E886762-E455-4B50-AC25-B1CB1428600D}" srcOrd="0" destOrd="0" presId="urn:microsoft.com/office/officeart/2005/8/layout/hList7"/>
    <dgm:cxn modelId="{B2288B66-973D-47E8-A4F7-94672DBCE039}" type="presParOf" srcId="{33C4605A-42A7-4DA1-976A-61A987C31FC5}" destId="{4BBF1FBF-57A9-4202-A675-66F72DB0ECFC}" srcOrd="0" destOrd="0" presId="urn:microsoft.com/office/officeart/2005/8/layout/hList7"/>
    <dgm:cxn modelId="{A6BE998E-1D39-428A-922F-8F18A3BB8C23}" type="presParOf" srcId="{33C4605A-42A7-4DA1-976A-61A987C31FC5}" destId="{22D7AB85-FCC4-4643-A3BE-7719194AE5A0}" srcOrd="1" destOrd="0" presId="urn:microsoft.com/office/officeart/2005/8/layout/hList7"/>
    <dgm:cxn modelId="{3D3A2D07-5C35-4E0D-B38C-58B32CC644DB}" type="presParOf" srcId="{22D7AB85-FCC4-4643-A3BE-7719194AE5A0}" destId="{FD864508-A1A7-40C4-945C-60742D8EEB0E}" srcOrd="0" destOrd="0" presId="urn:microsoft.com/office/officeart/2005/8/layout/hList7"/>
    <dgm:cxn modelId="{4E7F2BE9-FFF6-4AF7-B84B-1F449ABA8FDB}" type="presParOf" srcId="{FD864508-A1A7-40C4-945C-60742D8EEB0E}" destId="{375FA24D-8A6B-446B-AE59-A940278CD9EF}" srcOrd="0" destOrd="0" presId="urn:microsoft.com/office/officeart/2005/8/layout/hList7"/>
    <dgm:cxn modelId="{AF9C811A-342F-4C93-A63F-3AD5E281F591}" type="presParOf" srcId="{FD864508-A1A7-40C4-945C-60742D8EEB0E}" destId="{B21F324B-94AE-45B2-BF8E-3710B404394B}" srcOrd="1" destOrd="0" presId="urn:microsoft.com/office/officeart/2005/8/layout/hList7"/>
    <dgm:cxn modelId="{6AE3DE85-EBA8-4180-A77B-6D2BAF0FD0A6}" type="presParOf" srcId="{FD864508-A1A7-40C4-945C-60742D8EEB0E}" destId="{C29DCFA2-1B37-4511-954D-F8666347FCEF}" srcOrd="2" destOrd="0" presId="urn:microsoft.com/office/officeart/2005/8/layout/hList7"/>
    <dgm:cxn modelId="{C771A1AB-B744-49AD-A153-B71CBE000921}" type="presParOf" srcId="{FD864508-A1A7-40C4-945C-60742D8EEB0E}" destId="{A1A03527-A208-4F66-ABC9-A9A1503FDF55}" srcOrd="3" destOrd="0" presId="urn:microsoft.com/office/officeart/2005/8/layout/hList7"/>
    <dgm:cxn modelId="{0AF9AED4-6CC5-4C7A-BFA3-916C0DB2CFDE}" type="presParOf" srcId="{22D7AB85-FCC4-4643-A3BE-7719194AE5A0}" destId="{950CD65F-019B-480D-BF05-2E1141C0D802}" srcOrd="1" destOrd="0" presId="urn:microsoft.com/office/officeart/2005/8/layout/hList7"/>
    <dgm:cxn modelId="{44E231BC-C3AB-4ED4-B611-82B5C679B40D}" type="presParOf" srcId="{22D7AB85-FCC4-4643-A3BE-7719194AE5A0}" destId="{7F6FEFEA-C3D9-4E27-BDA1-2DE398B50054}" srcOrd="2" destOrd="0" presId="urn:microsoft.com/office/officeart/2005/8/layout/hList7"/>
    <dgm:cxn modelId="{7D5DC030-D892-4EE2-9F4D-45799F258C6F}" type="presParOf" srcId="{7F6FEFEA-C3D9-4E27-BDA1-2DE398B50054}" destId="{5683A9C4-C3F1-46AF-9DE1-AFB0E6E12CBD}" srcOrd="0" destOrd="0" presId="urn:microsoft.com/office/officeart/2005/8/layout/hList7"/>
    <dgm:cxn modelId="{16B7DD08-4A2A-4DFF-A152-DAF12627D95A}" type="presParOf" srcId="{7F6FEFEA-C3D9-4E27-BDA1-2DE398B50054}" destId="{452BD830-99B5-45CD-AD71-BD7D3035F5E6}" srcOrd="1" destOrd="0" presId="urn:microsoft.com/office/officeart/2005/8/layout/hList7"/>
    <dgm:cxn modelId="{F92B71F2-020F-4466-A12E-61A46B9B237D}" type="presParOf" srcId="{7F6FEFEA-C3D9-4E27-BDA1-2DE398B50054}" destId="{CB6627B0-59D7-433A-B49E-EB5526B1A9FD}" srcOrd="2" destOrd="0" presId="urn:microsoft.com/office/officeart/2005/8/layout/hList7"/>
    <dgm:cxn modelId="{CDA0A55E-7B95-4FC7-A813-95684FDACDC0}" type="presParOf" srcId="{7F6FEFEA-C3D9-4E27-BDA1-2DE398B50054}" destId="{7B6C91A0-7832-4FC2-BD96-C5486A6AA8EF}" srcOrd="3" destOrd="0" presId="urn:microsoft.com/office/officeart/2005/8/layout/hList7"/>
    <dgm:cxn modelId="{CA5D8CF5-34CC-4B1F-87BA-E1C535375EDA}" type="presParOf" srcId="{22D7AB85-FCC4-4643-A3BE-7719194AE5A0}" destId="{7E886762-E455-4B50-AC25-B1CB1428600D}" srcOrd="3" destOrd="0" presId="urn:microsoft.com/office/officeart/2005/8/layout/hList7"/>
    <dgm:cxn modelId="{E75D214C-15BB-426D-B533-FA3D185FB861}" type="presParOf" srcId="{22D7AB85-FCC4-4643-A3BE-7719194AE5A0}" destId="{8B8D5C8D-5D29-4E0C-B2A4-6B2C9B5546E3}" srcOrd="4" destOrd="0" presId="urn:microsoft.com/office/officeart/2005/8/layout/hList7"/>
    <dgm:cxn modelId="{0B16438E-3290-4B60-9590-1599A2633188}" type="presParOf" srcId="{8B8D5C8D-5D29-4E0C-B2A4-6B2C9B5546E3}" destId="{920D8FF8-7549-4F54-9C9C-9D60AACE2869}" srcOrd="0" destOrd="0" presId="urn:microsoft.com/office/officeart/2005/8/layout/hList7"/>
    <dgm:cxn modelId="{278814CF-102F-4612-AD7C-087251930E1D}" type="presParOf" srcId="{8B8D5C8D-5D29-4E0C-B2A4-6B2C9B5546E3}" destId="{6C6F2074-43A3-446E-AE1C-1DB96B8CBFF5}" srcOrd="1" destOrd="0" presId="urn:microsoft.com/office/officeart/2005/8/layout/hList7"/>
    <dgm:cxn modelId="{85186B9F-E22F-4B53-BF02-0951EE32F8B6}" type="presParOf" srcId="{8B8D5C8D-5D29-4E0C-B2A4-6B2C9B5546E3}" destId="{B32A2743-3E7A-439A-B7F4-CBE9A30E1075}" srcOrd="2" destOrd="0" presId="urn:microsoft.com/office/officeart/2005/8/layout/hList7"/>
    <dgm:cxn modelId="{5909C1D8-A8CA-4CCF-9462-05E40A749349}" type="presParOf" srcId="{8B8D5C8D-5D29-4E0C-B2A4-6B2C9B5546E3}" destId="{84C842AA-65F5-4CA4-88F7-F40D0FA3DB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D8DF3D-43F8-47BA-B4E6-B353445E3E9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45C3BF1-AB8B-4305-ABF8-FBD42F56669C}">
      <dgm:prSet phldrT="[Текст]" custT="1"/>
      <dgm:spPr/>
      <dgm:t>
        <a:bodyPr/>
        <a:lstStyle/>
        <a:p>
          <a:r>
            <a:rPr lang="uk-UA" sz="2400" dirty="0" smtClean="0"/>
            <a:t>Захисне</a:t>
          </a:r>
        </a:p>
        <a:p>
          <a:r>
            <a:rPr lang="uk-UA" sz="2400" dirty="0" smtClean="0"/>
            <a:t>(ропуха зелена)</a:t>
          </a:r>
          <a:endParaRPr lang="ru-RU" sz="2400" dirty="0"/>
        </a:p>
      </dgm:t>
    </dgm:pt>
    <dgm:pt modelId="{83DF04C1-9694-4233-8759-04D4F8A1F864}" type="parTrans" cxnId="{F234D86D-8957-4149-836D-62D992D35FAA}">
      <dgm:prSet/>
      <dgm:spPr/>
      <dgm:t>
        <a:bodyPr/>
        <a:lstStyle/>
        <a:p>
          <a:endParaRPr lang="ru-RU"/>
        </a:p>
      </dgm:t>
    </dgm:pt>
    <dgm:pt modelId="{4CFBF547-EE7D-4925-8D34-448573F460F3}" type="sibTrans" cxnId="{F234D86D-8957-4149-836D-62D992D35FAA}">
      <dgm:prSet/>
      <dgm:spPr/>
      <dgm:t>
        <a:bodyPr/>
        <a:lstStyle/>
        <a:p>
          <a:endParaRPr lang="ru-RU"/>
        </a:p>
      </dgm:t>
    </dgm:pt>
    <dgm:pt modelId="{06670C6D-6C47-4F6D-ADCA-62EEED6CDEC5}">
      <dgm:prSet phldrT="[Текст]"/>
      <dgm:spPr/>
      <dgm:t>
        <a:bodyPr/>
        <a:lstStyle/>
        <a:p>
          <a:r>
            <a:rPr lang="uk-UA" b="1" dirty="0" smtClean="0"/>
            <a:t>Зміна забарвлення залежно від субстрата</a:t>
          </a:r>
        </a:p>
        <a:p>
          <a:r>
            <a:rPr lang="uk-UA" b="1" dirty="0" smtClean="0"/>
            <a:t>(деревні квакші)</a:t>
          </a:r>
          <a:endParaRPr lang="ru-RU" b="1" dirty="0"/>
        </a:p>
      </dgm:t>
    </dgm:pt>
    <dgm:pt modelId="{5FA3E5FF-0DF0-4D77-96D0-492A651F522A}" type="parTrans" cxnId="{E40240D1-8214-4721-8FBF-B3D3ED02C52A}">
      <dgm:prSet/>
      <dgm:spPr/>
      <dgm:t>
        <a:bodyPr/>
        <a:lstStyle/>
        <a:p>
          <a:endParaRPr lang="ru-RU"/>
        </a:p>
      </dgm:t>
    </dgm:pt>
    <dgm:pt modelId="{EC0FC21C-D9D4-4258-9B6F-5EE09342594A}" type="sibTrans" cxnId="{E40240D1-8214-4721-8FBF-B3D3ED02C52A}">
      <dgm:prSet/>
      <dgm:spPr/>
      <dgm:t>
        <a:bodyPr/>
        <a:lstStyle/>
        <a:p>
          <a:endParaRPr lang="ru-RU"/>
        </a:p>
      </dgm:t>
    </dgm:pt>
    <dgm:pt modelId="{E66DE8AA-A63B-45C2-8DEF-3C87E2DB09D6}">
      <dgm:prSet phldrT="[Текст]"/>
      <dgm:spPr/>
      <dgm:t>
        <a:bodyPr/>
        <a:lstStyle/>
        <a:p>
          <a:r>
            <a:rPr lang="uk-UA" b="1" dirty="0" smtClean="0"/>
            <a:t>Попереджаюче</a:t>
          </a:r>
        </a:p>
        <a:p>
          <a:r>
            <a:rPr lang="uk-UA" b="1" dirty="0" smtClean="0"/>
            <a:t>( отруйні жаби – дереволази)</a:t>
          </a:r>
          <a:endParaRPr lang="ru-RU" b="1" dirty="0"/>
        </a:p>
      </dgm:t>
    </dgm:pt>
    <dgm:pt modelId="{0C25CBB7-F665-4488-AC9F-470D45D79A2C}" type="parTrans" cxnId="{A1503D61-2861-4FDB-AC9D-5F79F46DFEFC}">
      <dgm:prSet/>
      <dgm:spPr/>
      <dgm:t>
        <a:bodyPr/>
        <a:lstStyle/>
        <a:p>
          <a:endParaRPr lang="ru-RU"/>
        </a:p>
      </dgm:t>
    </dgm:pt>
    <dgm:pt modelId="{E737141A-9F62-4FBB-A1F4-17D7CB946189}" type="sibTrans" cxnId="{A1503D61-2861-4FDB-AC9D-5F79F46DFEFC}">
      <dgm:prSet/>
      <dgm:spPr/>
      <dgm:t>
        <a:bodyPr/>
        <a:lstStyle/>
        <a:p>
          <a:endParaRPr lang="ru-RU"/>
        </a:p>
      </dgm:t>
    </dgm:pt>
    <dgm:pt modelId="{04730B9D-88A5-45EE-BC2E-8BBA3FBDEAA6}" type="pres">
      <dgm:prSet presAssocID="{B9D8DF3D-43F8-47BA-B4E6-B353445E3E9B}" presName="Name0" presStyleCnt="0">
        <dgm:presLayoutVars>
          <dgm:dir/>
          <dgm:resizeHandles val="exact"/>
        </dgm:presLayoutVars>
      </dgm:prSet>
      <dgm:spPr/>
    </dgm:pt>
    <dgm:pt modelId="{C36AF9A1-308C-42FC-915D-9156EC467132}" type="pres">
      <dgm:prSet presAssocID="{B9D8DF3D-43F8-47BA-B4E6-B353445E3E9B}" presName="bkgdShp" presStyleLbl="alignAccFollowNode1" presStyleIdx="0" presStyleCnt="1" custAng="0"/>
      <dgm:spPr/>
    </dgm:pt>
    <dgm:pt modelId="{645E474F-BC31-43FA-8FC7-02AE6F5F7E92}" type="pres">
      <dgm:prSet presAssocID="{B9D8DF3D-43F8-47BA-B4E6-B353445E3E9B}" presName="linComp" presStyleCnt="0"/>
      <dgm:spPr/>
    </dgm:pt>
    <dgm:pt modelId="{12089D40-7264-43BD-B472-0BD1CFFD1C79}" type="pres">
      <dgm:prSet presAssocID="{745C3BF1-AB8B-4305-ABF8-FBD42F56669C}" presName="compNode" presStyleCnt="0"/>
      <dgm:spPr/>
    </dgm:pt>
    <dgm:pt modelId="{8C3E04EE-8BD3-448C-BA83-4EB0AB3C35D1}" type="pres">
      <dgm:prSet presAssocID="{745C3BF1-AB8B-4305-ABF8-FBD42F56669C}" presName="node" presStyleLbl="node1" presStyleIdx="0" presStyleCnt="3" custScaleX="96785" custScaleY="42665" custLinFactNeighborX="-3380" custLinFactNeighborY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78024-2623-4EA8-A964-6929F85A53F4}" type="pres">
      <dgm:prSet presAssocID="{745C3BF1-AB8B-4305-ABF8-FBD42F56669C}" presName="invisiNode" presStyleLbl="node1" presStyleIdx="0" presStyleCnt="3"/>
      <dgm:spPr/>
    </dgm:pt>
    <dgm:pt modelId="{8185CC05-DCDA-4F34-BC10-C9FED3FDF44B}" type="pres">
      <dgm:prSet presAssocID="{745C3BF1-AB8B-4305-ABF8-FBD42F56669C}" presName="imagNode" presStyleLbl="fgImgPlace1" presStyleIdx="0" presStyleCnt="3" custScaleY="195661" custLinFactNeighborX="-1347" custLinFactNeighborY="7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599016-D486-4FCE-9BEE-031E15BD29A3}" type="pres">
      <dgm:prSet presAssocID="{4CFBF547-EE7D-4925-8D34-448573F460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F0ED59-C3E1-4A8E-8F22-625E3A311611}" type="pres">
      <dgm:prSet presAssocID="{06670C6D-6C47-4F6D-ADCA-62EEED6CDEC5}" presName="compNode" presStyleCnt="0"/>
      <dgm:spPr/>
    </dgm:pt>
    <dgm:pt modelId="{D8332AC3-5D5B-44DB-87C9-7685473C076F}" type="pres">
      <dgm:prSet presAssocID="{06670C6D-6C47-4F6D-ADCA-62EEED6CDEC5}" presName="node" presStyleLbl="node1" presStyleIdx="1" presStyleCnt="3" custScaleY="39072" custLinFactNeighborX="3578" custLinFactNeighborY="-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A1C1F-F54B-4E6E-8E49-4C52BC4933B6}" type="pres">
      <dgm:prSet presAssocID="{06670C6D-6C47-4F6D-ADCA-62EEED6CDEC5}" presName="invisiNode" presStyleLbl="node1" presStyleIdx="1" presStyleCnt="3"/>
      <dgm:spPr/>
    </dgm:pt>
    <dgm:pt modelId="{C0C27773-D014-4459-BA79-F2CDCF7046BD}" type="pres">
      <dgm:prSet presAssocID="{06670C6D-6C47-4F6D-ADCA-62EEED6CDEC5}" presName="imagNode" presStyleLbl="fgImgPlace1" presStyleIdx="1" presStyleCnt="3" custScaleY="186984" custLinFactNeighborX="3902" custLinFactNeighborY="18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E4C91B-348D-4119-AD11-498E31636CF0}" type="pres">
      <dgm:prSet presAssocID="{EC0FC21C-D9D4-4258-9B6F-5EE0934259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2C0D70-5083-4BAB-9546-60318502598E}" type="pres">
      <dgm:prSet presAssocID="{E66DE8AA-A63B-45C2-8DEF-3C87E2DB09D6}" presName="compNode" presStyleCnt="0"/>
      <dgm:spPr/>
    </dgm:pt>
    <dgm:pt modelId="{99D2FDC0-1BA6-4AF6-828A-4F3375E8D5C9}" type="pres">
      <dgm:prSet presAssocID="{E66DE8AA-A63B-45C2-8DEF-3C87E2DB09D6}" presName="node" presStyleLbl="node1" presStyleIdx="2" presStyleCnt="3" custScaleY="42570" custLinFactNeighborX="6116" custLinFactNeighborY="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4B2A-EFE7-4141-AB51-6DB1C798D33D}" type="pres">
      <dgm:prSet presAssocID="{E66DE8AA-A63B-45C2-8DEF-3C87E2DB09D6}" presName="invisiNode" presStyleLbl="node1" presStyleIdx="2" presStyleCnt="3"/>
      <dgm:spPr/>
    </dgm:pt>
    <dgm:pt modelId="{4EA7415C-60D8-454B-84FF-87FDB57DF170}" type="pres">
      <dgm:prSet presAssocID="{E66DE8AA-A63B-45C2-8DEF-3C87E2DB09D6}" presName="imagNode" presStyleLbl="fgImgPlace1" presStyleIdx="2" presStyleCnt="3" custScaleY="189975" custLinFactNeighborX="6196" custLinFactNeighborY="29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A0921C7-2D3F-42B8-BF4C-6AA7351E0797}" type="presOf" srcId="{B9D8DF3D-43F8-47BA-B4E6-B353445E3E9B}" destId="{04730B9D-88A5-45EE-BC2E-8BBA3FBDEAA6}" srcOrd="0" destOrd="0" presId="urn:microsoft.com/office/officeart/2005/8/layout/pList2"/>
    <dgm:cxn modelId="{82061C6B-FFB9-4AB3-9D4D-2689D4E68E6A}" type="presOf" srcId="{4CFBF547-EE7D-4925-8D34-448573F460F3}" destId="{5A599016-D486-4FCE-9BEE-031E15BD29A3}" srcOrd="0" destOrd="0" presId="urn:microsoft.com/office/officeart/2005/8/layout/pList2"/>
    <dgm:cxn modelId="{F234D86D-8957-4149-836D-62D992D35FAA}" srcId="{B9D8DF3D-43F8-47BA-B4E6-B353445E3E9B}" destId="{745C3BF1-AB8B-4305-ABF8-FBD42F56669C}" srcOrd="0" destOrd="0" parTransId="{83DF04C1-9694-4233-8759-04D4F8A1F864}" sibTransId="{4CFBF547-EE7D-4925-8D34-448573F460F3}"/>
    <dgm:cxn modelId="{A3C60D2C-AB0D-483B-87C1-6C96D0CE0F3C}" type="presOf" srcId="{EC0FC21C-D9D4-4258-9B6F-5EE09342594A}" destId="{A3E4C91B-348D-4119-AD11-498E31636CF0}" srcOrd="0" destOrd="0" presId="urn:microsoft.com/office/officeart/2005/8/layout/pList2"/>
    <dgm:cxn modelId="{A1503D61-2861-4FDB-AC9D-5F79F46DFEFC}" srcId="{B9D8DF3D-43F8-47BA-B4E6-B353445E3E9B}" destId="{E66DE8AA-A63B-45C2-8DEF-3C87E2DB09D6}" srcOrd="2" destOrd="0" parTransId="{0C25CBB7-F665-4488-AC9F-470D45D79A2C}" sibTransId="{E737141A-9F62-4FBB-A1F4-17D7CB946189}"/>
    <dgm:cxn modelId="{F942EE7C-FB20-4BFB-A76F-0BFA2A3EB063}" type="presOf" srcId="{06670C6D-6C47-4F6D-ADCA-62EEED6CDEC5}" destId="{D8332AC3-5D5B-44DB-87C9-7685473C076F}" srcOrd="0" destOrd="0" presId="urn:microsoft.com/office/officeart/2005/8/layout/pList2"/>
    <dgm:cxn modelId="{84BFF9F0-CF55-46F7-9E06-B1C258D40F47}" type="presOf" srcId="{E66DE8AA-A63B-45C2-8DEF-3C87E2DB09D6}" destId="{99D2FDC0-1BA6-4AF6-828A-4F3375E8D5C9}" srcOrd="0" destOrd="0" presId="urn:microsoft.com/office/officeart/2005/8/layout/pList2"/>
    <dgm:cxn modelId="{D6115725-57AA-48AE-B6F7-775E587312D6}" type="presOf" srcId="{745C3BF1-AB8B-4305-ABF8-FBD42F56669C}" destId="{8C3E04EE-8BD3-448C-BA83-4EB0AB3C35D1}" srcOrd="0" destOrd="0" presId="urn:microsoft.com/office/officeart/2005/8/layout/pList2"/>
    <dgm:cxn modelId="{E40240D1-8214-4721-8FBF-B3D3ED02C52A}" srcId="{B9D8DF3D-43F8-47BA-B4E6-B353445E3E9B}" destId="{06670C6D-6C47-4F6D-ADCA-62EEED6CDEC5}" srcOrd="1" destOrd="0" parTransId="{5FA3E5FF-0DF0-4D77-96D0-492A651F522A}" sibTransId="{EC0FC21C-D9D4-4258-9B6F-5EE09342594A}"/>
    <dgm:cxn modelId="{5FDCD699-0201-46FD-A90B-8D0AB86AF704}" type="presParOf" srcId="{04730B9D-88A5-45EE-BC2E-8BBA3FBDEAA6}" destId="{C36AF9A1-308C-42FC-915D-9156EC467132}" srcOrd="0" destOrd="0" presId="urn:microsoft.com/office/officeart/2005/8/layout/pList2"/>
    <dgm:cxn modelId="{CE208F7F-B1E0-4BA3-9316-D0432A984C87}" type="presParOf" srcId="{04730B9D-88A5-45EE-BC2E-8BBA3FBDEAA6}" destId="{645E474F-BC31-43FA-8FC7-02AE6F5F7E92}" srcOrd="1" destOrd="0" presId="urn:microsoft.com/office/officeart/2005/8/layout/pList2"/>
    <dgm:cxn modelId="{82905ECD-C912-4C21-A27E-ED39EA8ED351}" type="presParOf" srcId="{645E474F-BC31-43FA-8FC7-02AE6F5F7E92}" destId="{12089D40-7264-43BD-B472-0BD1CFFD1C79}" srcOrd="0" destOrd="0" presId="urn:microsoft.com/office/officeart/2005/8/layout/pList2"/>
    <dgm:cxn modelId="{144312AA-BA6A-445E-B0EA-22D9C7DAAEE2}" type="presParOf" srcId="{12089D40-7264-43BD-B472-0BD1CFFD1C79}" destId="{8C3E04EE-8BD3-448C-BA83-4EB0AB3C35D1}" srcOrd="0" destOrd="0" presId="urn:microsoft.com/office/officeart/2005/8/layout/pList2"/>
    <dgm:cxn modelId="{B8F0CB26-F65B-4EEB-A228-272B77177721}" type="presParOf" srcId="{12089D40-7264-43BD-B472-0BD1CFFD1C79}" destId="{4AD78024-2623-4EA8-A964-6929F85A53F4}" srcOrd="1" destOrd="0" presId="urn:microsoft.com/office/officeart/2005/8/layout/pList2"/>
    <dgm:cxn modelId="{A934989C-6E15-4ECF-BCD4-9A22614DA629}" type="presParOf" srcId="{12089D40-7264-43BD-B472-0BD1CFFD1C79}" destId="{8185CC05-DCDA-4F34-BC10-C9FED3FDF44B}" srcOrd="2" destOrd="0" presId="urn:microsoft.com/office/officeart/2005/8/layout/pList2"/>
    <dgm:cxn modelId="{66D01B73-950B-426A-8190-9DC8D22EE397}" type="presParOf" srcId="{645E474F-BC31-43FA-8FC7-02AE6F5F7E92}" destId="{5A599016-D486-4FCE-9BEE-031E15BD29A3}" srcOrd="1" destOrd="0" presId="urn:microsoft.com/office/officeart/2005/8/layout/pList2"/>
    <dgm:cxn modelId="{7891D691-A55D-44E5-931C-63612634F01D}" type="presParOf" srcId="{645E474F-BC31-43FA-8FC7-02AE6F5F7E92}" destId="{F5F0ED59-C3E1-4A8E-8F22-625E3A311611}" srcOrd="2" destOrd="0" presId="urn:microsoft.com/office/officeart/2005/8/layout/pList2"/>
    <dgm:cxn modelId="{7EEFC9C5-3E62-4023-82D2-8AFAA4BC17D0}" type="presParOf" srcId="{F5F0ED59-C3E1-4A8E-8F22-625E3A311611}" destId="{D8332AC3-5D5B-44DB-87C9-7685473C076F}" srcOrd="0" destOrd="0" presId="urn:microsoft.com/office/officeart/2005/8/layout/pList2"/>
    <dgm:cxn modelId="{2A15709C-A460-45DB-B40B-AE6A45CA9253}" type="presParOf" srcId="{F5F0ED59-C3E1-4A8E-8F22-625E3A311611}" destId="{E69A1C1F-F54B-4E6E-8E49-4C52BC4933B6}" srcOrd="1" destOrd="0" presId="urn:microsoft.com/office/officeart/2005/8/layout/pList2"/>
    <dgm:cxn modelId="{D634A307-93DE-4263-A8CF-9B7C165C65B5}" type="presParOf" srcId="{F5F0ED59-C3E1-4A8E-8F22-625E3A311611}" destId="{C0C27773-D014-4459-BA79-F2CDCF7046BD}" srcOrd="2" destOrd="0" presId="urn:microsoft.com/office/officeart/2005/8/layout/pList2"/>
    <dgm:cxn modelId="{1727B510-3F9B-4E56-A249-F528713A1FD3}" type="presParOf" srcId="{645E474F-BC31-43FA-8FC7-02AE6F5F7E92}" destId="{A3E4C91B-348D-4119-AD11-498E31636CF0}" srcOrd="3" destOrd="0" presId="urn:microsoft.com/office/officeart/2005/8/layout/pList2"/>
    <dgm:cxn modelId="{FB5EBDED-ED92-4898-A6E4-6D400C00CEA4}" type="presParOf" srcId="{645E474F-BC31-43FA-8FC7-02AE6F5F7E92}" destId="{F92C0D70-5083-4BAB-9546-60318502598E}" srcOrd="4" destOrd="0" presId="urn:microsoft.com/office/officeart/2005/8/layout/pList2"/>
    <dgm:cxn modelId="{DD74764C-9FCB-4BFA-91B4-5C6587D19430}" type="presParOf" srcId="{F92C0D70-5083-4BAB-9546-60318502598E}" destId="{99D2FDC0-1BA6-4AF6-828A-4F3375E8D5C9}" srcOrd="0" destOrd="0" presId="urn:microsoft.com/office/officeart/2005/8/layout/pList2"/>
    <dgm:cxn modelId="{DDE16407-B5D5-47C5-9745-5C891BCE9A53}" type="presParOf" srcId="{F92C0D70-5083-4BAB-9546-60318502598E}" destId="{12624B2A-EFE7-4141-AB51-6DB1C798D33D}" srcOrd="1" destOrd="0" presId="urn:microsoft.com/office/officeart/2005/8/layout/pList2"/>
    <dgm:cxn modelId="{37D68EC1-A691-4683-B65D-6D5EBC48E876}" type="presParOf" srcId="{F92C0D70-5083-4BAB-9546-60318502598E}" destId="{4EA7415C-60D8-454B-84FF-87FDB57DF1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6C211-6AA1-43B5-BB47-6CD9D3D01669}">
      <dsp:nvSpPr>
        <dsp:cNvPr id="0" name=""/>
        <dsp:cNvSpPr/>
      </dsp:nvSpPr>
      <dsp:spPr>
        <a:xfrm rot="10800000">
          <a:off x="2232275" y="144012"/>
          <a:ext cx="4886522" cy="12214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4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Ряд Безхвості</a:t>
          </a:r>
          <a:endParaRPr lang="ru-RU" sz="5000" kern="1200" dirty="0"/>
        </a:p>
      </dsp:txBody>
      <dsp:txXfrm rot="10800000">
        <a:off x="2232275" y="144012"/>
        <a:ext cx="4886522" cy="1221493"/>
      </dsp:txXfrm>
    </dsp:sp>
    <dsp:sp modelId="{0F66F120-5508-4AC8-AAEB-D5F466B3A0F3}">
      <dsp:nvSpPr>
        <dsp:cNvPr id="0" name=""/>
        <dsp:cNvSpPr/>
      </dsp:nvSpPr>
      <dsp:spPr>
        <a:xfrm>
          <a:off x="896508" y="0"/>
          <a:ext cx="1634956" cy="15136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7C9E9-BA19-4065-9DAB-241B4F562BAD}">
      <dsp:nvSpPr>
        <dsp:cNvPr id="0" name=""/>
        <dsp:cNvSpPr/>
      </dsp:nvSpPr>
      <dsp:spPr>
        <a:xfrm rot="10800000">
          <a:off x="2520292" y="2016222"/>
          <a:ext cx="4628951" cy="12722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4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Ряд Хвостаті</a:t>
          </a:r>
          <a:endParaRPr lang="ru-RU" sz="5000" kern="1200" dirty="0"/>
        </a:p>
      </dsp:txBody>
      <dsp:txXfrm rot="10800000">
        <a:off x="2520292" y="2016222"/>
        <a:ext cx="4628951" cy="1272246"/>
      </dsp:txXfrm>
    </dsp:sp>
    <dsp:sp modelId="{EA3DFB20-8A56-4056-92C4-0B534D58BE6B}">
      <dsp:nvSpPr>
        <dsp:cNvPr id="0" name=""/>
        <dsp:cNvSpPr/>
      </dsp:nvSpPr>
      <dsp:spPr>
        <a:xfrm>
          <a:off x="792094" y="1800201"/>
          <a:ext cx="1752354" cy="17519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705E-CF3C-4025-886B-711077C00BB3}">
      <dsp:nvSpPr>
        <dsp:cNvPr id="0" name=""/>
        <dsp:cNvSpPr/>
      </dsp:nvSpPr>
      <dsp:spPr>
        <a:xfrm rot="10800000">
          <a:off x="2403650" y="4104454"/>
          <a:ext cx="4806868" cy="1186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45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Ряд Безногі</a:t>
          </a:r>
          <a:endParaRPr lang="ru-RU" sz="5000" kern="1200" dirty="0"/>
        </a:p>
      </dsp:txBody>
      <dsp:txXfrm rot="10800000">
        <a:off x="2403650" y="4104454"/>
        <a:ext cx="4806868" cy="1186558"/>
      </dsp:txXfrm>
    </dsp:sp>
    <dsp:sp modelId="{7616EA26-5FD1-4737-9A0C-F6051B539B13}">
      <dsp:nvSpPr>
        <dsp:cNvPr id="0" name=""/>
        <dsp:cNvSpPr/>
      </dsp:nvSpPr>
      <dsp:spPr>
        <a:xfrm>
          <a:off x="767571" y="3888427"/>
          <a:ext cx="1724663" cy="16925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768713-1D3E-4B58-98BB-2001AC0C86DD}">
      <dsp:nvSpPr>
        <dsp:cNvPr id="0" name=""/>
        <dsp:cNvSpPr/>
      </dsp:nvSpPr>
      <dsp:spPr>
        <a:xfrm>
          <a:off x="12" y="0"/>
          <a:ext cx="2700066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Скелет голови</a:t>
          </a:r>
          <a:endParaRPr lang="ru-RU" sz="3600" kern="1200" dirty="0"/>
        </a:p>
      </dsp:txBody>
      <dsp:txXfrm>
        <a:off x="12" y="0"/>
        <a:ext cx="2700066" cy="1598577"/>
      </dsp:txXfrm>
    </dsp:sp>
    <dsp:sp modelId="{739E9B2E-29AF-4027-902D-EBC6424E991C}">
      <dsp:nvSpPr>
        <dsp:cNvPr id="0" name=""/>
        <dsp:cNvSpPr/>
      </dsp:nvSpPr>
      <dsp:spPr>
        <a:xfrm>
          <a:off x="288023" y="1440170"/>
          <a:ext cx="2160053" cy="3460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Череп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Мозковий відділ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Лицьовий відділ</a:t>
          </a:r>
          <a:endParaRPr lang="ru-RU" sz="2800" kern="1200" dirty="0"/>
        </a:p>
      </dsp:txBody>
      <dsp:txXfrm>
        <a:off x="288023" y="1440170"/>
        <a:ext cx="2160053" cy="3460226"/>
      </dsp:txXfrm>
    </dsp:sp>
    <dsp:sp modelId="{F5647C4F-E551-4910-A4DB-004F1659BE69}">
      <dsp:nvSpPr>
        <dsp:cNvPr id="0" name=""/>
        <dsp:cNvSpPr/>
      </dsp:nvSpPr>
      <dsp:spPr>
        <a:xfrm>
          <a:off x="2952319" y="0"/>
          <a:ext cx="2700066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Скелет тулуба</a:t>
          </a:r>
          <a:endParaRPr lang="ru-RU" sz="4000" kern="1200" dirty="0"/>
        </a:p>
      </dsp:txBody>
      <dsp:txXfrm>
        <a:off x="2952319" y="0"/>
        <a:ext cx="2700066" cy="1598577"/>
      </dsp:txXfrm>
    </dsp:sp>
    <dsp:sp modelId="{26FCBFCA-689F-4017-BB63-53BAB273D27B}">
      <dsp:nvSpPr>
        <dsp:cNvPr id="0" name=""/>
        <dsp:cNvSpPr/>
      </dsp:nvSpPr>
      <dsp:spPr>
        <a:xfrm>
          <a:off x="3240362" y="1518895"/>
          <a:ext cx="2160053" cy="2945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Хребет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Шийний відділ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Тулубовий відділ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Крижовий відділ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Хвостовий відділ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240362" y="1518895"/>
        <a:ext cx="2160053" cy="2945061"/>
      </dsp:txXfrm>
    </dsp:sp>
    <dsp:sp modelId="{F2895809-95F6-4EE3-B341-A1DFA9D6F972}">
      <dsp:nvSpPr>
        <dsp:cNvPr id="0" name=""/>
        <dsp:cNvSpPr/>
      </dsp:nvSpPr>
      <dsp:spPr>
        <a:xfrm>
          <a:off x="3240362" y="4608513"/>
          <a:ext cx="2160053" cy="48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Грудина</a:t>
          </a:r>
          <a:endParaRPr lang="ru-RU" sz="1700" kern="1200" dirty="0"/>
        </a:p>
      </dsp:txBody>
      <dsp:txXfrm>
        <a:off x="3240362" y="4608513"/>
        <a:ext cx="2160053" cy="484001"/>
      </dsp:txXfrm>
    </dsp:sp>
    <dsp:sp modelId="{27B4FA95-4D21-4DA2-B531-7268577760DE}">
      <dsp:nvSpPr>
        <dsp:cNvPr id="0" name=""/>
        <dsp:cNvSpPr/>
      </dsp:nvSpPr>
      <dsp:spPr>
        <a:xfrm>
          <a:off x="5807221" y="0"/>
          <a:ext cx="2700066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Скелет кінцівок</a:t>
          </a:r>
          <a:endParaRPr lang="ru-RU" sz="4000" kern="1200" dirty="0"/>
        </a:p>
      </dsp:txBody>
      <dsp:txXfrm>
        <a:off x="5807221" y="0"/>
        <a:ext cx="2700066" cy="1598577"/>
      </dsp:txXfrm>
    </dsp:sp>
    <dsp:sp modelId="{19BA7B54-5FD7-4DB6-B099-E131C74E68D0}">
      <dsp:nvSpPr>
        <dsp:cNvPr id="0" name=""/>
        <dsp:cNvSpPr/>
      </dsp:nvSpPr>
      <dsp:spPr>
        <a:xfrm>
          <a:off x="6120686" y="1440161"/>
          <a:ext cx="2160053" cy="202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Передня кінцівка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Плече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Передпліччя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кисть</a:t>
          </a:r>
          <a:endParaRPr lang="ru-RU" sz="1800" kern="1200" dirty="0"/>
        </a:p>
      </dsp:txBody>
      <dsp:txXfrm>
        <a:off x="6120686" y="1440161"/>
        <a:ext cx="2160053" cy="2028571"/>
      </dsp:txXfrm>
    </dsp:sp>
    <dsp:sp modelId="{8792FD99-582F-4496-A442-2E3267FBE610}">
      <dsp:nvSpPr>
        <dsp:cNvPr id="0" name=""/>
        <dsp:cNvSpPr/>
      </dsp:nvSpPr>
      <dsp:spPr>
        <a:xfrm>
          <a:off x="6120686" y="3744416"/>
          <a:ext cx="2160053" cy="1398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Задня кінцівка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Стегно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Гомілка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Стопа</a:t>
          </a:r>
          <a:endParaRPr lang="ru-RU" sz="1700" b="1" kern="1200" dirty="0"/>
        </a:p>
      </dsp:txBody>
      <dsp:txXfrm>
        <a:off x="6120686" y="3744416"/>
        <a:ext cx="2160053" cy="13981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FA24D-8A6B-446B-AE59-A940278CD9EF}">
      <dsp:nvSpPr>
        <dsp:cNvPr id="0" name=""/>
        <dsp:cNvSpPr/>
      </dsp:nvSpPr>
      <dsp:spPr>
        <a:xfrm>
          <a:off x="0" y="0"/>
          <a:ext cx="2468115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Червоподібна</a:t>
          </a:r>
          <a:endParaRPr lang="ru-RU" sz="3200" kern="1200" dirty="0"/>
        </a:p>
      </dsp:txBody>
      <dsp:txXfrm>
        <a:off x="0" y="2016224"/>
        <a:ext cx="2468115" cy="2016224"/>
      </dsp:txXfrm>
    </dsp:sp>
    <dsp:sp modelId="{A1A03527-A208-4F66-ABC9-A9A1503FDF55}">
      <dsp:nvSpPr>
        <dsp:cNvPr id="0" name=""/>
        <dsp:cNvSpPr/>
      </dsp:nvSpPr>
      <dsp:spPr>
        <a:xfrm>
          <a:off x="144014" y="432047"/>
          <a:ext cx="2190350" cy="22578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A9C4-C3F1-46AF-9DE1-AFB0E6E12CBD}">
      <dsp:nvSpPr>
        <dsp:cNvPr id="0" name=""/>
        <dsp:cNvSpPr/>
      </dsp:nvSpPr>
      <dsp:spPr>
        <a:xfrm>
          <a:off x="2520290" y="0"/>
          <a:ext cx="2689332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Видовжена, валькувата, з довгим хвостом</a:t>
          </a:r>
          <a:endParaRPr lang="ru-RU" sz="2000" b="1" kern="1200" dirty="0"/>
        </a:p>
      </dsp:txBody>
      <dsp:txXfrm>
        <a:off x="2520290" y="2016224"/>
        <a:ext cx="2689332" cy="2016224"/>
      </dsp:txXfrm>
    </dsp:sp>
    <dsp:sp modelId="{7B6C91A0-7832-4FC2-BD96-C5486A6AA8EF}">
      <dsp:nvSpPr>
        <dsp:cNvPr id="0" name=""/>
        <dsp:cNvSpPr/>
      </dsp:nvSpPr>
      <dsp:spPr>
        <a:xfrm>
          <a:off x="2716734" y="403622"/>
          <a:ext cx="2251817" cy="22344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D8FF8-7549-4F54-9C9C-9D60AACE2869}">
      <dsp:nvSpPr>
        <dsp:cNvPr id="0" name=""/>
        <dsp:cNvSpPr/>
      </dsp:nvSpPr>
      <dsp:spPr>
        <a:xfrm>
          <a:off x="5315799" y="0"/>
          <a:ext cx="2965120" cy="504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Приземкувата, сплющена зверху донизу, тіло вкорочене</a:t>
          </a:r>
          <a:endParaRPr lang="ru-RU" sz="1800" b="1" kern="1200" dirty="0"/>
        </a:p>
      </dsp:txBody>
      <dsp:txXfrm>
        <a:off x="5315799" y="2016224"/>
        <a:ext cx="2965120" cy="2016224"/>
      </dsp:txXfrm>
    </dsp:sp>
    <dsp:sp modelId="{84C842AA-65F5-4CA4-88F7-F40D0FA3DB6D}">
      <dsp:nvSpPr>
        <dsp:cNvPr id="0" name=""/>
        <dsp:cNvSpPr/>
      </dsp:nvSpPr>
      <dsp:spPr>
        <a:xfrm>
          <a:off x="5621932" y="435857"/>
          <a:ext cx="2507722" cy="230613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F1FBF-57A9-4202-A675-66F72DB0ECFC}">
      <dsp:nvSpPr>
        <dsp:cNvPr id="0" name=""/>
        <dsp:cNvSpPr/>
      </dsp:nvSpPr>
      <dsp:spPr>
        <a:xfrm>
          <a:off x="331236" y="4032448"/>
          <a:ext cx="7618446" cy="7560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AF9A1-308C-42FC-915D-9156EC467132}">
      <dsp:nvSpPr>
        <dsp:cNvPr id="0" name=""/>
        <dsp:cNvSpPr/>
      </dsp:nvSpPr>
      <dsp:spPr>
        <a:xfrm>
          <a:off x="0" y="77549"/>
          <a:ext cx="8712968" cy="23330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5CC05-DCDA-4F34-BC10-C9FED3FDF44B}">
      <dsp:nvSpPr>
        <dsp:cNvPr id="0" name=""/>
        <dsp:cNvSpPr/>
      </dsp:nvSpPr>
      <dsp:spPr>
        <a:xfrm>
          <a:off x="226913" y="245496"/>
          <a:ext cx="2559434" cy="3347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04EE-8BD3-448C-BA83-4EB0AB3C35D1}">
      <dsp:nvSpPr>
        <dsp:cNvPr id="0" name=""/>
        <dsp:cNvSpPr/>
      </dsp:nvSpPr>
      <dsp:spPr>
        <a:xfrm rot="10800000">
          <a:off x="216023" y="3888431"/>
          <a:ext cx="2477148" cy="12165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Захисне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(ропуха зелена)</a:t>
          </a:r>
          <a:endParaRPr lang="ru-RU" sz="2400" kern="1200" dirty="0"/>
        </a:p>
      </dsp:txBody>
      <dsp:txXfrm rot="10800000">
        <a:off x="216023" y="3888431"/>
        <a:ext cx="2477148" cy="1216599"/>
      </dsp:txXfrm>
    </dsp:sp>
    <dsp:sp modelId="{C0C27773-D014-4459-BA79-F2CDCF7046BD}">
      <dsp:nvSpPr>
        <dsp:cNvPr id="0" name=""/>
        <dsp:cNvSpPr/>
      </dsp:nvSpPr>
      <dsp:spPr>
        <a:xfrm>
          <a:off x="3176635" y="327334"/>
          <a:ext cx="2559434" cy="319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32AC3-5D5B-44DB-87C9-7685473C076F}">
      <dsp:nvSpPr>
        <dsp:cNvPr id="0" name=""/>
        <dsp:cNvSpPr/>
      </dsp:nvSpPr>
      <dsp:spPr>
        <a:xfrm rot="10800000">
          <a:off x="3168343" y="3816436"/>
          <a:ext cx="2559434" cy="11141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Зміна забарвлення залежно від субстрата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(деревні квакші)</a:t>
          </a:r>
          <a:endParaRPr lang="ru-RU" sz="1700" b="1" kern="1200" dirty="0"/>
        </a:p>
      </dsp:txBody>
      <dsp:txXfrm rot="10800000">
        <a:off x="3168343" y="3816436"/>
        <a:ext cx="2559434" cy="1114144"/>
      </dsp:txXfrm>
    </dsp:sp>
    <dsp:sp modelId="{4EA7415C-60D8-454B-84FF-87FDB57DF170}">
      <dsp:nvSpPr>
        <dsp:cNvPr id="0" name=""/>
        <dsp:cNvSpPr/>
      </dsp:nvSpPr>
      <dsp:spPr>
        <a:xfrm>
          <a:off x="6050727" y="307518"/>
          <a:ext cx="2559434" cy="32503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2FDC0-1BA6-4AF6-828A-4F3375E8D5C9}">
      <dsp:nvSpPr>
        <dsp:cNvPr id="0" name=""/>
        <dsp:cNvSpPr/>
      </dsp:nvSpPr>
      <dsp:spPr>
        <a:xfrm rot="10800000">
          <a:off x="6048679" y="3888441"/>
          <a:ext cx="2559434" cy="12138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Попереджаюче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( отруйні жаби – дереволази)</a:t>
          </a:r>
          <a:endParaRPr lang="ru-RU" sz="1700" b="1" kern="1200" dirty="0"/>
        </a:p>
      </dsp:txBody>
      <dsp:txXfrm rot="10800000">
        <a:off x="6048679" y="3888441"/>
        <a:ext cx="2559434" cy="1213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D7BB-119A-4A10-B2D6-F69A6BA67E29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CFF5-90C7-4A24-A0D2-1553BA42A0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esktop\67_Frog_Croak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zooclub.ru/amfib/b2/index.s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frog.ru/vsjo-o-lyagushkakh/lyagushka-kak-simvol-zhenshhiny/" TargetMode="External"/><Relationship Id="rId5" Type="http://schemas.openxmlformats.org/officeDocument/2006/relationships/hyperlink" Target="http://log-in.ru/articles/590/" TargetMode="External"/><Relationship Id="rId4" Type="http://schemas.openxmlformats.org/officeDocument/2006/relationships/hyperlink" Target="http://pti.kiev.ua/uroki/uroki8/120-rozrobki-urokiv-do-temi-zemnovodni-8-kl.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uk-UA" sz="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Зовнішня будова земноводних</a:t>
            </a:r>
            <a:r>
              <a:rPr lang="en-US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Скелет земноводних.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b="1" dirty="0" smtClean="0"/>
              <a:t>Відділи  передніх та задніх  кінцівок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4320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У всіх хребетних (за виключенням риб і безногих) однаковий план будови кінцівок, побудований  за  принципом системі важелів, які прікріплюються до хребта за  допомогою плечового та тазового поясів.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Администратор\Desktop\Новая папка\анимация\1264963873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6408712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Відділи скелета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51520" y="1268760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Форма тіла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95536" y="1484784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</a:rPr>
              <a:t>Забарвлення</a:t>
            </a:r>
            <a:endParaRPr lang="ru-RU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39952" y="0"/>
            <a:ext cx="500404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    </a:t>
            </a: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У земноводних кінцівки впираються в землю з боків  тіла, у плазунів – теж, але тіло більш підняте над землею. Лише у птахів та ссавців кінцівки підпирають тіло знизу.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gab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Повзання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Із-за такого прикріплення кінцівок земноводні по суші не ходять, а повзають, по черзі згинаючи і розгинаючи кінцівки і відштовхуючись ними від землі.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Администратор\Desktop\Новая папка\анимация\jivotniea-34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01208"/>
            <a:ext cx="2664296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Лазання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3968" y="908720"/>
            <a:ext cx="4860032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Плямиста веслонога жаба  лазить  по стеблах, охоплюючи стебла довгими гнучкими пальцями з липкими дисками на кінцях. Вона перестрибує  з гілки на гілку,прилипаючи  до  них дисками та липучим  брюхом.</a:t>
            </a:r>
          </a:p>
          <a:p>
            <a:pPr>
              <a:buNone/>
            </a:pPr>
            <a:r>
              <a:rPr lang="ru-RU" sz="3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   Веслоногі жаби,стрибаючи  пролітають  до 10 –15 м.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499992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   Амурні справи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Документы\Анимации\Ангелы\angelia-4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19672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Ритуал залицяння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sz="3000" b="1" dirty="0" smtClean="0">
                <a:solidFill>
                  <a:srgbClr val="7030A0"/>
                </a:solidFill>
                <a:latin typeface="Monotype Corsiva" pitchFamily="66" charset="0"/>
              </a:rPr>
              <a:t>З однією самкою злучається лише один самець. Пара відпливає на сонячне мілководдя біля берега. Вони годинами лежать на дні, інколи спливаючи, щоб ковтнути повітря. Ікрометання у сірих жаб починається в теплий сонячний день. Під час спаровування самець видає хрюкаючі схлипи і трелі.</a:t>
            </a:r>
            <a:endParaRPr lang="ru-RU" sz="3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7928436-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63688" y="3789040"/>
            <a:ext cx="554461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67_Frog_Cro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Розмноження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3240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 кожного самця є своя територія, яку він оберігає від інших претендентів. Одна самка відкладає до 600-4000 ікринок. Кладка ікри у вигляді шнурів, намотується на водну рослинність, корчі і тому подібне 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ч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ерез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декілька днів після ікрометання, дорослі амфібії покидають водоймище, але найкрупніший самець залишається, щоб охороняти ікру.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15-291010-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9" y="4437112"/>
            <a:ext cx="54006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956376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В світі існує надзвичайно багато видів земноводних, про які ми ніколи  не знали. Деякі з них дивують, лякають, </a:t>
            </a:r>
          </a:p>
          <a:p>
            <a:pPr>
              <a:buNone/>
            </a:pPr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       чарують та </a:t>
            </a:r>
          </a:p>
          <a:p>
            <a:pPr>
              <a:buNone/>
            </a:pPr>
            <a:r>
              <a:rPr lang="uk-UA" sz="54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5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причаровують...</a:t>
            </a:r>
            <a:endParaRPr lang="ru-RU" sz="5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rgbClr val="002060"/>
                </a:solidFill>
              </a:rPr>
              <a:t>Нащадки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2952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   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Розмір новонароджених личинок - до 26 мм. Пуголовки плавають багатотисячними зграйками. Не полохливі: тінь, що несподівано з'явилася, їх не лякає. Бояться лише сильних сплесків і коливань води, загибель одного з них в зубах хижака. У подальших 2-3 місяці (залежно від температури води і наявності корму) пуголовки зростають і покидають водоймище. Молоді жаби досягають в довжину до 1 см.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Alytes obstetrica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475252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chemeClr val="bg1"/>
                </a:solidFill>
              </a:rPr>
              <a:t>Цікавинка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Найбільша жаба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42798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980728"/>
            <a:ext cx="5148064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Найбільша жаба - це </a:t>
            </a:r>
            <a:r>
              <a:rPr lang="ru-RU" sz="2900" b="1" u="sng" dirty="0" smtClean="0">
                <a:solidFill>
                  <a:srgbClr val="002060"/>
                </a:solidFill>
                <a:latin typeface="Monotype Corsiva" pitchFamily="66" charset="0"/>
              </a:rPr>
              <a:t>жаба ага</a:t>
            </a: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, що мешкає в тропічній зоні Південної Америки і в Австралії. Маса екземпляра середнього розміру складає 450 г. У 1991 р., згідно з проведеними вимірами, вага самця цього вигляду по кличці Принц, належного Хакену Форсбергу з Акерс-Стікебрука, складала 2,65 кг, а довжина від кінчика морди до анального отвору у витягнутому стані -53,9 см. Частіше зустрічаються особини завдовжки до 25 см.</a:t>
            </a:r>
            <a:endParaRPr lang="ru-RU" sz="29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Найменша жаба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88024" cy="5949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Найменша жаба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нещодавно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виявлена ​​в Бразилії. Знайшов її біолог 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Луіс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Фернанду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Рібейру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дав їй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назву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"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гірська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жабка";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оскільки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живе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вона на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висоті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від 1 000 до 1 800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метрів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над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рівнем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моря в зоні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тропічних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лісів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Бразилії на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узбережжі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. Довжина її тіла від 8 до 18 мм. Вона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вміщається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кінчику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  <a:latin typeface="Monotype Corsiva" pitchFamily="66" charset="0"/>
              </a:rPr>
              <a:t>пальця</a:t>
            </a: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, як невелика монета.</a:t>
            </a:r>
            <a:endParaRPr lang="ru-RU" sz="3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25011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Жаба, як символ </a:t>
            </a:r>
            <a:r>
              <a:rPr lang="ru-RU" sz="6000" b="1" dirty="0" err="1" smtClean="0">
                <a:solidFill>
                  <a:srgbClr val="002060"/>
                </a:solidFill>
              </a:rPr>
              <a:t>жінки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657977-300x2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28396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980728"/>
            <a:ext cx="5148064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Жабу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здавна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шанували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як символ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жінки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 У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багатьох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повір'ях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їй була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притаманна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шлюбна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символіка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Наприклад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, про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жінку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, яка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завагітніла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поза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шлюбом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, часто говорили, що вона "жаб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об'їлася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". Жаби, що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символізують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жіночу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силу, часто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використовувалися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любовній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магії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Жаба - </a:t>
            </a:r>
            <a:r>
              <a:rPr lang="ru-RU" sz="6000" b="1" dirty="0" err="1" smtClean="0">
                <a:solidFill>
                  <a:srgbClr val="7030A0"/>
                </a:solidFill>
              </a:rPr>
              <a:t>провісниця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err="1" smtClean="0">
                <a:solidFill>
                  <a:srgbClr val="7030A0"/>
                </a:solidFill>
              </a:rPr>
              <a:t>дощу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народними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повір'ями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якщо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навесні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 перший раз жаби почали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квакати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скоромний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день, то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корови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будуть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давати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набагато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більше молока.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давнину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також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вважалося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що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грозові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хмари часто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бувають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наповнені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жабами, які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іноді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разом з дощем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падають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на землю. А їх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квакання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люди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сприймали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як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грім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65845344-300x1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9712" y="4005064"/>
            <a:ext cx="534053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Жаби у фольклорі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88024" cy="5949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Жаби користуються великою популярністю у фольклорі різніх Народів. Як правило, цею персонаж позитивний або, в будь-якому випадка, відносно нешкідлівій. Іноді образ жабки пов'язується Із родючістю, мудрістю, знанням. Вона часто </a:t>
            </a:r>
            <a:r>
              <a:rPr lang="ru-RU" sz="29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29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иступає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як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помічніця людини, вказує шлях героєві, переносити йо через річку, дає корисне порадує, и </a:t>
            </a:r>
            <a:r>
              <a:rPr lang="ru-RU" sz="29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завжди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поруч з водою, дощем. Вона вміє </a:t>
            </a:r>
            <a:r>
              <a:rPr lang="ru-RU" sz="29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перевтілюватися</a:t>
            </a: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frog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32048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4400" dirty="0" smtClean="0">
                <a:latin typeface="Monotype Corsiva" pitchFamily="66" charset="0"/>
              </a:rPr>
              <a:t>Цікаво </a:t>
            </a:r>
            <a:r>
              <a:rPr lang="uk-UA" sz="4400" dirty="0">
                <a:latin typeface="Monotype Corsiva" pitchFamily="66" charset="0"/>
              </a:rPr>
              <a:t>знати У давнину жаб опускали у молоко, щоб воно не кисло. Жаб’ячий слиз не дозволяє розвиватися молочнокислим бактеріям.</a:t>
            </a:r>
            <a:endParaRPr lang="ru-RU" sz="44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5636b8343794ef1835bb28fa5a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42484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0"/>
            <a:ext cx="8820472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/>
              <a:t>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Жаби корисні, тому що харчуються комахами, серед яких багато шкідників сільського господарства. В Парижі у 19 ст. існував навіть жаб’ячий базар, де селяни купували жаб, щоб випускати їх на свої поля та городи.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122" name="Picture 2" descr="C:\Users\Администратор\Desktop\Новая папка\анимация\jivotniea-37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653136"/>
            <a:ext cx="1866665" cy="201739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9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300" b="1" dirty="0" smtClean="0">
                <a:solidFill>
                  <a:srgbClr val="002060"/>
                </a:solidFill>
                <a:latin typeface="Monotype Corsiva" pitchFamily="66" charset="0"/>
              </a:rPr>
              <a:t>Вбивство </a:t>
            </a:r>
            <a:r>
              <a:rPr lang="uk-UA" sz="3300" b="1" dirty="0">
                <a:solidFill>
                  <a:srgbClr val="002060"/>
                </a:solidFill>
                <a:latin typeface="Monotype Corsiva" pitchFamily="66" charset="0"/>
              </a:rPr>
              <a:t>жаби </a:t>
            </a:r>
            <a:r>
              <a:rPr lang="uk-UA" sz="3300" b="1" dirty="0" smtClean="0">
                <a:solidFill>
                  <a:srgbClr val="002060"/>
                </a:solidFill>
                <a:latin typeface="Monotype Corsiva" pitchFamily="66" charset="0"/>
              </a:rPr>
              <a:t>- то </a:t>
            </a:r>
            <a:r>
              <a:rPr lang="uk-UA" sz="3300" b="1" u="sng" dirty="0">
                <a:solidFill>
                  <a:srgbClr val="002060"/>
                </a:solidFill>
                <a:latin typeface="Monotype Corsiva" pitchFamily="66" charset="0"/>
              </a:rPr>
              <a:t>тяжкий злочин</a:t>
            </a:r>
            <a:r>
              <a:rPr lang="uk-UA" sz="3300" b="1" dirty="0">
                <a:solidFill>
                  <a:srgbClr val="002060"/>
                </a:solidFill>
                <a:latin typeface="Monotype Corsiva" pitchFamily="66" charset="0"/>
              </a:rPr>
              <a:t>, яким людина може накликати біду на себе та своїх близьких, адже вона створена самим Богом. Та палиця, що нею відігнали вужа або змію, котрі напали на жабу, набуває чудодійних властивостей: з її допомогою можна відшукувати скарби, відвертати хвороби та градові хмари тощо. </a:t>
            </a:r>
            <a:endParaRPr lang="ru-RU" sz="33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убийств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427984" cy="34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Проблемне питання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11960" y="1052736"/>
            <a:ext cx="4932040" cy="58052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uk-UA" sz="5700" b="1" dirty="0" smtClean="0">
                <a:solidFill>
                  <a:srgbClr val="002060"/>
                </a:solidFill>
                <a:latin typeface="Monotype Corsiva" pitchFamily="66" charset="0"/>
              </a:rPr>
              <a:t>Як земноводні пристосувалися до наземно-повітряного способу життя?</a:t>
            </a:r>
            <a:endParaRPr lang="ru-RU" sz="57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toad-princess2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5" y="980728"/>
            <a:ext cx="449999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Аби озеро, 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Де ті жаби дінуться,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Дмись жабо, не дмись,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Коваль коня кує,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Роздайся море,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</a:rPr>
              <a:t>а жаба знайдеться, що буде квакати. 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</a:rPr>
              <a:t>як болото висохне?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</a:rPr>
              <a:t> а волом не будеш.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</a:rPr>
              <a:t> а жаба і собі ногу підставляє.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</a:rPr>
              <a:t> жаба лізе.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Скласти прислів'я і приказки за умови, що на одних картках є початок, а на інших — закінчення.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4355976" cy="5429264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Квакша</a:t>
            </a:r>
          </a:p>
          <a:p>
            <a:r>
              <a:rPr lang="uk-UA" sz="3600" dirty="0" err="1" smtClean="0">
                <a:solidFill>
                  <a:srgbClr val="002060"/>
                </a:solidFill>
                <a:latin typeface="Monotype Corsiva" pitchFamily="66" charset="0"/>
              </a:rPr>
              <a:t>Кумка</a:t>
            </a:r>
            <a:endParaRPr lang="uk-UA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dirty="0" err="1" smtClean="0">
                <a:solidFill>
                  <a:srgbClr val="002060"/>
                </a:solidFill>
                <a:latin typeface="Monotype Corsiva" pitchFamily="66" charset="0"/>
              </a:rPr>
              <a:t>Піпа</a:t>
            </a: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Monotype Corsiva" pitchFamily="66" charset="0"/>
              </a:rPr>
              <a:t>суринамська</a:t>
            </a:r>
            <a:endParaRPr lang="uk-UA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Зелена ропуха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Тритон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Тхір</a:t>
            </a:r>
          </a:p>
          <a:p>
            <a:r>
              <a:rPr lang="uk-UA" sz="3600" dirty="0" err="1" smtClean="0">
                <a:solidFill>
                  <a:srgbClr val="002060"/>
                </a:solidFill>
                <a:latin typeface="Monotype Corsiva" pitchFamily="66" charset="0"/>
              </a:rPr>
              <a:t>Шпорцева</a:t>
            </a: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 жаба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Голіаф</a:t>
            </a:r>
            <a:endParaRPr lang="ru-RU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Broadway" pitchFamily="82" charset="0"/>
              </a:rPr>
              <a:t>Гра </a:t>
            </a:r>
            <a:r>
              <a:rPr lang="uk-UA" sz="3200" b="1" dirty="0" err="1" smtClean="0">
                <a:solidFill>
                  <a:srgbClr val="002060"/>
                </a:solidFill>
                <a:latin typeface="Broadway" pitchFamily="82" charset="0"/>
              </a:rPr>
              <a:t>“Акваріум”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Забрати ту тварину, яка загрожує життю земноводних.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7686" y="1556792"/>
            <a:ext cx="478631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Коли ви йдете у похід, ви берете саме необхідне , що вам знадобиться у поході. А які знання ви візьмете з собою у життя з цього уроку?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64904"/>
            <a:ext cx="496855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Домашнє завдання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904656" cy="532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66"/>
                </a:solidFill>
              </a:rPr>
              <a:t>Використана література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/>
          <a:lstStyle/>
          <a:p>
            <a:r>
              <a:rPr lang="en-US" sz="3600" dirty="0" smtClean="0">
                <a:hlinkClick r:id="rId3"/>
              </a:rPr>
              <a:t>http://zooclub.ru/amfib/b2/index.shtml</a:t>
            </a:r>
            <a:endParaRPr lang="uk-UA" sz="3600" dirty="0" smtClean="0"/>
          </a:p>
          <a:p>
            <a:r>
              <a:rPr lang="en-US" sz="3600" dirty="0" smtClean="0">
                <a:hlinkClick r:id="rId4"/>
              </a:rPr>
              <a:t>http://pti.kiev.ua/uroki/uroki8/120-rozrobki-urokiv-do-temi-zemnovodni-8-kl..html</a:t>
            </a:r>
            <a:endParaRPr lang="uk-UA" sz="3600" dirty="0" smtClean="0"/>
          </a:p>
          <a:p>
            <a:r>
              <a:rPr lang="en-US" sz="3600" dirty="0" smtClean="0">
                <a:hlinkClick r:id="rId5"/>
              </a:rPr>
              <a:t>http://log-in.ru/articles/590/</a:t>
            </a:r>
            <a:endParaRPr lang="uk-UA" sz="3600" dirty="0" smtClean="0"/>
          </a:p>
          <a:p>
            <a:r>
              <a:rPr lang="en-US" sz="3600" dirty="0" smtClean="0">
                <a:hlinkClick r:id="rId6"/>
              </a:rPr>
              <a:t>http://grefrog.ru/vsjo-o-lyagushkakh/lyagushka-kak-simvol-zhenshhiny/</a:t>
            </a:r>
            <a:endParaRPr lang="uk-UA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Клас земноводних</a:t>
            </a:r>
            <a:endParaRPr lang="ru-RU" sz="6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6" y="980728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Значення земноводних: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беруть участь у колообігу речовин на планеті;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знищують комах, які завдають шкоди;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є базою живлення для інших тварин;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у деяких країнах жаб вживають у їжу люди;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джерело для отримання отрут для медицини;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є об’єктами лабораторних досліджень.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Умови існування на суходолі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8964488" cy="587727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Значно більша прозорість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Зменшення щільності середовища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Значні коливання температури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Швидке пересування повітряних мас(вітер)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Обмежена кількість води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Швидке випаровування її з поверхні тіла</a:t>
            </a: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1028" name="Picture 4" descr="C:\Users\Администратор\Desktop\Новая папка\анимация\jivotniea-36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77272"/>
            <a:ext cx="2088232" cy="98072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Життєві форми земноводних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50520"/>
                <a:gridCol w="2241968"/>
                <a:gridCol w="2196244"/>
              </a:tblGrid>
              <a:tr h="175551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Мешканці суходолу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Мешканці </a:t>
                      </a:r>
                      <a:r>
                        <a:rPr lang="uk-UA" sz="2800" baseline="0" dirty="0" smtClean="0"/>
                        <a:t> води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Мешканці </a:t>
                      </a:r>
                      <a:r>
                        <a:rPr lang="uk-UA" sz="2800" baseline="0" dirty="0" smtClean="0"/>
                        <a:t> </a:t>
                      </a:r>
                      <a:r>
                        <a:rPr lang="en-US" sz="2800" baseline="0" dirty="0" smtClean="0"/>
                        <a:t>r</a:t>
                      </a:r>
                      <a:r>
                        <a:rPr lang="uk-UA" sz="2800" baseline="0" dirty="0" smtClean="0"/>
                        <a:t>рунту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Мешканці</a:t>
                      </a:r>
                      <a:r>
                        <a:rPr lang="uk-UA" sz="2800" baseline="0" dirty="0" smtClean="0"/>
                        <a:t> дерев</a:t>
                      </a:r>
                      <a:endParaRPr lang="ru-RU" sz="2800" dirty="0"/>
                    </a:p>
                  </a:txBody>
                  <a:tcPr/>
                </a:tc>
              </a:tr>
              <a:tr h="1493161">
                <a:tc>
                  <a:txBody>
                    <a:bodyPr/>
                    <a:lstStyle/>
                    <a:p>
                      <a:pPr marL="342900" indent="-342900" algn="ctr">
                        <a:buFont typeface="Wingdings" pitchFamily="2" charset="2"/>
                        <a:buNone/>
                      </a:pPr>
                      <a:r>
                        <a:rPr lang="uk-UA" sz="2800" dirty="0" smtClean="0"/>
                        <a:t>Гостроморд</a:t>
                      </a:r>
                      <a:r>
                        <a:rPr lang="ru-RU" sz="2800" dirty="0" smtClean="0"/>
                        <a:t>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uk-UA" sz="2800" baseline="0" dirty="0" smtClean="0"/>
                        <a:t>             жаба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uk-UA" sz="2800" dirty="0" smtClean="0"/>
                        <a:t>Альпійський тритон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Кільчаста червяга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Звичайна квакша</a:t>
                      </a:r>
                      <a:endParaRPr lang="ru-RU" sz="2800" dirty="0"/>
                    </a:p>
                  </a:txBody>
                  <a:tcPr/>
                </a:tc>
              </a:tr>
              <a:tr h="13598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Трав'яна жаба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Протей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Яванська жаба-літун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3851920" cy="4005064"/>
          </a:xfrm>
        </p:spPr>
        <p:txBody>
          <a:bodyPr>
            <a:normAutofit/>
          </a:bodyPr>
          <a:lstStyle/>
          <a:p>
            <a:r>
              <a:rPr lang="uk-UA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</a:t>
            </a:r>
            <a:r>
              <a:rPr lang="uk-UA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удова жаби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Г</a:t>
            </a:r>
            <a:r>
              <a:rPr lang="uk-UA" sz="6600" b="1" dirty="0" smtClean="0">
                <a:solidFill>
                  <a:srgbClr val="002060"/>
                </a:solidFill>
              </a:rPr>
              <a:t>олова та кінцівки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1296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1099</Words>
  <Application>Microsoft Office PowerPoint</Application>
  <PresentationFormat>Экран (4:3)</PresentationFormat>
  <Paragraphs>133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Зовнішня будова земноводних.</vt:lpstr>
      <vt:lpstr>Слайд 2</vt:lpstr>
      <vt:lpstr>Проблемне питання</vt:lpstr>
      <vt:lpstr>Клас земноводних</vt:lpstr>
      <vt:lpstr>Значення земноводних:</vt:lpstr>
      <vt:lpstr>Умови існування на суходолі</vt:lpstr>
      <vt:lpstr>Життєві форми земноводних</vt:lpstr>
      <vt:lpstr>Будова жаби</vt:lpstr>
      <vt:lpstr>Голова та кінцівки</vt:lpstr>
      <vt:lpstr>Відділи  передніх та задніх  кінцівок</vt:lpstr>
      <vt:lpstr>Відділи скелета</vt:lpstr>
      <vt:lpstr>Форма тіла</vt:lpstr>
      <vt:lpstr>Забарвлення</vt:lpstr>
      <vt:lpstr>Слайд 14</vt:lpstr>
      <vt:lpstr>Повзання </vt:lpstr>
      <vt:lpstr>Лазання</vt:lpstr>
      <vt:lpstr>   Амурні справи</vt:lpstr>
      <vt:lpstr>Ритуал залицяння</vt:lpstr>
      <vt:lpstr>Розмноження</vt:lpstr>
      <vt:lpstr>Нащадки</vt:lpstr>
      <vt:lpstr>Цікавинка</vt:lpstr>
      <vt:lpstr>Найбільша жаба</vt:lpstr>
      <vt:lpstr>Найменша жаба</vt:lpstr>
      <vt:lpstr>Жаба, як символ жінки</vt:lpstr>
      <vt:lpstr>Жаба - провісниця дощу</vt:lpstr>
      <vt:lpstr>Жаби у фольклорі</vt:lpstr>
      <vt:lpstr>Слайд 27</vt:lpstr>
      <vt:lpstr>Слайд 28</vt:lpstr>
      <vt:lpstr>Слайд 29</vt:lpstr>
      <vt:lpstr>Скласти прислів'я і приказки за умови, що на одних картках є початок, а на інших — закінчення. </vt:lpstr>
      <vt:lpstr>Гра “Акваріум” Забрати ту тварину, яка загрожує життю земноводних. </vt:lpstr>
      <vt:lpstr>  Коли ви йдете у похід, ви берете саме необхідне , що вам знадобиться у поході. А які знання ви візьмете з собою у життя з цього уроку?   </vt:lpstr>
      <vt:lpstr>Домашнє завдання</vt:lpstr>
      <vt:lpstr>Використана література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Зовнішня будова земноводних/</dc:title>
  <dc:creator>DNA7 X86</dc:creator>
  <cp:lastModifiedBy>DNA7 X86</cp:lastModifiedBy>
  <cp:revision>41</cp:revision>
  <dcterms:created xsi:type="dcterms:W3CDTF">2012-01-31T15:54:32Z</dcterms:created>
  <dcterms:modified xsi:type="dcterms:W3CDTF">2012-01-31T20:38:03Z</dcterms:modified>
</cp:coreProperties>
</file>