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5459-0693-4B4C-A27E-AA412DFE9C7E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E025-9261-4D50-B4DE-4525BE0991E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5459-0693-4B4C-A27E-AA412DFE9C7E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E025-9261-4D50-B4DE-4525BE0991E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5459-0693-4B4C-A27E-AA412DFE9C7E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E025-9261-4D50-B4DE-4525BE0991E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5459-0693-4B4C-A27E-AA412DFE9C7E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E025-9261-4D50-B4DE-4525BE0991E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5459-0693-4B4C-A27E-AA412DFE9C7E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E025-9261-4D50-B4DE-4525BE0991E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5459-0693-4B4C-A27E-AA412DFE9C7E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E025-9261-4D50-B4DE-4525BE0991E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5459-0693-4B4C-A27E-AA412DFE9C7E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E025-9261-4D50-B4DE-4525BE0991E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5459-0693-4B4C-A27E-AA412DFE9C7E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E025-9261-4D50-B4DE-4525BE0991E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5459-0693-4B4C-A27E-AA412DFE9C7E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E025-9261-4D50-B4DE-4525BE0991E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5459-0693-4B4C-A27E-AA412DFE9C7E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E025-9261-4D50-B4DE-4525BE0991E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5459-0693-4B4C-A27E-AA412DFE9C7E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C8E025-9261-4D50-B4DE-4525BE0991E9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DA5459-0693-4B4C-A27E-AA412DFE9C7E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C8E025-9261-4D50-B4DE-4525BE0991E9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145632"/>
          </a:xfrm>
        </p:spPr>
        <p:txBody>
          <a:bodyPr>
            <a:noAutofit/>
          </a:bodyPr>
          <a:lstStyle/>
          <a:p>
            <a:r>
              <a:rPr lang="uk-UA" sz="7200" dirty="0" smtClean="0"/>
              <a:t>Еволюція дихальної системи органів людини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342985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1368152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У </a:t>
            </a:r>
            <a:r>
              <a:rPr lang="ru-RU" sz="2400" dirty="0" err="1"/>
              <a:t>ссавців</a:t>
            </a:r>
            <a:r>
              <a:rPr lang="ru-RU" sz="2400" dirty="0"/>
              <a:t> (</a:t>
            </a:r>
            <a:r>
              <a:rPr lang="ru-RU" sz="2400" dirty="0" err="1"/>
              <a:t>зокрема</a:t>
            </a:r>
            <a:r>
              <a:rPr lang="ru-RU" sz="2400" dirty="0"/>
              <a:t> людей)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дихальної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сягає</a:t>
            </a:r>
            <a:r>
              <a:rPr lang="ru-RU" sz="2400" dirty="0"/>
              <a:t> </a:t>
            </a:r>
            <a:r>
              <a:rPr lang="ru-RU" sz="2400" dirty="0" err="1"/>
              <a:t>вершини</a:t>
            </a:r>
            <a:r>
              <a:rPr lang="ru-RU" sz="2400" dirty="0"/>
              <a:t> пор</a:t>
            </a:r>
            <a:r>
              <a:rPr lang="uk-UA" sz="2400" dirty="0" err="1"/>
              <a:t>івняно</a:t>
            </a:r>
            <a:r>
              <a:rPr lang="uk-UA" sz="2400" dirty="0"/>
              <a:t> з іншими представниками </a:t>
            </a:r>
            <a:r>
              <a:rPr lang="uk-UA" sz="2400" dirty="0" smtClean="0"/>
              <a:t>живої природи.</a:t>
            </a: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2816"/>
            <a:ext cx="8573653" cy="462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64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Поруч</a:t>
            </a:r>
            <a:r>
              <a:rPr lang="ru-RU" dirty="0" smtClean="0"/>
              <a:t> із </a:t>
            </a:r>
            <a:r>
              <a:rPr lang="ru-RU" dirty="0" err="1" smtClean="0"/>
              <a:t>подальшим</a:t>
            </a:r>
            <a:r>
              <a:rPr lang="ru-RU" dirty="0" smtClean="0"/>
              <a:t> </a:t>
            </a:r>
            <a:r>
              <a:rPr lang="ru-RU" dirty="0" err="1" smtClean="0"/>
              <a:t>удосконаленням</a:t>
            </a:r>
            <a:r>
              <a:rPr lang="ru-RU" dirty="0" smtClean="0"/>
              <a:t> </a:t>
            </a:r>
            <a:r>
              <a:rPr lang="ru-RU" dirty="0" err="1" smtClean="0"/>
              <a:t>лег</a:t>
            </a:r>
            <a:r>
              <a:rPr lang="ru-RU" dirty="0" err="1" smtClean="0"/>
              <a:t>ень</a:t>
            </a:r>
            <a:r>
              <a:rPr lang="ru-RU" dirty="0" smtClean="0"/>
              <a:t> </a:t>
            </a:r>
            <a:r>
              <a:rPr lang="ru-RU" dirty="0" err="1" smtClean="0"/>
              <a:t>надзвичайному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повітроносні</a:t>
            </a:r>
            <a:r>
              <a:rPr lang="ru-RU" dirty="0" smtClean="0"/>
              <a:t> шляху.</a:t>
            </a:r>
            <a:br>
              <a:rPr lang="ru-RU" dirty="0" smtClean="0"/>
            </a:b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12776"/>
            <a:ext cx="4608512" cy="517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778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1133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Розвиваються</a:t>
            </a:r>
            <a:r>
              <a:rPr lang="ru-RU" dirty="0" smtClean="0"/>
              <a:t> бронхи другого, </a:t>
            </a:r>
            <a:r>
              <a:rPr lang="ru-RU" dirty="0" err="1" smtClean="0"/>
              <a:t>третього</a:t>
            </a:r>
            <a:r>
              <a:rPr lang="ru-RU" dirty="0" smtClean="0"/>
              <a:t> і четвертого </a:t>
            </a:r>
            <a:r>
              <a:rPr lang="ru-RU" dirty="0" err="1" smtClean="0"/>
              <a:t>порядків</a:t>
            </a:r>
            <a:r>
              <a:rPr lang="ru-RU" dirty="0" smtClean="0"/>
              <a:t>, і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бронхіоли</a:t>
            </a:r>
            <a:r>
              <a:rPr lang="ru-RU" dirty="0" smtClean="0"/>
              <a:t> і </a:t>
            </a:r>
            <a:r>
              <a:rPr lang="ru-RU" dirty="0" err="1" smtClean="0"/>
              <a:t>альвеоли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932" y="1340768"/>
            <a:ext cx="4226323" cy="522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3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2376264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діафрагма</a:t>
            </a:r>
            <a:r>
              <a:rPr lang="ru-RU" dirty="0" smtClean="0"/>
              <a:t>, яка </a:t>
            </a:r>
            <a:r>
              <a:rPr lang="ru-RU" dirty="0" err="1" smtClean="0"/>
              <a:t>відокремлює</a:t>
            </a:r>
            <a:r>
              <a:rPr lang="ru-RU" dirty="0" smtClean="0"/>
              <a:t> </a:t>
            </a:r>
            <a:r>
              <a:rPr lang="ru-RU" dirty="0" err="1" smtClean="0"/>
              <a:t>грудну</a:t>
            </a:r>
            <a:r>
              <a:rPr lang="ru-RU" dirty="0" smtClean="0"/>
              <a:t> </a:t>
            </a:r>
            <a:r>
              <a:rPr lang="ru-RU" dirty="0" err="1" smtClean="0"/>
              <a:t>порожнину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черевної</a:t>
            </a:r>
            <a:r>
              <a:rPr lang="ru-RU" dirty="0"/>
              <a:t>.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високо</a:t>
            </a:r>
            <a:r>
              <a:rPr lang="ru-RU" dirty="0"/>
              <a:t> </a:t>
            </a:r>
            <a:r>
              <a:rPr lang="ru-RU" dirty="0" err="1"/>
              <a:t>спеціалізованих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ефективний</a:t>
            </a:r>
            <a:r>
              <a:rPr lang="ru-RU" dirty="0"/>
              <a:t> </a:t>
            </a:r>
            <a:r>
              <a:rPr lang="ru-RU" dirty="0" err="1"/>
              <a:t>газовий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у </a:t>
            </a:r>
            <a:r>
              <a:rPr lang="ru-RU" dirty="0" err="1"/>
              <a:t>легенях</a:t>
            </a:r>
            <a:r>
              <a:rPr lang="ru-RU" dirty="0"/>
              <a:t> (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) й у тканинах (</a:t>
            </a:r>
            <a:r>
              <a:rPr lang="ru-RU" dirty="0" err="1"/>
              <a:t>внутрішнє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). </a:t>
            </a:r>
            <a:endParaRPr lang="uk-UA" dirty="0"/>
          </a:p>
        </p:txBody>
      </p:sp>
      <p:pic>
        <p:nvPicPr>
          <p:cNvPr id="3074" name="Picture 2" descr="000001-small.jpg (366×275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00899"/>
            <a:ext cx="5112568" cy="3841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1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83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Еволюція дихальної системи органів людини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2013-05-15T13:40:01Z</dcterms:created>
  <dcterms:modified xsi:type="dcterms:W3CDTF">2013-05-15T20:03:32Z</dcterms:modified>
</cp:coreProperties>
</file>