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3" r:id="rId4"/>
    <p:sldId id="260" r:id="rId5"/>
    <p:sldId id="261" r:id="rId6"/>
    <p:sldId id="262" r:id="rId7"/>
    <p:sldId id="256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tx1">
                    <a:lumMod val="85000"/>
                  </a:schemeClr>
                </a:solidFill>
              </a:rPr>
              <a:t>Вірусні хвороби тварин  </a:t>
            </a:r>
            <a:endParaRPr lang="ru-RU" sz="7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sz="2800" dirty="0" smtClean="0"/>
              <a:t>Ящур.</a:t>
            </a:r>
          </a:p>
          <a:p>
            <a:r>
              <a:rPr lang="vi-VN" sz="2000" dirty="0" smtClean="0"/>
              <a:t>Я́щур</a:t>
            </a:r>
            <a:r>
              <a:rPr lang="uk-UA" sz="2000" smtClean="0"/>
              <a:t> </a:t>
            </a:r>
            <a:r>
              <a:rPr lang="en-US" sz="2000" smtClean="0"/>
              <a:t>— </a:t>
            </a:r>
            <a:r>
              <a:rPr lang="vi-VN" sz="2000" dirty="0" smtClean="0"/>
              <a:t>гостра інфекційна хвороба рогатої худоби, овець, кіз та свиней, вірусної етіології; вражає поодинокі особини або виступає в формі епізоотій.</a:t>
            </a:r>
            <a:endParaRPr lang="uk-UA" sz="2000" dirty="0" smtClean="0"/>
          </a:p>
          <a:p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14752"/>
            <a:ext cx="32099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928802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Віруси</a:t>
            </a:r>
            <a:r>
              <a:rPr lang="ru-RU" sz="2000" dirty="0" smtClean="0"/>
              <a:t> ящура </a:t>
            </a:r>
            <a:r>
              <a:rPr lang="ru-RU" sz="2000" dirty="0" err="1" smtClean="0"/>
              <a:t>володіють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вірулентністю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дерматотропністью</a:t>
            </a:r>
            <a:r>
              <a:rPr lang="ru-RU" sz="2000" dirty="0" smtClean="0"/>
              <a:t>, </a:t>
            </a:r>
            <a:r>
              <a:rPr lang="ru-RU" sz="2000" dirty="0" err="1" smtClean="0"/>
              <a:t>стійкі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висушування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заморожування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гинуть при </a:t>
            </a:r>
            <a:r>
              <a:rPr lang="ru-RU" sz="2000" dirty="0" err="1" smtClean="0"/>
              <a:t>нагріванні</a:t>
            </a:r>
            <a:r>
              <a:rPr lang="ru-RU" sz="2000" dirty="0" smtClean="0"/>
              <a:t> до 60 </a:t>
            </a:r>
            <a:r>
              <a:rPr lang="ru-RU" sz="2000" dirty="0" err="1" smtClean="0"/>
              <a:t>градусів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Цельсієм</a:t>
            </a:r>
            <a:r>
              <a:rPr lang="ru-RU" sz="2000" dirty="0" smtClean="0"/>
              <a:t>,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ультрафіолетових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дезинфікуючих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err="1" smtClean="0"/>
              <a:t>Джерело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збудника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Джерело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збудника</a:t>
            </a:r>
            <a:r>
              <a:rPr lang="ru-RU" sz="2000" dirty="0" smtClean="0"/>
              <a:t> - </a:t>
            </a:r>
            <a:r>
              <a:rPr lang="ru-RU" sz="2000" dirty="0" err="1" smtClean="0"/>
              <a:t>хворі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перехворіли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прояву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. </a:t>
            </a:r>
            <a:r>
              <a:rPr lang="ru-RU" sz="2000" dirty="0" err="1" smtClean="0"/>
              <a:t>Встановлено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збудник</a:t>
            </a:r>
            <a:r>
              <a:rPr lang="ru-RU" sz="2000" dirty="0" smtClean="0"/>
              <a:t> ящура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молоком за 3-4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видимих</a:t>
            </a:r>
            <a:r>
              <a:rPr lang="ru-RU" sz="2000" dirty="0" smtClean="0"/>
              <a:t> ​​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хвороби.Хворі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слиною</a:t>
            </a:r>
            <a:r>
              <a:rPr lang="ru-RU" sz="2000" dirty="0" smtClean="0"/>
              <a:t>, молоком, сечею </a:t>
            </a:r>
            <a:r>
              <a:rPr lang="ru-RU" sz="2000" dirty="0" err="1" smtClean="0"/>
              <a:t>і</a:t>
            </a:r>
            <a:r>
              <a:rPr lang="ru-RU" sz="2000" dirty="0" smtClean="0"/>
              <a:t> калом. </a:t>
            </a:r>
            <a:r>
              <a:rPr lang="ru-RU" sz="2000" dirty="0" err="1" smtClean="0"/>
              <a:t>Ящурние</a:t>
            </a:r>
            <a:r>
              <a:rPr lang="ru-RU" sz="2000" dirty="0" smtClean="0"/>
              <a:t> </a:t>
            </a:r>
            <a:r>
              <a:rPr lang="ru-RU" sz="2000" dirty="0" err="1" smtClean="0"/>
              <a:t>афти</a:t>
            </a:r>
            <a:r>
              <a:rPr lang="ru-RU" sz="2000" dirty="0" smtClean="0"/>
              <a:t> - </a:t>
            </a:r>
            <a:r>
              <a:rPr lang="ru-RU" sz="2000" dirty="0" err="1" smtClean="0"/>
              <a:t>наповнені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пухирці</a:t>
            </a:r>
            <a:r>
              <a:rPr lang="ru-RU" sz="2000" dirty="0" smtClean="0"/>
              <a:t> легко </a:t>
            </a:r>
            <a:r>
              <a:rPr lang="ru-RU" sz="2000" dirty="0" err="1" smtClean="0"/>
              <a:t>розриваються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в них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зовнішнє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, </a:t>
            </a:r>
            <a:r>
              <a:rPr lang="ru-RU" sz="2000" dirty="0" err="1" smtClean="0"/>
              <a:t>інфікуючи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предмети</a:t>
            </a:r>
            <a:r>
              <a:rPr lang="ru-RU" sz="2000" dirty="0" smtClean="0"/>
              <a:t> догляду за </a:t>
            </a:r>
            <a:r>
              <a:rPr lang="ru-RU" sz="2000" dirty="0" err="1" smtClean="0"/>
              <a:t>тваринами</a:t>
            </a:r>
            <a:r>
              <a:rPr lang="ru-RU" sz="2000" dirty="0" smtClean="0"/>
              <a:t>, корми, воду, </a:t>
            </a:r>
            <a:r>
              <a:rPr lang="ru-RU" sz="2000" dirty="0" err="1" smtClean="0"/>
              <a:t>пасовища</a:t>
            </a:r>
            <a:r>
              <a:rPr lang="ru-RU" sz="2000" dirty="0" smtClean="0"/>
              <a:t>, </a:t>
            </a:r>
            <a:r>
              <a:rPr lang="ru-RU" sz="2000" dirty="0" err="1" smtClean="0"/>
              <a:t>одяг</a:t>
            </a:r>
            <a:r>
              <a:rPr lang="ru-RU" sz="2000" dirty="0" smtClean="0"/>
              <a:t> людей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</a:t>
            </a:r>
          </a:p>
          <a:p>
            <a:r>
              <a:rPr lang="ru-RU" sz="2000" dirty="0" smtClean="0"/>
              <a:t> У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тваринам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утриманні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фактори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передачі</a:t>
            </a:r>
            <a:r>
              <a:rPr lang="ru-RU" sz="2000" dirty="0" smtClean="0"/>
              <a:t>: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тваринництва</a:t>
            </a:r>
            <a:r>
              <a:rPr lang="ru-RU" sz="2000" dirty="0" smtClean="0"/>
              <a:t>, корми, воду, </a:t>
            </a:r>
            <a:r>
              <a:rPr lang="ru-RU" sz="2000" dirty="0" err="1" smtClean="0"/>
              <a:t>підстилку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предмети</a:t>
            </a:r>
            <a:r>
              <a:rPr lang="ru-RU" sz="2000" dirty="0" smtClean="0"/>
              <a:t> догляду, </a:t>
            </a:r>
            <a:r>
              <a:rPr lang="ru-RU" sz="2000" dirty="0" err="1" smtClean="0"/>
              <a:t>транспортні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 </a:t>
            </a:r>
            <a:r>
              <a:rPr lang="ru-RU" sz="2000" dirty="0" err="1" smtClean="0"/>
              <a:t>Переносити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несприйнятливі</a:t>
            </a:r>
            <a:r>
              <a:rPr lang="ru-RU" sz="2000" dirty="0" smtClean="0"/>
              <a:t> до ящуру.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Ящур </a:t>
            </a:r>
            <a:r>
              <a:rPr lang="ru-RU" sz="2400" dirty="0" err="1" smtClean="0"/>
              <a:t>хворіють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домашні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непарнокопитні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000" dirty="0" err="1" smtClean="0"/>
              <a:t>вівці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корови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err="1" smtClean="0"/>
              <a:t>кози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651"/>
            <a:ext cx="4002566" cy="30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071966" cy="30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Епідеміологія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r>
              <a:rPr lang="ru-RU" sz="2000" dirty="0" smtClean="0"/>
              <a:t>Резервуаром та </a:t>
            </a:r>
            <a:r>
              <a:rPr lang="ru-RU" sz="2000" dirty="0" err="1" smtClean="0"/>
              <a:t>джерелом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заражені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парнокопитні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-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корови</a:t>
            </a:r>
            <a:r>
              <a:rPr lang="ru-RU" sz="2000" dirty="0" smtClean="0"/>
              <a:t>, молоко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збудників</a:t>
            </a:r>
            <a:r>
              <a:rPr lang="ru-RU" sz="2000" dirty="0" smtClean="0"/>
              <a:t> ящура. </a:t>
            </a:r>
            <a:r>
              <a:rPr lang="ru-RU" sz="2000" dirty="0" err="1" smtClean="0"/>
              <a:t>Зараження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споживанні</a:t>
            </a:r>
            <a:r>
              <a:rPr lang="ru-RU" sz="2000" dirty="0" smtClean="0"/>
              <a:t> сирого </a:t>
            </a:r>
            <a:r>
              <a:rPr lang="ru-RU" sz="2000" dirty="0" err="1" smtClean="0"/>
              <a:t>зараженого</a:t>
            </a:r>
            <a:r>
              <a:rPr lang="ru-RU" sz="2000" dirty="0" smtClean="0"/>
              <a:t> молока та </a:t>
            </a:r>
            <a:r>
              <a:rPr lang="ru-RU" sz="2000" dirty="0" err="1" smtClean="0"/>
              <a:t>м'яса</a:t>
            </a:r>
            <a:r>
              <a:rPr lang="ru-RU" sz="2000" dirty="0" smtClean="0"/>
              <a:t>,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контакті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Хворіють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діти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частіше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споживають</a:t>
            </a:r>
            <a:r>
              <a:rPr lang="ru-RU" sz="2000" dirty="0" smtClean="0"/>
              <a:t> молоко </a:t>
            </a:r>
            <a:r>
              <a:rPr lang="ru-RU" sz="2000" dirty="0" err="1" smtClean="0"/>
              <a:t>аніж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дорослі</a:t>
            </a:r>
            <a:r>
              <a:rPr lang="ru-RU" sz="2000" dirty="0" smtClean="0"/>
              <a:t>.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хворих</a:t>
            </a:r>
            <a:r>
              <a:rPr lang="ru-RU" sz="2000" dirty="0" smtClean="0"/>
              <a:t> людей не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</a:t>
            </a:r>
            <a:r>
              <a:rPr lang="ru-RU" sz="4000" dirty="0" smtClean="0"/>
              <a:t>      </a:t>
            </a:r>
            <a:r>
              <a:rPr lang="ru-RU" sz="4000" dirty="0" smtClean="0"/>
              <a:t>Сказ. </a:t>
            </a:r>
          </a:p>
          <a:p>
            <a:r>
              <a:rPr lang="ru-RU" sz="2000" dirty="0" err="1" smtClean="0"/>
              <a:t>Вірус</a:t>
            </a:r>
            <a:r>
              <a:rPr lang="ru-RU" sz="2000" dirty="0" smtClean="0"/>
              <a:t> сказу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специфічний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енцефаліт</a:t>
            </a:r>
            <a:r>
              <a:rPr lang="ru-RU" sz="2000" dirty="0" smtClean="0"/>
              <a:t> (</a:t>
            </a:r>
            <a:r>
              <a:rPr lang="ru-RU" sz="2000" dirty="0" err="1" smtClean="0"/>
              <a:t>запалення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) у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слиною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укусі</a:t>
            </a:r>
            <a:r>
              <a:rPr lang="ru-RU" sz="2000" dirty="0" smtClean="0"/>
              <a:t> хворою </a:t>
            </a:r>
            <a:r>
              <a:rPr lang="ru-RU" sz="2000" dirty="0" err="1" smtClean="0"/>
              <a:t>твариною</a:t>
            </a:r>
            <a:r>
              <a:rPr lang="ru-RU" sz="2000" dirty="0" smtClean="0"/>
              <a:t>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поширюючись</a:t>
            </a:r>
            <a:r>
              <a:rPr lang="ru-RU" sz="2000" dirty="0" smtClean="0"/>
              <a:t> по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шляхах,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кори головного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, </a:t>
            </a:r>
            <a:r>
              <a:rPr lang="ru-RU" sz="2000" dirty="0" err="1" smtClean="0"/>
              <a:t>гіпокампу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бульбарних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вражаючи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незворотні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вражає</a:t>
            </a:r>
            <a:r>
              <a:rPr lang="ru-RU" sz="2000" dirty="0" smtClean="0"/>
              <a:t> практично всю </a:t>
            </a:r>
            <a:r>
              <a:rPr lang="ru-RU" sz="2000" dirty="0" err="1" smtClean="0"/>
              <a:t>нервову</a:t>
            </a:r>
            <a:r>
              <a:rPr lang="ru-RU" sz="2000" dirty="0" smtClean="0"/>
              <a:t> систему. </a:t>
            </a:r>
            <a:r>
              <a:rPr lang="ru-RU" sz="2000" dirty="0" err="1" smtClean="0"/>
              <a:t>Спостерігаються</a:t>
            </a:r>
            <a:r>
              <a:rPr lang="ru-RU" sz="2000" dirty="0" smtClean="0"/>
              <a:t> набряк, </a:t>
            </a:r>
            <a:r>
              <a:rPr lang="ru-RU" sz="2000" dirty="0" err="1" smtClean="0"/>
              <a:t>крововиливи</a:t>
            </a:r>
            <a:r>
              <a:rPr lang="ru-RU" sz="2000" dirty="0" smtClean="0"/>
              <a:t>, </a:t>
            </a:r>
            <a:r>
              <a:rPr lang="ru-RU" sz="2000" dirty="0" err="1" smtClean="0"/>
              <a:t>дегенеративні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некротичні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і</a:t>
            </a:r>
            <a:r>
              <a:rPr lang="ru-RU" sz="2000" dirty="0" smtClean="0"/>
              <a:t> спинного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857628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слині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сказу </a:t>
            </a:r>
            <a:r>
              <a:rPr lang="ru-RU" sz="2000" dirty="0" err="1" smtClean="0"/>
              <a:t>з'являється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до початку </a:t>
            </a:r>
            <a:r>
              <a:rPr lang="ru-RU" sz="2000" dirty="0" err="1" smtClean="0"/>
              <a:t>клінічних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збільшує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сказу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укусу до 30-40%.Після </a:t>
            </a:r>
            <a:r>
              <a:rPr lang="ru-RU" sz="2000" dirty="0" err="1" smtClean="0"/>
              <a:t>проникнення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вірусу</a:t>
            </a:r>
            <a:r>
              <a:rPr lang="ru-RU" sz="2000" dirty="0" smtClean="0"/>
              <a:t> сказу в </a:t>
            </a:r>
            <a:r>
              <a:rPr lang="uk-UA" sz="2000" dirty="0" smtClean="0"/>
              <a:t>центральну нервову систему </a:t>
            </a:r>
            <a:r>
              <a:rPr lang="ru-RU" sz="2000" dirty="0" err="1" smtClean="0"/>
              <a:t>хворої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зараження</a:t>
            </a:r>
            <a:r>
              <a:rPr lang="ru-RU" sz="2000" dirty="0" smtClean="0"/>
              <a:t> через укус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 до 10%.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8001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42918"/>
            <a:ext cx="75724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</a:t>
            </a:r>
            <a:r>
              <a:rPr lang="ru-RU" sz="2800" dirty="0" err="1" smtClean="0"/>
              <a:t>Збудник</a:t>
            </a:r>
            <a:r>
              <a:rPr lang="ru-RU" sz="2800" dirty="0" smtClean="0"/>
              <a:t> сказу.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Зрілі </a:t>
            </a:r>
            <a:r>
              <a:rPr lang="ru-RU" sz="2000" dirty="0" err="1" smtClean="0"/>
              <a:t>віріони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пулевидну</a:t>
            </a:r>
            <a:r>
              <a:rPr lang="ru-RU" sz="2000" dirty="0" smtClean="0"/>
              <a:t> форму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</a:t>
            </a:r>
            <a:r>
              <a:rPr lang="ru-RU" sz="2000" dirty="0" smtClean="0"/>
              <a:t> 75</a:t>
            </a:r>
            <a:r>
              <a:rPr lang="en-US" sz="2000" dirty="0" smtClean="0"/>
              <a:t>x180 </a:t>
            </a:r>
            <a:r>
              <a:rPr lang="ru-RU" sz="2000" dirty="0" err="1" smtClean="0"/>
              <a:t>їм</a:t>
            </a:r>
            <a:r>
              <a:rPr lang="ru-RU" sz="2000" dirty="0" smtClean="0"/>
              <a:t>.;  один   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 закруглений,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плоский.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0024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Репродукція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вірусу</a:t>
            </a:r>
            <a:r>
              <a:rPr lang="ru-RU" sz="2000" dirty="0" smtClean="0"/>
              <a:t> сказу </a:t>
            </a:r>
            <a:r>
              <a:rPr lang="ru-RU" sz="2000" dirty="0" err="1" smtClean="0"/>
              <a:t>реалізується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цитоплазмі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сказу </a:t>
            </a:r>
            <a:r>
              <a:rPr lang="ru-RU" sz="2000" dirty="0" err="1" smtClean="0"/>
              <a:t>малоустойчів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зовнішньому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інактивується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температури.У</a:t>
            </a:r>
            <a:r>
              <a:rPr lang="ru-RU" sz="2000" dirty="0" smtClean="0"/>
              <a:t> трупах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сказу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зберігатися</a:t>
            </a:r>
            <a:r>
              <a:rPr lang="ru-RU" sz="2000" dirty="0" smtClean="0"/>
              <a:t> до 3 ~ 4 </a:t>
            </a:r>
            <a:r>
              <a:rPr lang="ru-RU" sz="2000" dirty="0" err="1" smtClean="0"/>
              <a:t>міс</a:t>
            </a:r>
            <a:r>
              <a:rPr lang="ru-RU" sz="2000" dirty="0" smtClean="0"/>
              <a:t>; </a:t>
            </a:r>
            <a:r>
              <a:rPr lang="ru-RU" sz="2000" dirty="0" err="1" smtClean="0"/>
              <a:t>чутливий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дезінфектантів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3278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31612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err="1" smtClean="0"/>
              <a:t>Тварини</a:t>
            </a:r>
            <a:r>
              <a:rPr lang="ru-RU" sz="3200" dirty="0" smtClean="0"/>
              <a:t>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найчастіше</a:t>
            </a:r>
            <a:r>
              <a:rPr lang="ru-RU" sz="3200" dirty="0" smtClean="0"/>
              <a:t> </a:t>
            </a:r>
            <a:r>
              <a:rPr lang="ru-RU" sz="3200" dirty="0" err="1" smtClean="0"/>
              <a:t>хворіють</a:t>
            </a:r>
            <a:r>
              <a:rPr lang="ru-RU" sz="3200" dirty="0" smtClean="0"/>
              <a:t> на сказ: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З диких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належать</a:t>
            </a:r>
            <a:r>
              <a:rPr lang="ru-RU" dirty="0" smtClean="0"/>
              <a:t>: </a:t>
            </a:r>
          </a:p>
          <a:p>
            <a:r>
              <a:rPr lang="ru-RU" sz="2000" dirty="0" err="1" smtClean="0"/>
              <a:t>вовки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лисиці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шакали</a:t>
            </a:r>
            <a:r>
              <a:rPr lang="ru-RU" sz="2000" dirty="0" smtClean="0"/>
              <a:t>, </a:t>
            </a:r>
            <a:r>
              <a:rPr lang="ru-RU" sz="2000" dirty="0" err="1" smtClean="0"/>
              <a:t>єноти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борсуки</a:t>
            </a:r>
            <a:r>
              <a:rPr lang="ru-RU" sz="2000" dirty="0" smtClean="0"/>
              <a:t>, </a:t>
            </a:r>
            <a:r>
              <a:rPr lang="ru-RU" sz="2000" dirty="0" err="1" smtClean="0"/>
              <a:t>скунси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кажани</a:t>
            </a:r>
            <a:r>
              <a:rPr lang="ru-RU" sz="2000" dirty="0" smtClean="0"/>
              <a:t>, </a:t>
            </a:r>
            <a:r>
              <a:rPr lang="ru-RU" sz="2000" dirty="0" err="1" smtClean="0"/>
              <a:t>гризуни</a:t>
            </a:r>
            <a:r>
              <a:rPr lang="ru-RU" sz="2000" dirty="0" smtClean="0"/>
              <a:t>.</a:t>
            </a:r>
          </a:p>
          <a:p>
            <a:r>
              <a:rPr lang="ru-RU" sz="2400" dirty="0" smtClean="0"/>
              <a:t>З </a:t>
            </a:r>
            <a:r>
              <a:rPr lang="ru-RU" sz="2400" dirty="0" err="1" smtClean="0"/>
              <a:t>домашніх</a:t>
            </a:r>
            <a:r>
              <a:rPr lang="ru-RU" sz="2400" dirty="0" smtClean="0"/>
              <a:t>:</a:t>
            </a:r>
          </a:p>
          <a:p>
            <a:r>
              <a:rPr lang="ru-RU" sz="2000" dirty="0" err="1" smtClean="0"/>
              <a:t>кішки,собаки,тхори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свині</a:t>
            </a:r>
            <a:r>
              <a:rPr lang="ru-RU" sz="2000" dirty="0" smtClean="0"/>
              <a:t>, </a:t>
            </a:r>
            <a:r>
              <a:rPr lang="ru-RU" sz="2000" dirty="0" err="1" smtClean="0"/>
              <a:t>дрібна</a:t>
            </a:r>
            <a:r>
              <a:rPr lang="ru-RU" sz="2000" dirty="0" smtClean="0"/>
              <a:t> та велика рогата худоба.</a:t>
            </a:r>
          </a:p>
          <a:p>
            <a:r>
              <a:rPr lang="ru-RU" dirty="0" smtClean="0"/>
              <a:t>АЛЕ </a:t>
            </a:r>
            <a:r>
              <a:rPr lang="ru-RU" sz="2000" dirty="0" err="1" smtClean="0"/>
              <a:t>домашня</a:t>
            </a:r>
            <a:r>
              <a:rPr lang="ru-RU" sz="2000" dirty="0" smtClean="0"/>
              <a:t> 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 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 </a:t>
            </a:r>
            <a:r>
              <a:rPr lang="ru-RU" sz="2000" dirty="0" err="1" smtClean="0"/>
              <a:t>заразитися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безпосередньому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контакті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хворою </a:t>
            </a:r>
            <a:r>
              <a:rPr lang="ru-RU" sz="2000" dirty="0" err="1" smtClean="0"/>
              <a:t>твариною</a:t>
            </a:r>
            <a:r>
              <a:rPr lang="ru-RU" sz="2000" dirty="0" smtClean="0"/>
              <a:t> (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 через укус;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не доведено,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заразитися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попаданні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виразку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слизової</a:t>
            </a:r>
            <a:r>
              <a:rPr lang="ru-RU" sz="2000" dirty="0" smtClean="0"/>
              <a:t> рота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свіжу</a:t>
            </a:r>
            <a:r>
              <a:rPr lang="ru-RU" sz="2000" dirty="0" smtClean="0"/>
              <a:t> рану, </a:t>
            </a:r>
            <a:r>
              <a:rPr lang="ru-RU" sz="2000" dirty="0" err="1" smtClean="0"/>
              <a:t>нанесену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контакту </a:t>
            </a:r>
            <a:r>
              <a:rPr lang="ru-RU" sz="2000" dirty="0" err="1" smtClean="0"/>
              <a:t>з</a:t>
            </a:r>
            <a:r>
              <a:rPr lang="ru-RU" sz="2000" dirty="0" smtClean="0"/>
              <a:t> хворою </a:t>
            </a:r>
            <a:r>
              <a:rPr lang="ru-RU" sz="2000" dirty="0" err="1" smtClean="0"/>
              <a:t>твариною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27209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8486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679" y="4000504"/>
            <a:ext cx="3038321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3582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/>
              <a:t>Як </a:t>
            </a:r>
            <a:r>
              <a:rPr lang="ru-RU" sz="3200" dirty="0" err="1" smtClean="0"/>
              <a:t>зрозуміти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тварина</a:t>
            </a:r>
            <a:r>
              <a:rPr lang="ru-RU" sz="3200" dirty="0" smtClean="0"/>
              <a:t> хвора на сказ.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Про те,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 собака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лисиця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захворіла</a:t>
            </a:r>
            <a:r>
              <a:rPr lang="ru-RU" sz="2000" dirty="0" smtClean="0"/>
              <a:t> сказом, </a:t>
            </a:r>
            <a:r>
              <a:rPr lang="ru-RU" sz="2000" dirty="0" err="1" smtClean="0"/>
              <a:t>свідчить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незвичайна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поведінка</a:t>
            </a:r>
            <a:r>
              <a:rPr lang="ru-RU" sz="2000" dirty="0" smtClean="0"/>
              <a:t>:</a:t>
            </a:r>
          </a:p>
          <a:p>
            <a:r>
              <a:rPr lang="ru-RU" sz="2000" dirty="0" err="1" smtClean="0"/>
              <a:t>тварина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страх, </a:t>
            </a:r>
          </a:p>
          <a:p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smtClean="0"/>
              <a:t>милою, </a:t>
            </a:r>
            <a:r>
              <a:rPr lang="ru-RU" sz="2000" dirty="0" err="1" smtClean="0"/>
              <a:t>довірливою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безстрашно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наближається</a:t>
            </a:r>
            <a:r>
              <a:rPr lang="ru-RU" sz="2000" dirty="0" smtClean="0"/>
              <a:t> до людей. </a:t>
            </a:r>
          </a:p>
          <a:p>
            <a:r>
              <a:rPr lang="ru-RU" sz="2000" dirty="0" err="1" smtClean="0"/>
              <a:t>Якщо</a:t>
            </a:r>
            <a:r>
              <a:rPr lang="ru-RU" sz="2000" dirty="0" smtClean="0"/>
              <a:t> хвороба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минула </a:t>
            </a:r>
            <a:r>
              <a:rPr lang="ru-RU" sz="2000" dirty="0" err="1" smtClean="0"/>
              <a:t>початкову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стадію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сказу: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пащі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звіра</a:t>
            </a:r>
            <a:r>
              <a:rPr lang="ru-RU" sz="2000" dirty="0" smtClean="0"/>
              <a:t> </a:t>
            </a:r>
            <a:r>
              <a:rPr lang="ru-RU" sz="2000" dirty="0" err="1" smtClean="0"/>
              <a:t>тече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слина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нестримно</a:t>
            </a:r>
            <a:r>
              <a:rPr lang="ru-RU" sz="2000" dirty="0" smtClean="0"/>
              <a:t> </a:t>
            </a:r>
            <a:r>
              <a:rPr lang="ru-RU" sz="2000" dirty="0" err="1" smtClean="0"/>
              <a:t>кусатися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Довірливість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скаженої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- </a:t>
            </a:r>
            <a:r>
              <a:rPr lang="ru-RU" sz="2000" dirty="0" err="1" smtClean="0"/>
              <a:t>хитрий</a:t>
            </a:r>
            <a:r>
              <a:rPr lang="ru-RU" sz="2000" dirty="0" smtClean="0"/>
              <a:t> трюк </a:t>
            </a:r>
            <a:r>
              <a:rPr lang="ru-RU" sz="2000" dirty="0" err="1" smtClean="0"/>
              <a:t>збудника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вражає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мозок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. Хвора </a:t>
            </a:r>
            <a:r>
              <a:rPr lang="ru-RU" sz="2000" dirty="0" err="1" smtClean="0"/>
              <a:t>тварина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інстинкти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наближається</a:t>
            </a:r>
            <a:r>
              <a:rPr lang="ru-RU" sz="2000" dirty="0" smtClean="0"/>
              <a:t> до людей,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 невинною.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Чума у </a:t>
            </a:r>
            <a:r>
              <a:rPr lang="ru-RU" sz="3200" dirty="0" err="1" smtClean="0"/>
              <a:t>тварин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Чума </a:t>
            </a:r>
            <a:r>
              <a:rPr lang="ru-RU" sz="2000" dirty="0" smtClean="0"/>
              <a:t>(зараза) - </a:t>
            </a:r>
            <a:r>
              <a:rPr lang="ru-RU" sz="2000" dirty="0" err="1" smtClean="0"/>
              <a:t>гостре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природно-осередкове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карантинних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протікає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виключно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загальним</a:t>
            </a:r>
            <a:r>
              <a:rPr lang="ru-RU" sz="2000" dirty="0" smtClean="0"/>
              <a:t> станом, лихоманкою, </a:t>
            </a:r>
            <a:r>
              <a:rPr lang="ru-RU" sz="2000" dirty="0" err="1" smtClean="0"/>
              <a:t>поразкою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лімфовузлів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легенів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, часто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розвитком</a:t>
            </a:r>
            <a:r>
              <a:rPr lang="ru-RU" sz="2000" dirty="0" smtClean="0"/>
              <a:t> сепсису.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летальністю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вкрай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заразністю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Хвороби</a:t>
            </a:r>
            <a:r>
              <a:rPr lang="ru-RU" sz="2000" dirty="0" smtClean="0"/>
              <a:t>, як правило, </a:t>
            </a:r>
            <a:r>
              <a:rPr lang="ru-RU" sz="2000" dirty="0" err="1" smtClean="0"/>
              <a:t>проявляються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епізоотій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широким </a:t>
            </a:r>
            <a:r>
              <a:rPr lang="ru-RU" sz="2000" dirty="0" err="1" smtClean="0"/>
              <a:t>охопленням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поголів'я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будь-яку</a:t>
            </a:r>
            <a:r>
              <a:rPr lang="ru-RU" sz="2000" dirty="0" smtClean="0"/>
              <a:t> пору року, </a:t>
            </a:r>
            <a:r>
              <a:rPr lang="ru-RU" sz="2000" dirty="0" err="1" smtClean="0"/>
              <a:t>вражають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аліментарним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аерогенним</a:t>
            </a:r>
            <a:r>
              <a:rPr lang="ru-RU" sz="2000" dirty="0" smtClean="0"/>
              <a:t> способами.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33850"/>
            <a:ext cx="3286148" cy="247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mtClean="0"/>
              <a:t> Збудником</a:t>
            </a:r>
            <a:r>
              <a:rPr lang="ru-RU" sz="3200" dirty="0" smtClean="0"/>
              <a:t> </a:t>
            </a:r>
            <a:r>
              <a:rPr lang="ru-RU" sz="3200" dirty="0" err="1" smtClean="0"/>
              <a:t>чуми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​​</a:t>
            </a:r>
            <a:r>
              <a:rPr lang="ru-RU" sz="3200" dirty="0" err="1" smtClean="0"/>
              <a:t>чумна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паличка</a:t>
            </a:r>
            <a:r>
              <a:rPr lang="ru-RU" sz="3200" dirty="0" smtClean="0"/>
              <a:t>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відкрита</a:t>
            </a:r>
            <a:r>
              <a:rPr lang="ru-RU" sz="2000" dirty="0" smtClean="0"/>
              <a:t> в 1894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вченими</a:t>
            </a:r>
            <a:r>
              <a:rPr lang="ru-RU" sz="2000" dirty="0" smtClean="0"/>
              <a:t>: французом </a:t>
            </a:r>
            <a:r>
              <a:rPr lang="ru-RU" sz="2000" dirty="0" err="1" smtClean="0"/>
              <a:t>Олександром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Йерсеном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японцем </a:t>
            </a:r>
            <a:r>
              <a:rPr lang="ru-RU" sz="2000" dirty="0" err="1" smtClean="0"/>
              <a:t>Кітасато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Сібасабуро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4000528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71810"/>
            <a:ext cx="1817076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Шляхи </a:t>
            </a:r>
            <a:r>
              <a:rPr lang="ru-RU" sz="2800" dirty="0" err="1" smtClean="0"/>
              <a:t>інфікування</a:t>
            </a:r>
            <a:r>
              <a:rPr lang="ru-RU" sz="2800" dirty="0" smtClean="0"/>
              <a:t>:</a:t>
            </a:r>
          </a:p>
          <a:p>
            <a:r>
              <a:rPr lang="ru-RU" sz="2000" dirty="0" smtClean="0"/>
              <a:t>1.трансмісивний (</a:t>
            </a:r>
            <a:r>
              <a:rPr lang="ru-RU" sz="2000" dirty="0" err="1" smtClean="0"/>
              <a:t>перенощики</a:t>
            </a:r>
            <a:r>
              <a:rPr lang="ru-RU" sz="2000" dirty="0" smtClean="0"/>
              <a:t> – блохи) шлях -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переносниками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біологічними</a:t>
            </a:r>
            <a:r>
              <a:rPr lang="ru-RU" sz="2000" dirty="0" smtClean="0"/>
              <a:t> господарями </a:t>
            </a:r>
            <a:r>
              <a:rPr lang="ru-RU" sz="2000" dirty="0" err="1" smtClean="0"/>
              <a:t>збудників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переносниками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2.повітряно-пиловий</a:t>
            </a:r>
          </a:p>
          <a:p>
            <a:r>
              <a:rPr lang="ru-RU" sz="2000" dirty="0" smtClean="0"/>
              <a:t>3.повітряно-крапельний</a:t>
            </a:r>
          </a:p>
          <a:p>
            <a:r>
              <a:rPr lang="ru-RU" sz="2000" dirty="0" smtClean="0"/>
              <a:t>4.контактний</a:t>
            </a:r>
          </a:p>
          <a:p>
            <a:r>
              <a:rPr lang="ru-RU" sz="2000" dirty="0" smtClean="0"/>
              <a:t>5.Аліментарний шлях – </a:t>
            </a:r>
            <a:r>
              <a:rPr lang="ru-RU" sz="2000" dirty="0" err="1" smtClean="0"/>
              <a:t>пов’язаний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хворих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туберкульоз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інфікованої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їжі</a:t>
            </a:r>
            <a:r>
              <a:rPr lang="ru-RU" sz="2000" dirty="0" smtClean="0"/>
              <a:t>, посуду, через молоко </a:t>
            </a:r>
            <a:r>
              <a:rPr lang="ru-RU" sz="2000" dirty="0" err="1" smtClean="0"/>
              <a:t>хворої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Переносники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чуми</a:t>
            </a:r>
            <a:r>
              <a:rPr lang="ru-RU" sz="2800" dirty="0" smtClean="0"/>
              <a:t>.</a:t>
            </a:r>
          </a:p>
          <a:p>
            <a:r>
              <a:rPr lang="ru-RU" sz="2000" dirty="0" smtClean="0"/>
              <a:t>Резервуаром </a:t>
            </a:r>
            <a:r>
              <a:rPr lang="ru-RU" sz="2000" dirty="0" err="1" smtClean="0"/>
              <a:t>збудника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природі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гризуни</a:t>
            </a:r>
            <a:r>
              <a:rPr lang="ru-RU" sz="2000" dirty="0" smtClean="0"/>
              <a:t> (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200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підвидів</a:t>
            </a:r>
            <a:r>
              <a:rPr lang="ru-RU" sz="2000" dirty="0" smtClean="0"/>
              <a:t>).</a:t>
            </a:r>
          </a:p>
          <a:p>
            <a:r>
              <a:rPr lang="ru-RU" sz="2000" dirty="0" err="1" smtClean="0"/>
              <a:t>Переносниками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блохи (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120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),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паразитують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тваринах</a:t>
            </a:r>
            <a:r>
              <a:rPr lang="ru-RU" sz="2000" dirty="0" smtClean="0"/>
              <a:t>. У </a:t>
            </a:r>
            <a:r>
              <a:rPr lang="ru-RU" sz="2000" dirty="0" err="1" smtClean="0"/>
              <a:t>зимосплячі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гризуни</a:t>
            </a:r>
            <a:r>
              <a:rPr lang="ru-RU" sz="2000" dirty="0" smtClean="0"/>
              <a:t> (</a:t>
            </a:r>
            <a:r>
              <a:rPr lang="ru-RU" sz="2000" dirty="0" err="1" smtClean="0"/>
              <a:t>ховрахи</a:t>
            </a:r>
            <a:r>
              <a:rPr lang="ru-RU" sz="2000" dirty="0" smtClean="0"/>
              <a:t>, </a:t>
            </a:r>
            <a:r>
              <a:rPr lang="ru-RU" sz="2000" dirty="0" err="1" smtClean="0"/>
              <a:t>бабаки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тарбагани</a:t>
            </a:r>
            <a:r>
              <a:rPr lang="ru-RU" sz="2000" dirty="0" smtClean="0"/>
              <a:t>) . У </a:t>
            </a:r>
            <a:r>
              <a:rPr lang="ru-RU" sz="2000" dirty="0" err="1" smtClean="0"/>
              <a:t>незимосплячих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звірків</a:t>
            </a:r>
            <a:r>
              <a:rPr lang="ru-RU" sz="2000" dirty="0" smtClean="0"/>
              <a:t> (</a:t>
            </a:r>
            <a:r>
              <a:rPr lang="ru-RU" sz="2000" dirty="0" err="1" smtClean="0"/>
              <a:t>щурі</a:t>
            </a:r>
            <a:r>
              <a:rPr lang="ru-RU" sz="2000" dirty="0" smtClean="0"/>
              <a:t>, </a:t>
            </a:r>
            <a:r>
              <a:rPr lang="ru-RU" sz="2000" dirty="0" err="1" smtClean="0"/>
              <a:t>миші</a:t>
            </a:r>
            <a:r>
              <a:rPr lang="ru-RU" sz="2000" dirty="0" smtClean="0"/>
              <a:t>, </a:t>
            </a:r>
            <a:r>
              <a:rPr lang="ru-RU" sz="2000" dirty="0" err="1" smtClean="0"/>
              <a:t>піщанки</a:t>
            </a:r>
            <a:r>
              <a:rPr lang="ru-RU" sz="2000" dirty="0" smtClean="0"/>
              <a:t>)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реєструватися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року.</a:t>
            </a:r>
          </a:p>
          <a:p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на чуму </a:t>
            </a:r>
            <a:r>
              <a:rPr lang="ru-RU" sz="2000" dirty="0" err="1" smtClean="0"/>
              <a:t>хворіють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верблюди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429000"/>
            <a:ext cx="223045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2857520" cy="21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170" y="3429000"/>
            <a:ext cx="29976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318</TotalTime>
  <Words>475</Words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Вірусні хвороби тварин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Вірусні хвороби тварин</dc:title>
  <dc:creator>Ваня</dc:creator>
  <cp:lastModifiedBy>Ваня</cp:lastModifiedBy>
  <cp:revision>36</cp:revision>
  <dcterms:created xsi:type="dcterms:W3CDTF">2013-02-27T15:50:20Z</dcterms:created>
  <dcterms:modified xsi:type="dcterms:W3CDTF">2013-02-28T16:29:57Z</dcterms:modified>
</cp:coreProperties>
</file>