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29816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Горшечные растения. 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Фуксия.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4456" y="5428381"/>
            <a:ext cx="5364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 ученик 11-Л класса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Мощинский Антон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 Приходько И.А.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4968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263682"/>
              </p:ext>
            </p:extLst>
          </p:nvPr>
        </p:nvGraphicFramePr>
        <p:xfrm>
          <a:off x="179512" y="560538"/>
          <a:ext cx="3960440" cy="5716302"/>
        </p:xfrm>
        <a:graphic>
          <a:graphicData uri="http://schemas.openxmlformats.org/drawingml/2006/table">
            <a:tbl>
              <a:tblPr/>
              <a:tblGrid>
                <a:gridCol w="1889956"/>
                <a:gridCol w="2070484"/>
              </a:tblGrid>
              <a:tr h="1230744">
                <a:tc>
                  <a:txBody>
                    <a:bodyPr/>
                    <a:lstStyle/>
                    <a:p>
                      <a:pPr algn="r"/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Царство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200" u="none" strike="noStrike" dirty="0" smtClean="0">
                        <a:solidFill>
                          <a:srgbClr val="0B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200" u="none" strike="noStrike" dirty="0" smtClean="0">
                          <a:solidFill>
                            <a:srgbClr val="0B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Растения</a:t>
                      </a:r>
                    </a:p>
                    <a:p>
                      <a:pPr algn="l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30744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u="none" strike="noStrike" dirty="0" smtClean="0">
                          <a:solidFill>
                            <a:srgbClr val="0B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Покрытосеменные</a:t>
                      </a:r>
                    </a:p>
                    <a:p>
                      <a:pPr algn="l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698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u="none" strike="noStrike" dirty="0" smtClean="0">
                          <a:solidFill>
                            <a:srgbClr val="0B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Двудольные</a:t>
                      </a:r>
                    </a:p>
                    <a:p>
                      <a:pPr algn="l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698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Порядок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u="none" strike="noStrike" dirty="0" smtClean="0">
                          <a:solidFill>
                            <a:srgbClr val="0B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Миртоцветные</a:t>
                      </a:r>
                    </a:p>
                    <a:p>
                      <a:pPr algn="l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698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Семейство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u="none" strike="noStrike" dirty="0" smtClean="0">
                          <a:solidFill>
                            <a:srgbClr val="0B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Кипрейные</a:t>
                      </a:r>
                    </a:p>
                    <a:p>
                      <a:pPr algn="l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5379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Род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Фуксия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100" name="Picture 4" descr="http://idealniydom.com/images/img_upload/fuks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4041"/>
            <a:ext cx="4551972" cy="60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укс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627622" cy="54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682818"/>
            <a:ext cx="47160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Фу́ксия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род многолетних растений семейства 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Кипр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йны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Родина фуксии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Центральная и Южная Америка, Новая Зеландия. Это вечнозелёные кустарники, которых в природе насчитывается около 100 видов.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Многие виды культивируются как декоративные растения, выведено множество сортов.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ipsplants.ru/sites/default/files/u23/fy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5" y="254766"/>
            <a:ext cx="35909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4.s3usercontent.com/u34/photo670B/20431505536-0/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420279" cy="38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440085"/>
            <a:ext cx="45365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Благодаря своей красоте, фуксию выращивают в домашних условиях: в горшках, в летних садах и т.д.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727531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Фуксия была открыта французским учёным Шарлем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Плюмье.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Он назвал его в честь немецкого ботаника и медика Леонарта фон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Фукса.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Позже это название использовал Карл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Линней.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Поскольку исходным пунктом ботанической номенклатуры установлен 1753 год, Линней формально счается автором ботанического названия этого рода.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Plumier Char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8125"/>
            <a:ext cx="386637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021288"/>
            <a:ext cx="386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2000" b="1" i="1" dirty="0" smtClean="0"/>
              <a:t>Шарль Плюмье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2527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6632"/>
            <a:ext cx="59129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Ботаническое описание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66" y="148478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Деревце или кустарник, с гибкими ветвями, покрытыми небольшими зелёными или слегка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красноватыми листьями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Листья супротивные овально-ланцетной формы, 4-5 см длиной, заострённые на конце и слегка зубчатые по краю. Цветёт обильно и долго. Цветки фуксии бывают разной окраски, простые или махровые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Цветок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состоит из двух частей: из венчиковидной яркой чашечки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трубчатого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венчика с отогнутыми листьями. Лепестки короче, чем лопасти чашечки, тычинки более длинные, чем чашечка. После цветения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образуется плод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svetem.ru/wp-content/uploads/2013/03/fuchs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94105"/>
            <a:ext cx="541692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fuchsia-fialka.ru/memo_dir/img/7_6/First_Lad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94105"/>
            <a:ext cx="37204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5gy.ru/wp-content/uploads/fuksiya_14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07" y="886073"/>
            <a:ext cx="6112453" cy="447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kvetki.com/files/catalog1/554_FUCHSIA%20Upright%20Mieke%20Meurs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15" y="886073"/>
            <a:ext cx="4886035" cy="549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4624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Уход за фуксией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zurbazar.ru/netcat_files/675/749/P1100332_1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94484"/>
            <a:ext cx="762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836712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Фуксии светолюбивы. Температура содержания —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умеренная,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при температуре выше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°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фуксия может сбросить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листья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даже погибнуть. Зимой растения содержат при температуре 6—10° С. Полив летом обильный, почва должна быть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влажная. Зимой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полив умеренный. Пересаживать фуксии необходимо ежегодно весной. 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Повреждается тлёй, белокрылкой, паутинным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клещом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и ржавчиной.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39279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Виды фуксии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udachnyi.ru/wp-content/uploads/2012/10/%D0%91%D0%BE%D0%BD%D1%81%D0%B0%D0%B9-%D0%90%D0%B7%D0%B0%D0%BB%D0%B8%D0%B9-%D0%A3%D1%8D%D0%BD%D0%BE-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32087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5661248"/>
            <a:ext cx="53285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ФУКСИЯ БОНСАЙ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pitomnik45km.ru/d/119588/d/%D1%84%D1%83%D0%BA%D1%81%D0%B8%D1%8F_%D0%B0%D0%BC%D0%BF%D0%B5%D0%BB%D1%8C%D0%BD%D0%B0%D1%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00342"/>
            <a:ext cx="5276226" cy="467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661248"/>
            <a:ext cx="542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ФУКСИЯ АМПЕЛЬНАЯ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cvety-v-dome.ladybye.ru/wp-content/uploads/2012/02/normal_Fuchsia_023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967061" cy="44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566124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ФУКСИЯ КОМНАТНАЯ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3"/>
            <a:ext cx="806489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Интересные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факты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Существует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пурпурный цвет,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названный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честь фуксии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Химическое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соединение </a:t>
            </a:r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фуксин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получило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такое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название из-за схожести его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водных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растворов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 окраской цветов фуксии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американского джазового саксофониста 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С. Риверса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дебютный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альбом называется 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Fuchsia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Swing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  <p:pic>
        <p:nvPicPr>
          <p:cNvPr id="8194" name="Picture 2" descr="http://900igr.net/datas/tsvet-i-forma/TSveta-4.files/0015-015-Fuks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0768"/>
            <a:ext cx="1526714" cy="11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thumb/f/f6/Fuchsine.png/200px-Fuchs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99" y="2708920"/>
            <a:ext cx="1571841" cy="11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3.fastpic.ru/big/2009/1023/38/749de0beef4f789476a4169ad2663a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98" y="4172077"/>
            <a:ext cx="1571841" cy="23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81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Бандерос</dc:creator>
  <cp:lastModifiedBy>Бандерос</cp:lastModifiedBy>
  <cp:revision>6</cp:revision>
  <dcterms:created xsi:type="dcterms:W3CDTF">2014-04-12T11:28:06Z</dcterms:created>
  <dcterms:modified xsi:type="dcterms:W3CDTF">2014-04-12T12:28:57Z</dcterms:modified>
</cp:coreProperties>
</file>