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4C71EC6-210F-42DE-9C53-41977AD35B3D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Наследственность – изменчивость организма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589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979712" y="404664"/>
            <a:ext cx="5040560" cy="8640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Мендель – основоположник науки «генетика»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131840" y="1484784"/>
            <a:ext cx="5760640" cy="5184576"/>
          </a:xfrm>
        </p:spPr>
        <p:txBody>
          <a:bodyPr>
            <a:normAutofit/>
          </a:bodyPr>
          <a:lstStyle/>
          <a:p>
            <a:r>
              <a:rPr lang="ru-RU" dirty="0" err="1"/>
              <a:t>Грегор</a:t>
            </a:r>
            <a:r>
              <a:rPr lang="ru-RU" dirty="0"/>
              <a:t> Мендель - чешский ученый. В его работах, выполненных в период с 1856 по 1863 г., были открыты основные законы наследственности. Иоганн Мендель родился в 1822 г. в семье крестьянина в Силезии. Окончив гимназию, он в 1843 г. был пострижен в монахи </a:t>
            </a:r>
            <a:r>
              <a:rPr lang="ru-RU" dirty="0" err="1"/>
              <a:t>августинского</a:t>
            </a:r>
            <a:r>
              <a:rPr lang="ru-RU" dirty="0"/>
              <a:t> монастыря в </a:t>
            </a:r>
            <a:r>
              <a:rPr lang="ru-RU" dirty="0" err="1"/>
              <a:t>Брюнне</a:t>
            </a:r>
            <a:r>
              <a:rPr lang="ru-RU" dirty="0"/>
              <a:t>, приняв при этом имя </a:t>
            </a:r>
            <a:r>
              <a:rPr lang="ru-RU" dirty="0" err="1"/>
              <a:t>Грегор</a:t>
            </a:r>
            <a:r>
              <a:rPr lang="ru-RU" dirty="0"/>
              <a:t>. На средства этого монастыря он учился в Венском университете (1851-1853). Вернувшись в </a:t>
            </a:r>
            <a:r>
              <a:rPr lang="ru-RU" dirty="0" err="1"/>
              <a:t>Брюнн</a:t>
            </a:r>
            <a:r>
              <a:rPr lang="ru-RU" dirty="0"/>
              <a:t>, преподавал физику и биологию в школе. К этому периоду относятся опыты Менделя с растительными гибридами . В 1868 г. Мендель стал настоятелем монастыря и отошел от занятий наукой.</a:t>
            </a:r>
          </a:p>
        </p:txBody>
      </p:sp>
      <p:pic>
        <p:nvPicPr>
          <p:cNvPr id="1026" name="Picture 2" descr="http://onich.ru/uploads/posts/2013-09/1380267632_2013-09-27_1033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00807"/>
            <a:ext cx="2362200" cy="3524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7116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Основные закономерности наследования признаков, установленные Менделем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700808"/>
            <a:ext cx="8435280" cy="4648536"/>
          </a:xfrm>
        </p:spPr>
        <p:txBody>
          <a:bodyPr>
            <a:normAutofit lnSpcReduction="10000"/>
          </a:bodyPr>
          <a:lstStyle/>
          <a:p>
            <a:r>
              <a:rPr lang="ru-RU" dirty="0"/>
              <a:t>1</a:t>
            </a:r>
            <a:r>
              <a:rPr lang="ru-RU" sz="2400" dirty="0"/>
              <a:t> При скрещивании чистосортных растений все гибриды первого поколения единообразны и характеризуются доминантным вариантом признака.</a:t>
            </a:r>
          </a:p>
          <a:p>
            <a:r>
              <a:rPr lang="ru-RU" sz="2400" dirty="0"/>
              <a:t>2 При скрещивании гибридов первого поколения между собой в их потомстве наблюдается расщепление в соотношении – 3 части растений с доминантным вариантом признака : 1 часть растений с рецессивным вариантом.</a:t>
            </a:r>
          </a:p>
          <a:p>
            <a:r>
              <a:rPr lang="ru-RU" sz="2400" dirty="0"/>
              <a:t>3 Отдельные признаки наследуются независимо друг от друга.</a:t>
            </a:r>
          </a:p>
          <a:p>
            <a:r>
              <a:rPr lang="ru-RU" sz="2400" dirty="0"/>
              <a:t>В дальнейшем закономерности наследования признаков, выявленные Менделем, получили название законов Менделя.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6596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2206"/>
            <a:ext cx="658822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Томас Хант Морган</a:t>
            </a:r>
            <a:r>
              <a:rPr lang="ru-RU" sz="2000" dirty="0"/>
              <a:t> (1866-1945) — американский биолог, один из основоположников </a:t>
            </a:r>
            <a:r>
              <a:rPr lang="ru-RU" sz="2000" dirty="0" smtClean="0"/>
              <a:t>генетики </a:t>
            </a:r>
          </a:p>
          <a:p>
            <a:r>
              <a:rPr lang="ru-RU" sz="2000" dirty="0"/>
              <a:t> Начиная с 1908 г. совместно со своими учениками («школа Моргана») проводил обширные экспериментальные исследования на новом генетическом объекте – плодовой мушке дрозофиле. Изучая наследование мутаций у дрозофилы, Морган и его сотрудники показали, что гены передаются отдельными группами сцепления и что число таких групп равно числу пар хромосом. Исследовав нарушения сцепления в результате </a:t>
            </a:r>
            <a:r>
              <a:rPr lang="ru-RU" sz="2000" i="1" dirty="0"/>
              <a:t>кроссинговера</a:t>
            </a:r>
            <a:r>
              <a:rPr lang="ru-RU" sz="2000" dirty="0"/>
              <a:t>, Морган и сотрудники пришли к выводу о линейном расположении генов вдоль хромосом и разработали методы определения их взаимного положения. В монографии «Механизм менделевской наследственности» (1915) ими были объяснены закономерности наследования (</a:t>
            </a:r>
            <a:r>
              <a:rPr lang="ru-RU" sz="2000" i="1" u="sng" dirty="0"/>
              <a:t>Менделя законы</a:t>
            </a:r>
            <a:r>
              <a:rPr lang="ru-RU" sz="2000" dirty="0"/>
              <a:t>) на основании </a:t>
            </a:r>
            <a:r>
              <a:rPr lang="ru-RU" sz="2000" i="1" dirty="0"/>
              <a:t>хромосомной теории наследственности</a:t>
            </a:r>
            <a:r>
              <a:rPr lang="ru-RU" sz="2000" dirty="0"/>
              <a:t>. Детальная разработка этой теории составляет основной вклад школы Моргана в генетику. Нобелевская премия по физиологии и медицине (1933)</a:t>
            </a:r>
          </a:p>
        </p:txBody>
      </p:sp>
      <p:pic>
        <p:nvPicPr>
          <p:cNvPr id="2050" name="Picture 2" descr="http://files.school-collection.edu.ru/dlrstore/71ba5794-2232-4cae-996f-8d679bd94264/Morg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684347"/>
            <a:ext cx="2403093" cy="3342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7881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19065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dirty="0" smtClean="0"/>
              <a:t>МУТАГЕНЫ </a:t>
            </a:r>
            <a:r>
              <a:rPr lang="ru-RU" sz="2600" dirty="0" smtClean="0"/>
              <a:t>- физические </a:t>
            </a:r>
            <a:r>
              <a:rPr lang="ru-RU" sz="2600" dirty="0"/>
              <a:t>факторы и химические вещества, способные вызывать наследуемые изменения генетического материала – </a:t>
            </a:r>
            <a:r>
              <a:rPr lang="ru-RU" sz="2600" i="1" dirty="0"/>
              <a:t>мутации</a:t>
            </a:r>
            <a:r>
              <a:rPr lang="ru-RU" sz="2600" dirty="0"/>
              <a:t>. К таким факторам относятся все типы ионизирующих излучений, ультрафиолетовое излучение, высокие и низкие температуры и др. Среди химических мутагенов – алкалоиды, производные мочевины, аналоги азотистых оснований, входящих в состав нуклеиновых кислот, чужеродные для данного организма нуклеиновые кислоты. Т. к. мутации могут возникать спонтанно, без воздействия извне, мутагенными считаются те факторы (или их дозы), влияние которых приводит к частоте мутаций, достоверно превышающей их естественный уровень. </a:t>
            </a:r>
          </a:p>
        </p:txBody>
      </p:sp>
    </p:spTree>
    <p:extLst>
      <p:ext uri="{BB962C8B-B14F-4D97-AF65-F5344CB8AC3E}">
        <p14:creationId xmlns:p14="http://schemas.microsoft.com/office/powerpoint/2010/main" val="587023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Основные положения мутационной </a:t>
            </a:r>
            <a:r>
              <a:rPr lang="ru-RU" dirty="0" smtClean="0"/>
              <a:t>теории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Мутации внезапны, как дискретные изменения признаков</a:t>
            </a:r>
          </a:p>
          <a:p>
            <a:r>
              <a:rPr lang="ru-RU" dirty="0"/>
              <a:t>Новые формы устойчивы</a:t>
            </a:r>
          </a:p>
          <a:p>
            <a:r>
              <a:rPr lang="ru-RU" dirty="0"/>
              <a:t>В отличие от ненаследственных изменений, мутации не образуют непрерывных рядов, не группируются вокруг какого-либо среднего типа. Они являют собой качественные скачки изменений</a:t>
            </a:r>
          </a:p>
          <a:p>
            <a:r>
              <a:rPr lang="ru-RU" dirty="0"/>
              <a:t>Мутации проявляются по-разному и могут быть как полезными, так и вредными</a:t>
            </a:r>
          </a:p>
          <a:p>
            <a:r>
              <a:rPr lang="ru-RU" dirty="0"/>
              <a:t>Вероятность обнаружения мутаций зависит от числа исследуемых особей</a:t>
            </a:r>
          </a:p>
          <a:p>
            <a:r>
              <a:rPr lang="ru-RU" dirty="0"/>
              <a:t>Сходные мутации могут возникать неоднократно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5085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278688" cy="113813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Вавилов Николай Иванович (1887-1943)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1"/>
            <a:ext cx="8640960" cy="4277072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российский биолог, генетик, основоположник современного учения о биологических основах селекции и учения о центрах происхождения культурных растений, академик АН СССР (1929), академик (1929) и первый президент (1929-35) ВАСХНИЛ, академик АН Украины (1929). Брат С. И. Вавилова Организовал ботанико-агрономические экспедиции в страны Средиземноморья, Сев. Африки, Сев. и </a:t>
            </a:r>
            <a:r>
              <a:rPr lang="ru-RU" dirty="0" err="1"/>
              <a:t>Юж</a:t>
            </a:r>
            <a:r>
              <a:rPr lang="ru-RU" dirty="0"/>
              <a:t>. Америки, установил на их территории древние очаги формообразования культурных растений. Собрал крупнейшую в мире коллекцию семян культурных растений, заложил основы </a:t>
            </a:r>
            <a:r>
              <a:rPr lang="ru-RU" dirty="0" err="1"/>
              <a:t>госсортоиспытания</a:t>
            </a:r>
            <a:r>
              <a:rPr lang="ru-RU" dirty="0"/>
              <a:t> полевых культур. Обосновал учение об иммунитете растений (1919), открыл закон гомологических рядов в наследственной изменчивости организмов (1920). Инициатор создания ряда научно-исследовательских учреждений. Мужественно защищал генетику в борьбе с "учением" Т. Д. Лысенко. Член ВЦИК, ЦИК СССР. Президент Всесоюзного географического общества (1931-40). Премия им. </a:t>
            </a:r>
            <a:r>
              <a:rPr lang="ru-RU" b="1" dirty="0"/>
              <a:t>Вавилов Николай Иванович (1887-1943) </a:t>
            </a:r>
            <a:r>
              <a:rPr lang="ru-RU" dirty="0"/>
              <a:t>И. Ленина (1926). Репрессирован; реабилитирован посмертно.</a:t>
            </a:r>
          </a:p>
        </p:txBody>
      </p:sp>
    </p:spTree>
    <p:extLst>
      <p:ext uri="{BB962C8B-B14F-4D97-AF65-F5344CB8AC3E}">
        <p14:creationId xmlns:p14="http://schemas.microsoft.com/office/powerpoint/2010/main" val="2480399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TC101859862[[fn=Поп-музыка]]</Template>
  <TotalTime>140</TotalTime>
  <Words>344</Words>
  <Application>Microsoft Office PowerPoint</Application>
  <PresentationFormat>Экран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Urban Pop</vt:lpstr>
      <vt:lpstr>Наследственность – изменчивость организма</vt:lpstr>
      <vt:lpstr>Мендель – основоположник науки «генетика»</vt:lpstr>
      <vt:lpstr>Основные закономерности наследования признаков, установленные Менделем</vt:lpstr>
      <vt:lpstr>Презентация PowerPoint</vt:lpstr>
      <vt:lpstr>Презентация PowerPoint</vt:lpstr>
      <vt:lpstr>Основные положения мутационной теории</vt:lpstr>
      <vt:lpstr>Вавилов Николай Иванович (1887-1943)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Наследственность – изменчивость организма</dc:title>
  <dc:creator>ВИКТОРИЯ</dc:creator>
  <cp:lastModifiedBy>ВИКТОРИЯ</cp:lastModifiedBy>
  <cp:revision>10</cp:revision>
  <dcterms:created xsi:type="dcterms:W3CDTF">2013-10-27T10:22:53Z</dcterms:created>
  <dcterms:modified xsi:type="dcterms:W3CDTF">2013-11-03T12:24:33Z</dcterms:modified>
</cp:coreProperties>
</file>