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8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7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8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2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1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5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1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1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3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6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4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BA54-4573-4AB1-8B9C-25717C6CF06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2966-EA50-4DB3-8A19-E0D0E81D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 інженерія</a:t>
            </a:r>
            <a:endParaRPr lang="ru-RU" sz="7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9330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Підготували учні 11 класу:</a:t>
            </a:r>
          </a:p>
          <a:p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Побережний Андрій</a:t>
            </a:r>
          </a:p>
          <a:p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Свищ Інна</a:t>
            </a: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Рябушиць Єдуард</a:t>
            </a:r>
          </a:p>
          <a:p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Сухоруков Ігор</a:t>
            </a:r>
          </a:p>
        </p:txBody>
      </p:sp>
    </p:spTree>
    <p:extLst>
      <p:ext uri="{BB962C8B-B14F-4D97-AF65-F5344CB8AC3E}">
        <p14:creationId xmlns:p14="http://schemas.microsoft.com/office/powerpoint/2010/main" val="254279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48478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селекцією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інструментами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схрещування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відбір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інженерія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принципово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агрономічно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молекулярно-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моніторингу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трансгенів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прискорюють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трансгенних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0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4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916832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Селекціонерів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приваблює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цілеспрямованого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генетичного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«ремонту»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напрямом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модифікованих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(ГМР) з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чоловічої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стерильності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70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700808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генетичній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модифікації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властиву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їм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раніше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Прикладом є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коренеплоди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цукрових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буряків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сахарози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низькомолекулярні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фруктами,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банани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їстівну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вакцину. 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10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6663" y="1988840"/>
            <a:ext cx="531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Ге́нна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інжене́рія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біотехнологічний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спрямований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конструювання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рекомбінантних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 ДНК на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взятої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35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7041" y="1772816"/>
            <a:ext cx="4950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інженерія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ґрунтується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молекулярній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молекулярну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 у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поза нею.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22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484784"/>
            <a:ext cx="603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оволоділи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методами,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маніпулювати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біологічними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молекулами,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структуру. За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молекулах ДНК є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5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772816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рекомбінантних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 ДНК і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клонування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розмноження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передували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молекулу ДНК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розщеплюють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модифікують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реконструюють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одне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20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060848"/>
            <a:ext cx="5454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використовуючи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рекомбінантну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молекулу,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синтезувати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РНК і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білок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певними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якостями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26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1328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сьогоднішній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інженерія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руслі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класичної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селекції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69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772816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зусилля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зосереджені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біотичних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абіотичних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рослинництва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85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772816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стійкості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хвороб,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шкідників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заморозків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солонцюватості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ґрунту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небажаних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крохмалю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пшеничному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борошні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лежкості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смакових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якостей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овочів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85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349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Генна інженерія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Генна інженерія</dc:title>
  <dc:creator>TheBestUser</dc:creator>
  <cp:lastModifiedBy>TheBestUser</cp:lastModifiedBy>
  <cp:revision>3</cp:revision>
  <dcterms:created xsi:type="dcterms:W3CDTF">2014-10-07T14:51:55Z</dcterms:created>
  <dcterms:modified xsi:type="dcterms:W3CDTF">2014-10-07T15:42:22Z</dcterms:modified>
</cp:coreProperties>
</file>