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5/20/2014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7236297" y="5373216"/>
            <a:ext cx="1900858" cy="1152128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Підготували:</a:t>
            </a:r>
          </a:p>
          <a:p>
            <a:r>
              <a:rPr lang="uk-UA" dirty="0" smtClean="0"/>
              <a:t>Ликова Юлія</a:t>
            </a:r>
            <a:br>
              <a:rPr lang="uk-UA" dirty="0" smtClean="0"/>
            </a:br>
            <a:r>
              <a:rPr lang="uk-UA" dirty="0" err="1" smtClean="0"/>
              <a:t>Кутинська</a:t>
            </a:r>
            <a:r>
              <a:rPr lang="uk-UA" dirty="0" smtClean="0"/>
              <a:t> Анна</a:t>
            </a:r>
            <a:br>
              <a:rPr lang="uk-UA" dirty="0" smtClean="0"/>
            </a:br>
            <a:r>
              <a:rPr lang="uk-UA" dirty="0" smtClean="0"/>
              <a:t>учениці 6-Б класу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99592" y="206084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800" dirty="0" smtClean="0"/>
              <a:t>Перша </a:t>
            </a:r>
            <a:r>
              <a:rPr lang="ru-RU" sz="2800" dirty="0" err="1" smtClean="0"/>
              <a:t>допомога</a:t>
            </a:r>
            <a:r>
              <a:rPr lang="ru-RU" sz="2800" dirty="0" smtClean="0"/>
              <a:t> при </a:t>
            </a:r>
            <a:r>
              <a:rPr lang="ru-RU" sz="2800" dirty="0" err="1" smtClean="0"/>
              <a:t>гострих</a:t>
            </a:r>
            <a:r>
              <a:rPr lang="ru-RU" sz="2800" dirty="0" smtClean="0"/>
              <a:t> </a:t>
            </a:r>
            <a:r>
              <a:rPr lang="ru-RU" sz="2800" dirty="0" err="1" smtClean="0"/>
              <a:t>порушеннях</a:t>
            </a:r>
            <a:r>
              <a:rPr lang="ru-RU" sz="2800" dirty="0" smtClean="0"/>
              <a:t> </a:t>
            </a:r>
            <a:r>
              <a:rPr lang="ru-RU" sz="2800" dirty="0" err="1" smtClean="0"/>
              <a:t>дихання</a:t>
            </a:r>
            <a:r>
              <a:rPr lang="ru-RU" sz="2800" dirty="0" smtClean="0"/>
              <a:t> та при </a:t>
            </a:r>
            <a:r>
              <a:rPr lang="ru-RU" sz="2800" dirty="0" err="1" smtClean="0"/>
              <a:t>зупинках</a:t>
            </a:r>
            <a:r>
              <a:rPr lang="ru-RU" sz="2800" dirty="0" smtClean="0"/>
              <a:t> </a:t>
            </a:r>
            <a:r>
              <a:rPr lang="ru-RU" sz="2800" dirty="0" err="1" smtClean="0"/>
              <a:t>серця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0999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uk-UA" sz="2800" dirty="0" smtClean="0"/>
              <a:t>Перша допомога при зупинці серця.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772816"/>
            <a:ext cx="7992888" cy="4752528"/>
          </a:xfrm>
        </p:spPr>
        <p:txBody>
          <a:bodyPr>
            <a:normAutofit fontScale="77500" lnSpcReduction="20000"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ru-RU" dirty="0"/>
              <a:t>При </a:t>
            </a:r>
            <a:r>
              <a:rPr lang="ru-RU" dirty="0" err="1"/>
              <a:t>зупинці</a:t>
            </a:r>
            <a:r>
              <a:rPr lang="ru-RU" dirty="0"/>
              <a:t> </a:t>
            </a:r>
            <a:r>
              <a:rPr lang="ru-RU" dirty="0" err="1"/>
              <a:t>серця</a:t>
            </a:r>
            <a:r>
              <a:rPr lang="ru-RU" dirty="0"/>
              <a:t> </a:t>
            </a:r>
            <a:r>
              <a:rPr lang="ru-RU" dirty="0" err="1"/>
              <a:t>припиняється</a:t>
            </a:r>
            <a:r>
              <a:rPr lang="ru-RU" dirty="0"/>
              <a:t> </a:t>
            </a:r>
            <a:r>
              <a:rPr lang="ru-RU" dirty="0" err="1"/>
              <a:t>кровообіг</a:t>
            </a:r>
            <a:r>
              <a:rPr lang="ru-RU" dirty="0"/>
              <a:t> в </a:t>
            </a:r>
            <a:r>
              <a:rPr lang="ru-RU" dirty="0" err="1"/>
              <a:t>життєво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центрах головного </a:t>
            </a:r>
            <a:r>
              <a:rPr lang="ru-RU" dirty="0" err="1"/>
              <a:t>мозку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швидку</a:t>
            </a:r>
            <a:r>
              <a:rPr lang="ru-RU" dirty="0"/>
              <a:t> </a:t>
            </a:r>
            <a:r>
              <a:rPr lang="ru-RU" dirty="0" err="1"/>
              <a:t>втрату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, </a:t>
            </a:r>
            <a:r>
              <a:rPr lang="ru-RU" dirty="0" err="1"/>
              <a:t>зупинку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. Короткий </a:t>
            </a:r>
            <a:r>
              <a:rPr lang="ru-RU" dirty="0" err="1"/>
              <a:t>проміжок</a:t>
            </a:r>
            <a:r>
              <a:rPr lang="ru-RU" dirty="0"/>
              <a:t> часу (не </a:t>
            </a:r>
            <a:r>
              <a:rPr lang="ru-RU" dirty="0" err="1"/>
              <a:t>більше</a:t>
            </a:r>
            <a:r>
              <a:rPr lang="ru-RU" dirty="0"/>
              <a:t> пяти </a:t>
            </a:r>
            <a:r>
              <a:rPr lang="ru-RU" dirty="0" err="1"/>
              <a:t>хвилин</a:t>
            </a:r>
            <a:r>
              <a:rPr lang="ru-RU" dirty="0"/>
              <a:t>)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зупинки</a:t>
            </a:r>
            <a:r>
              <a:rPr lang="ru-RU" dirty="0"/>
              <a:t> </a:t>
            </a:r>
            <a:r>
              <a:rPr lang="ru-RU" dirty="0" err="1"/>
              <a:t>кровообігу</a:t>
            </a:r>
            <a:r>
              <a:rPr lang="ru-RU" dirty="0"/>
              <a:t> і </a:t>
            </a:r>
            <a:r>
              <a:rPr lang="ru-RU" dirty="0" err="1"/>
              <a:t>дихання</a:t>
            </a:r>
            <a:r>
              <a:rPr lang="ru-RU" dirty="0"/>
              <a:t>, в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життєво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відомий</a:t>
            </a:r>
            <a:r>
              <a:rPr lang="ru-RU" dirty="0"/>
              <a:t> як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клінічної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 Почата в </a:t>
            </a:r>
            <a:r>
              <a:rPr lang="ru-RU" dirty="0" err="1"/>
              <a:t>цей</a:t>
            </a:r>
            <a:r>
              <a:rPr lang="ru-RU" dirty="0"/>
              <a:t> час </a:t>
            </a:r>
            <a:r>
              <a:rPr lang="ru-RU" dirty="0" err="1"/>
              <a:t>реанімація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привести до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  <a:r>
              <a:rPr lang="ru-RU" dirty="0" err="1"/>
              <a:t>Навпаки</a:t>
            </a:r>
            <a:r>
              <a:rPr lang="ru-RU" dirty="0"/>
              <a:t>, по </a:t>
            </a:r>
            <a:r>
              <a:rPr lang="ru-RU" dirty="0" err="1"/>
              <a:t>закінченню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реанімаційні</a:t>
            </a:r>
            <a:r>
              <a:rPr lang="ru-RU" dirty="0"/>
              <a:t> заходи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відновити</a:t>
            </a:r>
            <a:r>
              <a:rPr lang="ru-RU" dirty="0"/>
              <a:t> </a:t>
            </a:r>
            <a:r>
              <a:rPr lang="ru-RU" dirty="0" err="1"/>
              <a:t>серцеву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дихання</a:t>
            </a:r>
            <a:r>
              <a:rPr lang="ru-RU" dirty="0"/>
              <a:t>, але не </a:t>
            </a:r>
            <a:r>
              <a:rPr lang="ru-RU" dirty="0" err="1"/>
              <a:t>відновити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кори головного </a:t>
            </a:r>
            <a:r>
              <a:rPr lang="ru-RU" dirty="0" err="1"/>
              <a:t>мозку</a:t>
            </a:r>
            <a:r>
              <a:rPr lang="ru-RU" dirty="0"/>
              <a:t> - </a:t>
            </a:r>
            <a:r>
              <a:rPr lang="ru-RU" dirty="0" err="1"/>
              <a:t>свідомість</a:t>
            </a:r>
            <a:r>
              <a:rPr lang="ru-RU" dirty="0"/>
              <a:t>. В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наступає</a:t>
            </a:r>
            <a:r>
              <a:rPr lang="ru-RU" dirty="0"/>
              <a:t> "смерть </a:t>
            </a:r>
            <a:r>
              <a:rPr lang="ru-RU" dirty="0" err="1"/>
              <a:t>мозку</a:t>
            </a:r>
            <a:r>
              <a:rPr lang="ru-RU" dirty="0"/>
              <a:t>", </a:t>
            </a:r>
            <a:r>
              <a:rPr lang="ru-RU" dirty="0" err="1"/>
              <a:t>соціальна</a:t>
            </a:r>
            <a:r>
              <a:rPr lang="ru-RU" dirty="0"/>
              <a:t> смерть. При </a:t>
            </a:r>
            <a:r>
              <a:rPr lang="ru-RU" dirty="0" err="1"/>
              <a:t>стійкій</a:t>
            </a:r>
            <a:r>
              <a:rPr lang="ru-RU" dirty="0"/>
              <a:t> </a:t>
            </a:r>
            <a:r>
              <a:rPr lang="ru-RU" dirty="0" err="1"/>
              <a:t>втраті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йти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про </a:t>
            </a:r>
            <a:r>
              <a:rPr lang="ru-RU" dirty="0" err="1"/>
              <a:t>настання</a:t>
            </a:r>
            <a:r>
              <a:rPr lang="ru-RU" dirty="0"/>
              <a:t> </a:t>
            </a:r>
            <a:r>
              <a:rPr lang="ru-RU" dirty="0" err="1"/>
              <a:t>біологічної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.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Найважливішою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умовою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успішного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оживлення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організму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є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своєчасне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визначення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ознак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розладу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кровообігу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клінічної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смерті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Необхідно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запамятати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основні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ознаки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зупинки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серця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їх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пять: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ru-RU" dirty="0" err="1"/>
              <a:t>відсутність</a:t>
            </a:r>
            <a:r>
              <a:rPr lang="ru-RU" dirty="0"/>
              <a:t> пульсу на </a:t>
            </a:r>
            <a:r>
              <a:rPr lang="ru-RU" dirty="0" err="1"/>
              <a:t>сонній</a:t>
            </a:r>
            <a:r>
              <a:rPr lang="ru-RU" dirty="0"/>
              <a:t> </a:t>
            </a:r>
            <a:r>
              <a:rPr lang="ru-RU" dirty="0" err="1"/>
              <a:t>артерії</a:t>
            </a:r>
            <a:r>
              <a:rPr lang="ru-RU" dirty="0"/>
              <a:t>;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ru-RU" dirty="0" err="1"/>
              <a:t>втрата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;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зіниць</a:t>
            </a:r>
            <a:r>
              <a:rPr lang="ru-RU" dirty="0"/>
              <a:t> і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на </a:t>
            </a:r>
            <a:r>
              <a:rPr lang="ru-RU" dirty="0" err="1"/>
              <a:t>світло</a:t>
            </a:r>
            <a:r>
              <a:rPr lang="ru-RU" dirty="0"/>
              <a:t>;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ru-RU" dirty="0" err="1"/>
              <a:t>зупинка</a:t>
            </a:r>
            <a:r>
              <a:rPr lang="ru-RU" dirty="0"/>
              <a:t> </a:t>
            </a:r>
            <a:r>
              <a:rPr lang="ru-RU" dirty="0" err="1"/>
              <a:t>дихання</a:t>
            </a:r>
            <a:r>
              <a:rPr lang="ru-RU" dirty="0"/>
              <a:t>;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ru-RU" dirty="0" err="1"/>
              <a:t>синюватий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сіро-попелястий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 </a:t>
            </a:r>
            <a:r>
              <a:rPr lang="ru-RU" dirty="0" err="1"/>
              <a:t>обличчя</a:t>
            </a:r>
            <a:r>
              <a:rPr lang="ru-RU" dirty="0"/>
              <a:t>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633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uk-UA" sz="2800" dirty="0" smtClean="0"/>
              <a:t>Що потрібно робити при зупинці серця?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1628800"/>
            <a:ext cx="6400800" cy="3474720"/>
          </a:xfrm>
        </p:spPr>
        <p:txBody>
          <a:bodyPr/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uk-UA" sz="2000" dirty="0" smtClean="0"/>
              <a:t>1.Відтягнути хворого у безпечне місце.</a:t>
            </a:r>
            <a:endParaRPr lang="ru-RU" sz="2000" dirty="0" smtClean="0"/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ru-RU" sz="2000" dirty="0" smtClean="0"/>
              <a:t>2. </a:t>
            </a:r>
            <a:r>
              <a:rPr lang="ru-RU" sz="2000" dirty="0"/>
              <a:t>Хворого </a:t>
            </a:r>
            <a:r>
              <a:rPr lang="ru-RU" sz="2000" dirty="0" err="1"/>
              <a:t>покласти</a:t>
            </a:r>
            <a:r>
              <a:rPr lang="ru-RU" sz="2000" dirty="0"/>
              <a:t> на спину на </a:t>
            </a:r>
            <a:r>
              <a:rPr lang="ru-RU" sz="2000" dirty="0" err="1"/>
              <a:t>тверду</a:t>
            </a:r>
            <a:r>
              <a:rPr lang="ru-RU" sz="2000" dirty="0"/>
              <a:t> </a:t>
            </a:r>
            <a:r>
              <a:rPr lang="ru-RU" sz="2000" dirty="0" err="1" smtClean="0"/>
              <a:t>поверхню</a:t>
            </a:r>
            <a:r>
              <a:rPr lang="ru-RU" sz="2000" dirty="0"/>
              <a:t>. 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шию</a:t>
            </a:r>
            <a:r>
              <a:rPr lang="ru-RU" sz="2000" dirty="0"/>
              <a:t> </a:t>
            </a:r>
            <a:r>
              <a:rPr lang="ru-RU" sz="2000" dirty="0" err="1"/>
              <a:t>покласти</a:t>
            </a:r>
            <a:r>
              <a:rPr lang="ru-RU" sz="2000" dirty="0"/>
              <a:t> валик з </a:t>
            </a:r>
            <a:r>
              <a:rPr lang="ru-RU" sz="2000" dirty="0" err="1"/>
              <a:t>одягу</a:t>
            </a:r>
            <a:r>
              <a:rPr lang="ru-RU" sz="2000" dirty="0"/>
              <a:t>, голова хворого повинна бути закинута</a:t>
            </a:r>
            <a:r>
              <a:rPr lang="ru-RU" sz="2000" dirty="0" smtClean="0"/>
              <a:t>.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ru-RU" sz="2000" dirty="0"/>
              <a:t>3</a:t>
            </a:r>
            <a:r>
              <a:rPr lang="ru-RU" sz="2000" dirty="0" smtClean="0"/>
              <a:t>. </a:t>
            </a:r>
            <a:r>
              <a:rPr lang="ru-RU" sz="2000" dirty="0" err="1"/>
              <a:t>Якщо</a:t>
            </a:r>
            <a:r>
              <a:rPr lang="ru-RU" sz="2000" dirty="0"/>
              <a:t> </a:t>
            </a:r>
            <a:r>
              <a:rPr lang="ru-RU" sz="2000" dirty="0" err="1"/>
              <a:t>потрібно</a:t>
            </a:r>
            <a:r>
              <a:rPr lang="ru-RU" sz="2000" dirty="0"/>
              <a:t> - </a:t>
            </a:r>
            <a:r>
              <a:rPr lang="ru-RU" sz="2000" dirty="0" err="1"/>
              <a:t>очистіть</a:t>
            </a:r>
            <a:r>
              <a:rPr lang="ru-RU" sz="2000" dirty="0"/>
              <a:t> </a:t>
            </a:r>
            <a:r>
              <a:rPr lang="ru-RU" sz="2000" dirty="0" err="1"/>
              <a:t>ротову</a:t>
            </a:r>
            <a:r>
              <a:rPr lang="ru-RU" sz="2000" dirty="0"/>
              <a:t> </a:t>
            </a:r>
            <a:r>
              <a:rPr lang="ru-RU" sz="2000" dirty="0" err="1"/>
              <a:t>порожнину</a:t>
            </a:r>
            <a:r>
              <a:rPr lang="ru-RU" sz="2000" dirty="0"/>
              <a:t>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пальця</a:t>
            </a:r>
            <a:r>
              <a:rPr lang="ru-RU" sz="2000" dirty="0"/>
              <a:t>, </a:t>
            </a:r>
            <a:r>
              <a:rPr lang="ru-RU" sz="2000" dirty="0" err="1"/>
              <a:t>обгорненого</a:t>
            </a:r>
            <a:r>
              <a:rPr lang="ru-RU" sz="2000" dirty="0"/>
              <a:t> носовою </a:t>
            </a:r>
            <a:r>
              <a:rPr lang="ru-RU" sz="2000" dirty="0" err="1"/>
              <a:t>хусткою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861048"/>
            <a:ext cx="4533992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8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uk-UA" sz="2000" dirty="0" smtClean="0"/>
              <a:t>4. Перевірити чи є пульс, самостійне дихання, реакція зіниць на світло.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204864"/>
            <a:ext cx="5508533" cy="3324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71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404664"/>
            <a:ext cx="6400800" cy="3474720"/>
          </a:xfrm>
        </p:spPr>
        <p:txBody>
          <a:bodyPr>
            <a:normAutofit lnSpcReduction="10000"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ru-RU" sz="2000" dirty="0"/>
              <a:t>5</a:t>
            </a:r>
            <a:r>
              <a:rPr lang="ru-RU" sz="2000" dirty="0" smtClean="0"/>
              <a:t>. </a:t>
            </a:r>
            <a:r>
              <a:rPr lang="ru-RU" sz="2000" dirty="0" err="1" smtClean="0"/>
              <a:t>Покласти</a:t>
            </a:r>
            <a:r>
              <a:rPr lang="ru-RU" sz="2000" dirty="0" smtClean="0"/>
              <a:t> </a:t>
            </a:r>
            <a:r>
              <a:rPr lang="ru-RU" sz="2000" dirty="0" err="1"/>
              <a:t>долоні</a:t>
            </a:r>
            <a:r>
              <a:rPr lang="ru-RU" sz="2000" dirty="0"/>
              <a:t> рук </a:t>
            </a:r>
            <a:r>
              <a:rPr lang="ru-RU" sz="2000" dirty="0" smtClean="0"/>
              <a:t>одна </a:t>
            </a:r>
            <a:r>
              <a:rPr lang="ru-RU" sz="2000" dirty="0"/>
              <a:t>на </a:t>
            </a:r>
            <a:r>
              <a:rPr lang="ru-RU" sz="2000" dirty="0" smtClean="0"/>
              <a:t>одну, </a:t>
            </a:r>
            <a:r>
              <a:rPr lang="ru-RU" sz="2000" dirty="0"/>
              <a:t>перпендикулярно</a:t>
            </a:r>
            <a:r>
              <a:rPr lang="ru-RU" sz="2000" dirty="0" smtClean="0"/>
              <a:t>. </a:t>
            </a:r>
            <a:r>
              <a:rPr lang="ru-RU" sz="2000" dirty="0"/>
              <a:t>Руки </a:t>
            </a:r>
            <a:r>
              <a:rPr lang="ru-RU" sz="2000" dirty="0" err="1"/>
              <a:t>тримайте</a:t>
            </a:r>
            <a:r>
              <a:rPr lang="ru-RU" sz="2000" dirty="0"/>
              <a:t> прямо. </a:t>
            </a:r>
            <a:r>
              <a:rPr lang="ru-RU" sz="2000" dirty="0" err="1"/>
              <a:t>Підстава</a:t>
            </a:r>
            <a:r>
              <a:rPr lang="ru-RU" sz="2000" dirty="0"/>
              <a:t> </a:t>
            </a:r>
            <a:r>
              <a:rPr lang="ru-RU" sz="2000" dirty="0" err="1"/>
              <a:t>долоні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smtClean="0"/>
              <a:t>р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ru-RU" sz="2000" dirty="0"/>
              <a:t>6</a:t>
            </a:r>
            <a:r>
              <a:rPr lang="ru-RU" sz="2000" dirty="0" smtClean="0"/>
              <a:t>. </a:t>
            </a:r>
            <a:r>
              <a:rPr lang="ru-RU" sz="2000" dirty="0" err="1"/>
              <a:t>Натискання</a:t>
            </a:r>
            <a:r>
              <a:rPr lang="ru-RU" sz="2000" dirty="0"/>
              <a:t> на </a:t>
            </a:r>
            <a:r>
              <a:rPr lang="ru-RU" sz="2000" dirty="0" err="1"/>
              <a:t>грудну</a:t>
            </a:r>
            <a:r>
              <a:rPr lang="ru-RU" sz="2000" dirty="0"/>
              <a:t> </a:t>
            </a:r>
            <a:r>
              <a:rPr lang="ru-RU" sz="2000" dirty="0" err="1"/>
              <a:t>клітку</a:t>
            </a:r>
            <a:r>
              <a:rPr lang="ru-RU" sz="2000" dirty="0"/>
              <a:t> проводиться </a:t>
            </a:r>
            <a:r>
              <a:rPr lang="ru-RU" sz="2000" dirty="0" err="1"/>
              <a:t>досить</a:t>
            </a:r>
            <a:r>
              <a:rPr lang="ru-RU" sz="2000" dirty="0"/>
              <a:t> </a:t>
            </a:r>
            <a:r>
              <a:rPr lang="ru-RU" sz="2000" dirty="0" err="1"/>
              <a:t>сильне</a:t>
            </a:r>
            <a:r>
              <a:rPr lang="ru-RU" sz="2000" dirty="0"/>
              <a:t> (</a:t>
            </a:r>
            <a:r>
              <a:rPr lang="ru-RU" sz="2000" dirty="0" err="1"/>
              <a:t>іноді</a:t>
            </a:r>
            <a:r>
              <a:rPr lang="ru-RU" sz="2000" dirty="0"/>
              <a:t> </a:t>
            </a:r>
            <a:r>
              <a:rPr lang="ru-RU" sz="2000" dirty="0" err="1"/>
              <a:t>всією</a:t>
            </a:r>
            <a:r>
              <a:rPr lang="ru-RU" sz="2000" dirty="0"/>
              <a:t> </a:t>
            </a:r>
            <a:r>
              <a:rPr lang="ru-RU" sz="2000" dirty="0" err="1"/>
              <a:t>масою</a:t>
            </a:r>
            <a:r>
              <a:rPr lang="ru-RU" sz="2000" dirty="0"/>
              <a:t> </a:t>
            </a:r>
            <a:r>
              <a:rPr lang="ru-RU" sz="2000" dirty="0" err="1"/>
              <a:t>тіла</a:t>
            </a:r>
            <a:r>
              <a:rPr lang="ru-RU" sz="2000" dirty="0"/>
              <a:t>) - </a:t>
            </a:r>
            <a:r>
              <a:rPr lang="ru-RU" sz="2000" dirty="0" err="1"/>
              <a:t>щоб</a:t>
            </a:r>
            <a:r>
              <a:rPr lang="ru-RU" sz="2000" dirty="0"/>
              <a:t> грудина </a:t>
            </a:r>
            <a:r>
              <a:rPr lang="ru-RU" sz="2000" dirty="0" err="1"/>
              <a:t>зсувалася</a:t>
            </a:r>
            <a:r>
              <a:rPr lang="ru-RU" sz="2000" dirty="0"/>
              <a:t> до хребта на 5-6 - см.</a:t>
            </a:r>
          </a:p>
          <a:p>
            <a:pPr>
              <a:buClr>
                <a:schemeClr val="tx2">
                  <a:lumMod val="75000"/>
                </a:schemeClr>
              </a:buClr>
            </a:pPr>
            <a:r>
              <a:rPr lang="ru-RU" sz="2000" dirty="0"/>
              <a:t>7</a:t>
            </a:r>
            <a:r>
              <a:rPr lang="ru-RU" sz="2000" dirty="0" smtClean="0"/>
              <a:t>. </a:t>
            </a:r>
            <a:r>
              <a:rPr lang="ru-RU" sz="2000" dirty="0" err="1"/>
              <a:t>Тиснути</a:t>
            </a:r>
            <a:r>
              <a:rPr lang="ru-RU" sz="2000" dirty="0"/>
              <a:t> на область </a:t>
            </a:r>
            <a:r>
              <a:rPr lang="ru-RU" sz="2000" dirty="0" err="1"/>
              <a:t>серця</a:t>
            </a:r>
            <a:r>
              <a:rPr lang="ru-RU" sz="2000" dirty="0"/>
              <a:t> </a:t>
            </a:r>
            <a:r>
              <a:rPr lang="ru-RU" sz="2000" dirty="0" err="1"/>
              <a:t>потрібно</a:t>
            </a:r>
            <a:r>
              <a:rPr lang="ru-RU" sz="2000" dirty="0"/>
              <a:t> </a:t>
            </a:r>
            <a:r>
              <a:rPr lang="ru-RU" sz="2000" dirty="0" err="1"/>
              <a:t>ритмічно</a:t>
            </a:r>
            <a:r>
              <a:rPr lang="ru-RU" sz="2000" dirty="0"/>
              <a:t>, сильно, але </a:t>
            </a:r>
            <a:r>
              <a:rPr lang="ru-RU" sz="2000" dirty="0" err="1"/>
              <a:t>акуратно</a:t>
            </a:r>
            <a:r>
              <a:rPr lang="ru-RU" sz="2000" dirty="0"/>
              <a:t>. Частота </a:t>
            </a:r>
            <a:r>
              <a:rPr lang="ru-RU" sz="2000" dirty="0" err="1"/>
              <a:t>натисків</a:t>
            </a:r>
            <a:r>
              <a:rPr lang="ru-RU" sz="2000" dirty="0"/>
              <a:t> 50-60 </a:t>
            </a:r>
            <a:r>
              <a:rPr lang="ru-RU" sz="2000" dirty="0" err="1"/>
              <a:t>разів</a:t>
            </a:r>
            <a:r>
              <a:rPr lang="ru-RU" sz="2000" dirty="0"/>
              <a:t> на </a:t>
            </a:r>
            <a:r>
              <a:rPr lang="ru-RU" sz="2000" dirty="0" err="1"/>
              <a:t>хвилину</a:t>
            </a:r>
            <a:r>
              <a:rPr lang="ru-RU" sz="2000" dirty="0"/>
              <a:t>. Не </a:t>
            </a:r>
            <a:r>
              <a:rPr lang="ru-RU" sz="2000" dirty="0" err="1"/>
              <a:t>тисніть</a:t>
            </a:r>
            <a:r>
              <a:rPr lang="ru-RU" sz="2000" dirty="0"/>
              <a:t> на </a:t>
            </a:r>
            <a:r>
              <a:rPr lang="ru-RU" sz="2000" dirty="0" err="1"/>
              <a:t>грудну</a:t>
            </a:r>
            <a:r>
              <a:rPr lang="ru-RU" sz="2000" dirty="0"/>
              <a:t> </a:t>
            </a:r>
            <a:r>
              <a:rPr lang="ru-RU" sz="2000" dirty="0" err="1"/>
              <a:t>клітку</a:t>
            </a:r>
            <a:r>
              <a:rPr lang="ru-RU" sz="2000" dirty="0"/>
              <a:t> </a:t>
            </a:r>
            <a:r>
              <a:rPr lang="ru-RU" sz="2000" dirty="0" err="1"/>
              <a:t>занадто</a:t>
            </a:r>
            <a:r>
              <a:rPr lang="ru-RU" sz="2000" dirty="0"/>
              <a:t> сильно і </a:t>
            </a:r>
            <a:r>
              <a:rPr lang="ru-RU" sz="2000" dirty="0" err="1"/>
              <a:t>різко</a:t>
            </a:r>
            <a:r>
              <a:rPr lang="ru-RU" sz="2000" dirty="0"/>
              <a:t> -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призвести</a:t>
            </a:r>
            <a:r>
              <a:rPr lang="ru-RU" sz="2000" dirty="0"/>
              <a:t> до травм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861048"/>
            <a:ext cx="4361143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6512511" cy="1143000"/>
          </a:xfrm>
        </p:spPr>
        <p:txBody>
          <a:bodyPr/>
          <a:lstStyle/>
          <a:p>
            <a:pPr marL="0" indent="0" algn="l">
              <a:buClr>
                <a:schemeClr val="tx2">
                  <a:lumMod val="75000"/>
                </a:schemeClr>
              </a:buClr>
              <a:buNone/>
            </a:pPr>
            <a:r>
              <a:rPr lang="uk-UA" sz="2800" dirty="0" smtClean="0"/>
              <a:t>Штучне дихання.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1772816"/>
            <a:ext cx="7416824" cy="4464496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ru-RU" sz="2000" dirty="0"/>
              <a:t>За </a:t>
            </a:r>
            <a:r>
              <a:rPr lang="ru-RU" sz="2000" dirty="0" err="1"/>
              <a:t>відсутності</a:t>
            </a:r>
            <a:r>
              <a:rPr lang="ru-RU" sz="2000" dirty="0"/>
              <a:t> на </a:t>
            </a:r>
            <a:r>
              <a:rPr lang="ru-RU" sz="2000" dirty="0" err="1"/>
              <a:t>місці</a:t>
            </a:r>
            <a:r>
              <a:rPr lang="ru-RU" sz="2000" dirty="0"/>
              <a:t> </a:t>
            </a:r>
            <a:r>
              <a:rPr lang="ru-RU" sz="2000" dirty="0" err="1"/>
              <a:t>події</a:t>
            </a:r>
            <a:r>
              <a:rPr lang="ru-RU" sz="2000" dirty="0"/>
              <a:t> </a:t>
            </a:r>
            <a:r>
              <a:rPr lang="ru-RU" sz="2000" dirty="0" err="1"/>
              <a:t>повітроводу</a:t>
            </a:r>
            <a:r>
              <a:rPr lang="ru-RU" sz="2000" dirty="0"/>
              <a:t> </a:t>
            </a:r>
            <a:r>
              <a:rPr lang="ru-RU" sz="2000" dirty="0" err="1"/>
              <a:t>варто</a:t>
            </a:r>
            <a:r>
              <a:rPr lang="ru-RU" sz="2000" dirty="0"/>
              <a:t> </a:t>
            </a:r>
            <a:r>
              <a:rPr lang="ru-RU" sz="2000" dirty="0" err="1"/>
              <a:t>вдихувати</a:t>
            </a:r>
            <a:r>
              <a:rPr lang="ru-RU" sz="2000" dirty="0"/>
              <a:t> </a:t>
            </a:r>
            <a:r>
              <a:rPr lang="ru-RU" sz="2000" dirty="0" err="1"/>
              <a:t>повітря</a:t>
            </a:r>
            <a:r>
              <a:rPr lang="ru-RU" sz="2000" dirty="0"/>
              <a:t> через рот </a:t>
            </a:r>
            <a:r>
              <a:rPr lang="ru-RU" sz="2000" dirty="0" err="1"/>
              <a:t>постраждалого</a:t>
            </a:r>
            <a:r>
              <a:rPr lang="ru-RU" sz="2000" dirty="0"/>
              <a:t>. Для </a:t>
            </a:r>
            <a:r>
              <a:rPr lang="ru-RU" sz="2000" dirty="0" err="1"/>
              <a:t>цього</a:t>
            </a:r>
            <a:r>
              <a:rPr lang="ru-RU" sz="2000" dirty="0"/>
              <a:t> </a:t>
            </a:r>
            <a:r>
              <a:rPr lang="ru-RU" sz="2000" dirty="0" err="1"/>
              <a:t>потрібно</a:t>
            </a:r>
            <a:r>
              <a:rPr lang="ru-RU" sz="2000" dirty="0"/>
              <a:t> </a:t>
            </a:r>
            <a:r>
              <a:rPr lang="ru-RU" sz="2000" dirty="0" err="1"/>
              <a:t>швидко</a:t>
            </a:r>
            <a:r>
              <a:rPr lang="ru-RU" sz="2000" dirty="0"/>
              <a:t> </a:t>
            </a:r>
            <a:r>
              <a:rPr lang="ru-RU" sz="2000" dirty="0" err="1"/>
              <a:t>відкрити</a:t>
            </a:r>
            <a:r>
              <a:rPr lang="ru-RU" sz="2000" dirty="0"/>
              <a:t> рот </a:t>
            </a:r>
            <a:r>
              <a:rPr lang="ru-RU" sz="2000" dirty="0" err="1"/>
              <a:t>потерпілого</a:t>
            </a:r>
            <a:r>
              <a:rPr lang="ru-RU" sz="2000" dirty="0"/>
              <a:t>, </a:t>
            </a:r>
            <a:r>
              <a:rPr lang="ru-RU" sz="2000" dirty="0" err="1"/>
              <a:t>видалити</a:t>
            </a:r>
            <a:r>
              <a:rPr lang="ru-RU" sz="2000" dirty="0"/>
              <a:t> з </a:t>
            </a:r>
            <a:r>
              <a:rPr lang="ru-RU" sz="2000" dirty="0" err="1"/>
              <a:t>нього</a:t>
            </a:r>
            <a:r>
              <a:rPr lang="ru-RU" sz="2000" dirty="0"/>
              <a:t> </a:t>
            </a:r>
            <a:r>
              <a:rPr lang="ru-RU" sz="2000" dirty="0" err="1"/>
              <a:t>слиз</a:t>
            </a:r>
            <a:r>
              <a:rPr lang="ru-RU" sz="2000" dirty="0"/>
              <a:t>, закинувши голову, і </a:t>
            </a:r>
            <a:r>
              <a:rPr lang="ru-RU" sz="2000" dirty="0" err="1"/>
              <a:t>відтягнути</a:t>
            </a:r>
            <a:r>
              <a:rPr lang="ru-RU" sz="2000" dirty="0"/>
              <a:t> </a:t>
            </a:r>
            <a:r>
              <a:rPr lang="ru-RU" sz="2000" dirty="0" err="1"/>
              <a:t>нижню</a:t>
            </a:r>
            <a:r>
              <a:rPr lang="ru-RU" sz="2000" dirty="0"/>
              <a:t> </a:t>
            </a:r>
            <a:r>
              <a:rPr lang="ru-RU" sz="2000" dirty="0" err="1"/>
              <a:t>щелепу</a:t>
            </a:r>
            <a:r>
              <a:rPr lang="ru-RU" sz="2000" dirty="0"/>
              <a:t>.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цього</a:t>
            </a:r>
            <a:r>
              <a:rPr lang="ru-RU" sz="2000" dirty="0"/>
              <a:t> </a:t>
            </a:r>
            <a:r>
              <a:rPr lang="ru-RU" sz="2000" dirty="0" err="1"/>
              <a:t>глибокий</a:t>
            </a:r>
            <a:r>
              <a:rPr lang="ru-RU" sz="2000" dirty="0"/>
              <a:t> </a:t>
            </a:r>
            <a:r>
              <a:rPr lang="ru-RU" sz="2000" dirty="0" err="1"/>
              <a:t>вдих</a:t>
            </a:r>
            <a:r>
              <a:rPr lang="ru-RU" sz="2000" dirty="0"/>
              <a:t> </a:t>
            </a:r>
            <a:r>
              <a:rPr lang="ru-RU" sz="2000" dirty="0" err="1"/>
              <a:t>робить</a:t>
            </a:r>
            <a:r>
              <a:rPr lang="ru-RU" sz="2000" dirty="0"/>
              <a:t> той, </a:t>
            </a:r>
            <a:r>
              <a:rPr lang="ru-RU" sz="2000" dirty="0" err="1"/>
              <a:t>хто</a:t>
            </a:r>
            <a:r>
              <a:rPr lang="ru-RU" sz="2000" dirty="0"/>
              <a:t> </a:t>
            </a:r>
            <a:r>
              <a:rPr lang="ru-RU" sz="2000" dirty="0" err="1"/>
              <a:t>допомагає</a:t>
            </a:r>
            <a:r>
              <a:rPr lang="ru-RU" sz="2000" dirty="0"/>
              <a:t>, і з силою </a:t>
            </a:r>
            <a:r>
              <a:rPr lang="ru-RU" sz="2000" dirty="0" err="1"/>
              <a:t>видихає</a:t>
            </a:r>
            <a:r>
              <a:rPr lang="ru-RU" sz="2000" dirty="0"/>
              <a:t> в рот </a:t>
            </a:r>
            <a:r>
              <a:rPr lang="ru-RU" sz="2000" dirty="0" err="1"/>
              <a:t>потерпілому</a:t>
            </a:r>
            <a:r>
              <a:rPr lang="ru-RU" sz="2000" dirty="0"/>
              <a:t>, </a:t>
            </a:r>
            <a:r>
              <a:rPr lang="ru-RU" sz="2000" dirty="0" err="1"/>
              <a:t>закривши</a:t>
            </a:r>
            <a:r>
              <a:rPr lang="ru-RU" sz="2000" dirty="0"/>
              <a:t> при </a:t>
            </a:r>
            <a:r>
              <a:rPr lang="ru-RU" sz="2000" dirty="0" err="1"/>
              <a:t>цьому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ніс</a:t>
            </a:r>
            <a:r>
              <a:rPr lang="ru-RU" sz="2000" dirty="0"/>
              <a:t>. </a:t>
            </a:r>
            <a:r>
              <a:rPr lang="ru-RU" sz="2000" dirty="0" err="1"/>
              <a:t>Видихання</a:t>
            </a:r>
            <a:r>
              <a:rPr lang="ru-RU" sz="2000" dirty="0"/>
              <a:t> </a:t>
            </a:r>
            <a:r>
              <a:rPr lang="ru-RU" sz="2000" dirty="0" err="1"/>
              <a:t>повітря</a:t>
            </a:r>
            <a:r>
              <a:rPr lang="ru-RU" sz="2000" dirty="0"/>
              <a:t> в рот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ніс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робити</a:t>
            </a:r>
            <a:r>
              <a:rPr lang="ru-RU" sz="2000" dirty="0"/>
              <a:t> через марлю, </a:t>
            </a:r>
            <a:r>
              <a:rPr lang="ru-RU" sz="2000" dirty="0" err="1"/>
              <a:t>серветку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носову</a:t>
            </a:r>
            <a:r>
              <a:rPr lang="ru-RU" sz="2000" dirty="0"/>
              <a:t> </a:t>
            </a:r>
            <a:r>
              <a:rPr lang="ru-RU" sz="2000" dirty="0" err="1"/>
              <a:t>хустинку</a:t>
            </a:r>
            <a:r>
              <a:rPr lang="ru-RU" sz="2000" dirty="0"/>
              <a:t>, </a:t>
            </a:r>
            <a:r>
              <a:rPr lang="ru-RU" sz="2000" dirty="0" err="1"/>
              <a:t>стежачи</a:t>
            </a:r>
            <a:r>
              <a:rPr lang="ru-RU" sz="2000" dirty="0"/>
              <a:t> за </a:t>
            </a:r>
            <a:r>
              <a:rPr lang="ru-RU" sz="2000" dirty="0" err="1"/>
              <a:t>тим</a:t>
            </a:r>
            <a:r>
              <a:rPr lang="ru-RU" sz="2000" dirty="0"/>
              <a:t>, </a:t>
            </a:r>
            <a:r>
              <a:rPr lang="ru-RU" sz="2000" dirty="0" err="1"/>
              <a:t>щоб</a:t>
            </a:r>
            <a:r>
              <a:rPr lang="ru-RU" sz="2000" dirty="0"/>
              <a:t> при кожному </a:t>
            </a:r>
            <a:r>
              <a:rPr lang="ru-RU" sz="2000" dirty="0" err="1"/>
              <a:t>видиханні</a:t>
            </a:r>
            <a:r>
              <a:rPr lang="ru-RU" sz="2000" dirty="0"/>
              <a:t> </a:t>
            </a:r>
            <a:r>
              <a:rPr lang="ru-RU" sz="2000" dirty="0" err="1"/>
              <a:t>відбувалося</a:t>
            </a:r>
            <a:r>
              <a:rPr lang="ru-RU" sz="2000" dirty="0"/>
              <a:t> </a:t>
            </a:r>
            <a:r>
              <a:rPr lang="ru-RU" sz="2000" dirty="0" err="1"/>
              <a:t>достатнє</a:t>
            </a:r>
            <a:r>
              <a:rPr lang="ru-RU" sz="2000" dirty="0"/>
              <a:t> </a:t>
            </a:r>
            <a:r>
              <a:rPr lang="ru-RU" sz="2000" dirty="0" err="1"/>
              <a:t>розширення</a:t>
            </a:r>
            <a:r>
              <a:rPr lang="ru-RU" sz="2000" dirty="0"/>
              <a:t> </a:t>
            </a:r>
            <a:r>
              <a:rPr lang="ru-RU" sz="2000" dirty="0" err="1"/>
              <a:t>грудної</a:t>
            </a:r>
            <a:r>
              <a:rPr lang="ru-RU" sz="2000" dirty="0"/>
              <a:t> </a:t>
            </a:r>
            <a:r>
              <a:rPr lang="ru-RU" sz="2000" dirty="0" err="1"/>
              <a:t>клітки</a:t>
            </a:r>
            <a:r>
              <a:rPr lang="ru-RU" sz="2000" dirty="0"/>
              <a:t> </a:t>
            </a:r>
            <a:r>
              <a:rPr lang="ru-RU" sz="2000" dirty="0" err="1"/>
              <a:t>потерпілого</a:t>
            </a:r>
            <a:r>
              <a:rPr lang="ru-RU" sz="2000" dirty="0"/>
              <a:t>. </a:t>
            </a:r>
            <a:r>
              <a:rPr lang="ru-RU" sz="2000" dirty="0" err="1"/>
              <a:t>Дітям</a:t>
            </a:r>
            <a:r>
              <a:rPr lang="ru-RU" sz="2000" dirty="0"/>
              <a:t> </a:t>
            </a:r>
            <a:r>
              <a:rPr lang="ru-RU" sz="2000" dirty="0" err="1"/>
              <a:t>видихують</a:t>
            </a:r>
            <a:r>
              <a:rPr lang="ru-RU" sz="2000" dirty="0"/>
              <a:t> </a:t>
            </a:r>
            <a:r>
              <a:rPr lang="ru-RU" sz="2000" dirty="0" err="1"/>
              <a:t>повітря</a:t>
            </a:r>
            <a:r>
              <a:rPr lang="ru-RU" sz="2000" dirty="0"/>
              <a:t> через рот і </a:t>
            </a:r>
            <a:r>
              <a:rPr lang="ru-RU" sz="2000" dirty="0" err="1"/>
              <a:t>ніс</a:t>
            </a:r>
            <a:r>
              <a:rPr lang="ru-RU" sz="2000" dirty="0"/>
              <a:t> </a:t>
            </a:r>
            <a:r>
              <a:rPr lang="ru-RU" sz="2000" dirty="0" err="1"/>
              <a:t>одночасно</a:t>
            </a:r>
            <a:r>
              <a:rPr lang="ru-RU" sz="2000" dirty="0"/>
              <a:t>, але </a:t>
            </a:r>
            <a:r>
              <a:rPr lang="ru-RU" sz="2000" dirty="0" err="1"/>
              <a:t>обсяг</a:t>
            </a:r>
            <a:r>
              <a:rPr lang="ru-RU" sz="2000" dirty="0"/>
              <a:t> </a:t>
            </a:r>
            <a:r>
              <a:rPr lang="ru-RU" sz="2000" dirty="0" err="1"/>
              <a:t>повітря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бути невеликим, </a:t>
            </a:r>
            <a:r>
              <a:rPr lang="ru-RU" sz="2000" dirty="0" err="1"/>
              <a:t>щоб</a:t>
            </a:r>
            <a:r>
              <a:rPr lang="ru-RU" sz="2000" dirty="0"/>
              <a:t> не </a:t>
            </a:r>
            <a:r>
              <a:rPr lang="ru-RU" sz="2000" dirty="0" err="1"/>
              <a:t>зашкодити</a:t>
            </a:r>
            <a:r>
              <a:rPr lang="ru-RU" sz="2000" dirty="0"/>
              <a:t> </a:t>
            </a:r>
            <a:r>
              <a:rPr lang="ru-RU" sz="2000" dirty="0" err="1"/>
              <a:t>легені</a:t>
            </a:r>
            <a:r>
              <a:rPr lang="ru-RU" sz="2000" dirty="0"/>
              <a:t>. Темп </a:t>
            </a:r>
            <a:r>
              <a:rPr lang="ru-RU" sz="2000" dirty="0" err="1"/>
              <a:t>видиху</a:t>
            </a:r>
            <a:r>
              <a:rPr lang="ru-RU" sz="2000" dirty="0"/>
              <a:t> - 8-24 </a:t>
            </a:r>
            <a:r>
              <a:rPr lang="ru-RU" sz="2000" dirty="0" err="1"/>
              <a:t>видихи</a:t>
            </a:r>
            <a:r>
              <a:rPr lang="ru-RU" sz="2000" dirty="0"/>
              <a:t> за </a:t>
            </a:r>
            <a:r>
              <a:rPr lang="ru-RU" sz="2000" dirty="0" err="1"/>
              <a:t>хвилину</a:t>
            </a:r>
            <a:r>
              <a:rPr lang="ru-RU" sz="2000" dirty="0"/>
              <a:t>. При </a:t>
            </a:r>
            <a:r>
              <a:rPr lang="ru-RU" sz="2000" dirty="0" err="1"/>
              <a:t>штучній</a:t>
            </a:r>
            <a:r>
              <a:rPr lang="ru-RU" sz="2000" dirty="0"/>
              <a:t> </a:t>
            </a:r>
            <a:r>
              <a:rPr lang="ru-RU" sz="2000" dirty="0" err="1"/>
              <a:t>вентиляції</a:t>
            </a:r>
            <a:r>
              <a:rPr lang="ru-RU" sz="2000" dirty="0"/>
              <a:t> </a:t>
            </a:r>
            <a:r>
              <a:rPr lang="ru-RU" sz="2000" dirty="0" err="1"/>
              <a:t>легенів</a:t>
            </a:r>
            <a:r>
              <a:rPr lang="ru-RU" sz="2000" dirty="0"/>
              <a:t> не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допускати</a:t>
            </a:r>
            <a:r>
              <a:rPr lang="ru-RU" sz="2000" dirty="0"/>
              <a:t> </a:t>
            </a:r>
            <a:r>
              <a:rPr lang="ru-RU" sz="2000" dirty="0" err="1"/>
              <a:t>охолодження</a:t>
            </a:r>
            <a:r>
              <a:rPr lang="ru-RU" sz="2000" dirty="0"/>
              <a:t> </a:t>
            </a:r>
            <a:r>
              <a:rPr lang="ru-RU" sz="2000" dirty="0" err="1"/>
              <a:t>постраждалого</a:t>
            </a:r>
            <a:r>
              <a:rPr lang="ru-RU" sz="2000" dirty="0"/>
              <a:t>. </a:t>
            </a:r>
            <a:r>
              <a:rPr lang="ru-RU" sz="2000" dirty="0" err="1"/>
              <a:t>тобто</a:t>
            </a:r>
            <a:r>
              <a:rPr lang="ru-RU" sz="2000" dirty="0"/>
              <a:t> не </a:t>
            </a:r>
            <a:r>
              <a:rPr lang="ru-RU" sz="2000" dirty="0" err="1"/>
              <a:t>залишати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на </a:t>
            </a:r>
            <a:r>
              <a:rPr lang="ru-RU" sz="2000" dirty="0" err="1"/>
              <a:t>сирій</a:t>
            </a:r>
            <a:r>
              <a:rPr lang="ru-RU" sz="2000" dirty="0"/>
              <a:t> </a:t>
            </a:r>
            <a:r>
              <a:rPr lang="ru-RU" sz="2000" dirty="0" err="1"/>
              <a:t>землі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на </a:t>
            </a:r>
            <a:r>
              <a:rPr lang="ru-RU" sz="2000" dirty="0" err="1"/>
              <a:t>холодній</a:t>
            </a:r>
            <a:r>
              <a:rPr lang="ru-RU" sz="2000" dirty="0"/>
              <a:t> </a:t>
            </a:r>
            <a:r>
              <a:rPr lang="ru-RU" sz="2000" dirty="0" err="1"/>
              <a:t>підлозі</a:t>
            </a:r>
            <a:r>
              <a:rPr lang="ru-RU" sz="2000" dirty="0"/>
              <a:t>: </a:t>
            </a:r>
            <a:r>
              <a:rPr lang="ru-RU" sz="2000" dirty="0" err="1"/>
              <a:t>під</a:t>
            </a:r>
            <a:r>
              <a:rPr lang="ru-RU" sz="2000" dirty="0"/>
              <a:t> </a:t>
            </a:r>
            <a:r>
              <a:rPr lang="ru-RU" sz="2000" dirty="0" err="1"/>
              <a:t>потерпілого</a:t>
            </a:r>
            <a:r>
              <a:rPr lang="ru-RU" sz="2000" dirty="0"/>
              <a:t> </a:t>
            </a:r>
            <a:r>
              <a:rPr lang="ru-RU" sz="2000" dirty="0" err="1"/>
              <a:t>варто</a:t>
            </a:r>
            <a:r>
              <a:rPr lang="ru-RU" sz="2000" dirty="0"/>
              <a:t> </a:t>
            </a:r>
            <a:r>
              <a:rPr lang="ru-RU" sz="2000" dirty="0" err="1"/>
              <a:t>підстелити</a:t>
            </a:r>
            <a:r>
              <a:rPr lang="ru-RU" sz="2000" dirty="0"/>
              <a:t> </a:t>
            </a:r>
            <a:r>
              <a:rPr lang="ru-RU" sz="2000" dirty="0" err="1"/>
              <a:t>Що-небудь</a:t>
            </a:r>
            <a:r>
              <a:rPr lang="ru-RU" sz="2000" dirty="0"/>
              <a:t> тепле, а </a:t>
            </a:r>
            <a:r>
              <a:rPr lang="ru-RU" sz="2000" dirty="0" err="1"/>
              <a:t>зверху</a:t>
            </a:r>
            <a:r>
              <a:rPr lang="ru-RU" sz="2000" dirty="0"/>
              <a:t> </a:t>
            </a:r>
            <a:r>
              <a:rPr lang="ru-RU" sz="2000" dirty="0" err="1"/>
              <a:t>вкрити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. Коли </a:t>
            </a:r>
            <a:r>
              <a:rPr lang="ru-RU" sz="2000" dirty="0" err="1"/>
              <a:t>подих</a:t>
            </a:r>
            <a:r>
              <a:rPr lang="ru-RU" sz="2000" dirty="0"/>
              <a:t> </a:t>
            </a:r>
            <a:r>
              <a:rPr lang="ru-RU" sz="2000" dirty="0" err="1"/>
              <a:t>потерпілого</a:t>
            </a:r>
            <a:r>
              <a:rPr lang="ru-RU" sz="2000" dirty="0"/>
              <a:t> </a:t>
            </a:r>
            <a:r>
              <a:rPr lang="ru-RU" sz="2000" dirty="0" err="1"/>
              <a:t>відновиться</a:t>
            </a:r>
            <a:r>
              <a:rPr lang="ru-RU" sz="2000" dirty="0"/>
              <a:t>, </a:t>
            </a:r>
            <a:r>
              <a:rPr lang="ru-RU" sz="2000" dirty="0" err="1"/>
              <a:t>штучну</a:t>
            </a:r>
            <a:r>
              <a:rPr lang="ru-RU" sz="2000" dirty="0"/>
              <a:t> </a:t>
            </a:r>
            <a:r>
              <a:rPr lang="ru-RU" sz="2000" dirty="0" err="1"/>
              <a:t>вентиляцію</a:t>
            </a:r>
            <a:r>
              <a:rPr lang="ru-RU" sz="2000" dirty="0"/>
              <a:t> </a:t>
            </a:r>
            <a:r>
              <a:rPr lang="ru-RU" sz="2000" dirty="0" err="1"/>
              <a:t>варто</a:t>
            </a:r>
            <a:r>
              <a:rPr lang="ru-RU" sz="2000" dirty="0"/>
              <a:t> </a:t>
            </a:r>
            <a:r>
              <a:rPr lang="ru-RU" sz="2000" dirty="0" err="1"/>
              <a:t>продовжувати</a:t>
            </a:r>
            <a:r>
              <a:rPr lang="ru-RU" sz="2000" dirty="0"/>
              <a:t> так, </a:t>
            </a:r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видих</a:t>
            </a:r>
            <a:r>
              <a:rPr lang="ru-RU" sz="2000" dirty="0"/>
              <a:t> </a:t>
            </a:r>
            <a:r>
              <a:rPr lang="ru-RU" sz="2000" dirty="0" err="1"/>
              <a:t>повітря</a:t>
            </a:r>
            <a:r>
              <a:rPr lang="ru-RU" sz="2000" dirty="0"/>
              <a:t> </a:t>
            </a:r>
            <a:r>
              <a:rPr lang="ru-RU" sz="2000" dirty="0" err="1"/>
              <a:t>збігався</a:t>
            </a:r>
            <a:r>
              <a:rPr lang="ru-RU" sz="2000" dirty="0"/>
              <a:t> з </a:t>
            </a:r>
            <a:r>
              <a:rPr lang="ru-RU" sz="2000" dirty="0" err="1"/>
              <a:t>власним</a:t>
            </a:r>
            <a:r>
              <a:rPr lang="ru-RU" sz="2000" dirty="0"/>
              <a:t> </a:t>
            </a:r>
            <a:r>
              <a:rPr lang="ru-RU" sz="2000" dirty="0" err="1"/>
              <a:t>вдихом</a:t>
            </a:r>
            <a:r>
              <a:rPr lang="ru-RU" sz="2000" dirty="0"/>
              <a:t> </a:t>
            </a:r>
            <a:r>
              <a:rPr lang="ru-RU" sz="2000" dirty="0" err="1"/>
              <a:t>потерпілого</a:t>
            </a:r>
            <a:r>
              <a:rPr lang="ru-RU" sz="2000" dirty="0"/>
              <a:t>. </a:t>
            </a:r>
            <a:r>
              <a:rPr lang="ru-RU" sz="2000" dirty="0" err="1"/>
              <a:t>Штучну</a:t>
            </a:r>
            <a:r>
              <a:rPr lang="ru-RU" sz="2000" dirty="0"/>
              <a:t> </a:t>
            </a:r>
            <a:r>
              <a:rPr lang="ru-RU" sz="2000" dirty="0" err="1"/>
              <a:t>вентиляцію</a:t>
            </a:r>
            <a:r>
              <a:rPr lang="ru-RU" sz="2000" dirty="0"/>
              <a:t> </a:t>
            </a:r>
            <a:r>
              <a:rPr lang="ru-RU" sz="2000" dirty="0" err="1"/>
              <a:t>легень</a:t>
            </a:r>
            <a:r>
              <a:rPr lang="ru-RU" sz="2000" dirty="0"/>
              <a:t> </a:t>
            </a:r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проводити</a:t>
            </a:r>
            <a:r>
              <a:rPr lang="ru-RU" sz="2000" dirty="0"/>
              <a:t> до </a:t>
            </a:r>
            <a:r>
              <a:rPr lang="ru-RU" sz="2000" dirty="0" err="1"/>
              <a:t>повного</a:t>
            </a:r>
            <a:r>
              <a:rPr lang="ru-RU" sz="2000" dirty="0"/>
              <a:t> </a:t>
            </a:r>
            <a:r>
              <a:rPr lang="ru-RU" sz="2000" dirty="0" err="1"/>
              <a:t>приведення</a:t>
            </a:r>
            <a:r>
              <a:rPr lang="ru-RU" sz="2000" dirty="0"/>
              <a:t> </a:t>
            </a:r>
            <a:r>
              <a:rPr lang="ru-RU" sz="2000" dirty="0" err="1"/>
              <a:t>потерпілого</a:t>
            </a:r>
            <a:r>
              <a:rPr lang="ru-RU" sz="2000" dirty="0"/>
              <a:t> у </a:t>
            </a:r>
            <a:r>
              <a:rPr lang="ru-RU" sz="2000" dirty="0" err="1"/>
              <a:t>свідомість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до </a:t>
            </a:r>
            <a:r>
              <a:rPr lang="ru-RU" sz="2000" dirty="0" err="1"/>
              <a:t>появи</a:t>
            </a:r>
            <a:r>
              <a:rPr lang="ru-RU" sz="2000" dirty="0"/>
              <a:t> </a:t>
            </a:r>
            <a:r>
              <a:rPr lang="ru-RU" sz="2000" dirty="0" err="1"/>
              <a:t>безперечних</a:t>
            </a:r>
            <a:r>
              <a:rPr lang="ru-RU" sz="2000" dirty="0"/>
              <a:t> </a:t>
            </a:r>
            <a:r>
              <a:rPr lang="ru-RU" sz="2000" dirty="0" err="1"/>
              <a:t>ознак</a:t>
            </a:r>
            <a:r>
              <a:rPr lang="ru-RU" sz="2000" dirty="0"/>
              <a:t> </a:t>
            </a:r>
            <a:r>
              <a:rPr lang="ru-RU" sz="2000" dirty="0" err="1"/>
              <a:t>біологічної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 (</a:t>
            </a:r>
            <a:r>
              <a:rPr lang="ru-RU" sz="2000" dirty="0" err="1"/>
              <a:t>трупних</a:t>
            </a:r>
            <a:r>
              <a:rPr lang="ru-RU" sz="2000" dirty="0"/>
              <a:t> </a:t>
            </a:r>
            <a:r>
              <a:rPr lang="ru-RU" sz="2000" dirty="0" err="1"/>
              <a:t>плям</a:t>
            </a:r>
            <a:r>
              <a:rPr lang="ru-RU" sz="2000" dirty="0"/>
              <a:t>, </a:t>
            </a:r>
            <a:r>
              <a:rPr lang="ru-RU" sz="2000" dirty="0" err="1"/>
              <a:t>задубіння</a:t>
            </a:r>
            <a:r>
              <a:rPr lang="ru-RU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0506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268760"/>
            <a:ext cx="7362017" cy="4466746"/>
          </a:xfrm>
        </p:spPr>
      </p:pic>
    </p:spTree>
    <p:extLst>
      <p:ext uri="{BB962C8B-B14F-4D97-AF65-F5344CB8AC3E}">
        <p14:creationId xmlns:p14="http://schemas.microsoft.com/office/powerpoint/2010/main" val="3130258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813376" cy="4641696"/>
          </a:xfrm>
        </p:spPr>
        <p:txBody>
          <a:bodyPr>
            <a:normAutofit lnSpcReduction="10000"/>
          </a:bodyPr>
          <a:lstStyle/>
          <a:p>
            <a:pPr>
              <a:buClr>
                <a:schemeClr val="tx2">
                  <a:lumMod val="75000"/>
                </a:schemeClr>
              </a:buClr>
            </a:pPr>
            <a:r>
              <a:rPr lang="ru-RU" sz="2000" dirty="0" err="1"/>
              <a:t>Штучну</a:t>
            </a:r>
            <a:r>
              <a:rPr lang="ru-RU" sz="2000" dirty="0"/>
              <a:t> </a:t>
            </a:r>
            <a:r>
              <a:rPr lang="ru-RU" sz="2000" dirty="0" err="1"/>
              <a:t>вентиляцію</a:t>
            </a:r>
            <a:r>
              <a:rPr lang="ru-RU" sz="2000" dirty="0"/>
              <a:t> </a:t>
            </a:r>
            <a:r>
              <a:rPr lang="ru-RU" sz="2000" dirty="0" err="1"/>
              <a:t>легенів</a:t>
            </a:r>
            <a:r>
              <a:rPr lang="ru-RU" sz="2000" dirty="0"/>
              <a:t> і </a:t>
            </a:r>
            <a:r>
              <a:rPr lang="ru-RU" sz="2000" dirty="0" err="1"/>
              <a:t>зовнішній</a:t>
            </a:r>
            <a:r>
              <a:rPr lang="ru-RU" sz="2000" dirty="0"/>
              <a:t> </a:t>
            </a:r>
            <a:r>
              <a:rPr lang="ru-RU" sz="2000" dirty="0" err="1"/>
              <a:t>масаж</a:t>
            </a:r>
            <a:r>
              <a:rPr lang="ru-RU" sz="2000" dirty="0"/>
              <a:t> </a:t>
            </a:r>
            <a:r>
              <a:rPr lang="ru-RU" sz="2000" dirty="0" err="1"/>
              <a:t>серця</a:t>
            </a:r>
            <a:r>
              <a:rPr lang="ru-RU" sz="2000" dirty="0"/>
              <a:t> не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переривати</a:t>
            </a:r>
            <a:r>
              <a:rPr lang="ru-RU" sz="2000" dirty="0"/>
              <a:t> </a:t>
            </a:r>
            <a:r>
              <a:rPr lang="ru-RU" sz="2000" dirty="0" err="1"/>
              <a:t>навіть</a:t>
            </a:r>
            <a:r>
              <a:rPr lang="ru-RU" sz="2000" dirty="0"/>
              <a:t> на короткий час до </a:t>
            </a:r>
            <a:r>
              <a:rPr lang="ru-RU" sz="2000" dirty="0" err="1"/>
              <a:t>приїзду</a:t>
            </a:r>
            <a:r>
              <a:rPr lang="ru-RU" sz="2000" dirty="0"/>
              <a:t> </a:t>
            </a:r>
            <a:r>
              <a:rPr lang="ru-RU" sz="2000" dirty="0" err="1"/>
              <a:t>швидкої</a:t>
            </a:r>
            <a:r>
              <a:rPr lang="ru-RU" sz="2000" dirty="0"/>
              <a:t> </a:t>
            </a:r>
            <a:r>
              <a:rPr lang="ru-RU" sz="2000" dirty="0" err="1"/>
              <a:t>допомоги</a:t>
            </a:r>
            <a:r>
              <a:rPr lang="ru-RU" sz="2000" dirty="0"/>
              <a:t>. </a:t>
            </a:r>
            <a:r>
              <a:rPr lang="ru-RU" sz="2000" dirty="0" err="1"/>
              <a:t>Варто</a:t>
            </a:r>
            <a:r>
              <a:rPr lang="ru-RU" sz="2000" dirty="0"/>
              <a:t> </a:t>
            </a:r>
            <a:r>
              <a:rPr lang="ru-RU" sz="2000" dirty="0" err="1"/>
              <a:t>пам'ятати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грубе</a:t>
            </a:r>
            <a:r>
              <a:rPr lang="ru-RU" sz="2000" dirty="0"/>
              <a:t> </a:t>
            </a:r>
            <a:r>
              <a:rPr lang="ru-RU" sz="2000" dirty="0" err="1"/>
              <a:t>проведення</a:t>
            </a:r>
            <a:r>
              <a:rPr lang="ru-RU" sz="2000" dirty="0"/>
              <a:t> </a:t>
            </a:r>
            <a:r>
              <a:rPr lang="ru-RU" sz="2000" dirty="0" err="1"/>
              <a:t>зовнішнього</a:t>
            </a:r>
            <a:r>
              <a:rPr lang="ru-RU" sz="2000" dirty="0"/>
              <a:t> </a:t>
            </a:r>
            <a:r>
              <a:rPr lang="ru-RU" sz="2000" dirty="0" err="1"/>
              <a:t>масажу</a:t>
            </a:r>
            <a:r>
              <a:rPr lang="ru-RU" sz="2000" dirty="0"/>
              <a:t> </a:t>
            </a:r>
            <a:r>
              <a:rPr lang="ru-RU" sz="2000" dirty="0" err="1"/>
              <a:t>серця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призвести</a:t>
            </a:r>
            <a:r>
              <a:rPr lang="ru-RU" sz="2000" dirty="0"/>
              <a:t> до </a:t>
            </a:r>
            <a:r>
              <a:rPr lang="ru-RU" sz="2000" dirty="0" err="1"/>
              <a:t>важких</a:t>
            </a:r>
            <a:r>
              <a:rPr lang="ru-RU" sz="2000" dirty="0"/>
              <a:t> </a:t>
            </a:r>
            <a:r>
              <a:rPr lang="ru-RU" sz="2000" dirty="0" err="1"/>
              <a:t>ускладнень</a:t>
            </a:r>
            <a:r>
              <a:rPr lang="ru-RU" sz="2000" dirty="0"/>
              <a:t> - перелому ребер з </a:t>
            </a:r>
            <a:r>
              <a:rPr lang="ru-RU" sz="2000" dirty="0" err="1"/>
              <a:t>ушкодженням</a:t>
            </a:r>
            <a:r>
              <a:rPr lang="ru-RU" sz="2000" dirty="0"/>
              <a:t> </a:t>
            </a:r>
            <a:r>
              <a:rPr lang="ru-RU" sz="2000" dirty="0" err="1"/>
              <a:t>легенів</a:t>
            </a:r>
            <a:r>
              <a:rPr lang="ru-RU" sz="2000" dirty="0"/>
              <a:t> 1 </a:t>
            </a:r>
            <a:r>
              <a:rPr lang="ru-RU" sz="2000" dirty="0" err="1"/>
              <a:t>серця</a:t>
            </a:r>
            <a:r>
              <a:rPr lang="ru-RU" sz="2000" dirty="0"/>
              <a:t>. При сильному </a:t>
            </a:r>
            <a:r>
              <a:rPr lang="ru-RU" sz="2000" dirty="0" err="1"/>
              <a:t>тиску</a:t>
            </a:r>
            <a:r>
              <a:rPr lang="ru-RU" sz="2000" dirty="0"/>
              <a:t> на </a:t>
            </a:r>
            <a:r>
              <a:rPr lang="ru-RU" sz="2000" dirty="0" err="1"/>
              <a:t>мечоподібний</a:t>
            </a:r>
            <a:r>
              <a:rPr lang="ru-RU" sz="2000" dirty="0"/>
              <a:t> </a:t>
            </a:r>
            <a:r>
              <a:rPr lang="ru-RU" sz="2000" dirty="0" err="1"/>
              <a:t>відросток</a:t>
            </a:r>
            <a:r>
              <a:rPr lang="ru-RU" sz="2000" dirty="0"/>
              <a:t> </a:t>
            </a:r>
            <a:r>
              <a:rPr lang="ru-RU" sz="2000" dirty="0" err="1"/>
              <a:t>грудини</a:t>
            </a:r>
            <a:r>
              <a:rPr lang="ru-RU" sz="2000" dirty="0"/>
              <a:t> </a:t>
            </a:r>
            <a:r>
              <a:rPr lang="ru-RU" sz="2000" dirty="0" err="1"/>
              <a:t>може</a:t>
            </a:r>
            <a:r>
              <a:rPr lang="ru-RU" sz="2000" dirty="0"/>
              <a:t> </a:t>
            </a:r>
            <a:r>
              <a:rPr lang="ru-RU" sz="2000" dirty="0" err="1"/>
              <a:t>відбутися</a:t>
            </a:r>
            <a:r>
              <a:rPr lang="ru-RU" sz="2000" dirty="0"/>
              <a:t> </a:t>
            </a:r>
            <a:r>
              <a:rPr lang="ru-RU" sz="2000" dirty="0" err="1"/>
              <a:t>розрив</a:t>
            </a:r>
            <a:r>
              <a:rPr lang="ru-RU" sz="2000" dirty="0"/>
              <a:t> </a:t>
            </a:r>
            <a:r>
              <a:rPr lang="ru-RU" sz="2000" dirty="0" err="1"/>
              <a:t>шлунка</a:t>
            </a:r>
            <a:r>
              <a:rPr lang="ru-RU" sz="2000" dirty="0"/>
              <a:t> і </a:t>
            </a:r>
            <a:r>
              <a:rPr lang="ru-RU" sz="2000" dirty="0" err="1"/>
              <a:t>печінки</a:t>
            </a:r>
            <a:r>
              <a:rPr lang="ru-RU" sz="2000" dirty="0"/>
              <a:t>. Особливо </a:t>
            </a:r>
            <a:r>
              <a:rPr lang="ru-RU" sz="2000" dirty="0" err="1"/>
              <a:t>обережно</a:t>
            </a:r>
            <a:r>
              <a:rPr lang="ru-RU" sz="2000" dirty="0"/>
              <a:t> </a:t>
            </a:r>
            <a:r>
              <a:rPr lang="ru-RU" sz="2000" dirty="0" err="1"/>
              <a:t>варто</a:t>
            </a:r>
            <a:r>
              <a:rPr lang="ru-RU" sz="2000" dirty="0"/>
              <a:t> </a:t>
            </a:r>
            <a:r>
              <a:rPr lang="ru-RU" sz="2000" dirty="0" err="1"/>
              <a:t>проводити</a:t>
            </a:r>
            <a:r>
              <a:rPr lang="ru-RU" sz="2000" dirty="0"/>
              <a:t> </a:t>
            </a:r>
            <a:r>
              <a:rPr lang="ru-RU" sz="2000" dirty="0" err="1"/>
              <a:t>масаж</a:t>
            </a:r>
            <a:r>
              <a:rPr lang="ru-RU" sz="2000" dirty="0"/>
              <a:t> </a:t>
            </a:r>
            <a:r>
              <a:rPr lang="ru-RU" sz="2000" dirty="0" err="1"/>
              <a:t>дітям</a:t>
            </a:r>
            <a:r>
              <a:rPr lang="ru-RU" sz="2000" dirty="0"/>
              <a:t> 1 людям </a:t>
            </a:r>
            <a:r>
              <a:rPr lang="ru-RU" sz="2000" dirty="0" err="1"/>
              <a:t>похилого</a:t>
            </a:r>
            <a:r>
              <a:rPr lang="ru-RU" sz="2000" dirty="0"/>
              <a:t> </a:t>
            </a:r>
            <a:r>
              <a:rPr lang="ru-RU" sz="2000" dirty="0" err="1"/>
              <a:t>віку</a:t>
            </a:r>
            <a:r>
              <a:rPr lang="ru-RU" sz="2000" dirty="0"/>
              <a:t>. </a:t>
            </a:r>
            <a:r>
              <a:rPr lang="ru-RU" sz="2000" dirty="0" err="1"/>
              <a:t>Неодмінно</a:t>
            </a:r>
            <a:r>
              <a:rPr lang="ru-RU" sz="2000" dirty="0"/>
              <a:t> </a:t>
            </a:r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позначити</a:t>
            </a:r>
            <a:r>
              <a:rPr lang="ru-RU" sz="2000" dirty="0"/>
              <a:t> час </a:t>
            </a:r>
            <a:r>
              <a:rPr lang="ru-RU" sz="2000" dirty="0" err="1"/>
              <a:t>від</a:t>
            </a:r>
            <a:r>
              <a:rPr lang="ru-RU" sz="2000" dirty="0"/>
              <a:t> моменту </a:t>
            </a:r>
            <a:r>
              <a:rPr lang="ru-RU" sz="2000" dirty="0" err="1"/>
              <a:t>настання</a:t>
            </a:r>
            <a:r>
              <a:rPr lang="ru-RU" sz="2000" dirty="0"/>
              <a:t> </a:t>
            </a:r>
            <a:r>
              <a:rPr lang="ru-RU" sz="2000" dirty="0" err="1"/>
              <a:t>клінічної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 до початку </a:t>
            </a:r>
            <a:r>
              <a:rPr lang="ru-RU" sz="2000" dirty="0" err="1"/>
              <a:t>реанімаційних</a:t>
            </a:r>
            <a:r>
              <a:rPr lang="ru-RU" sz="2000" dirty="0"/>
              <a:t> </a:t>
            </a:r>
            <a:r>
              <a:rPr lang="ru-RU" sz="2000" dirty="0" err="1"/>
              <a:t>заходів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тривалість</a:t>
            </a:r>
            <a:r>
              <a:rPr lang="ru-RU" sz="2000" dirty="0"/>
              <a:t>. Першу </a:t>
            </a:r>
            <a:r>
              <a:rPr lang="ru-RU" sz="2000" dirty="0" err="1"/>
              <a:t>допомогу</a:t>
            </a:r>
            <a:r>
              <a:rPr lang="ru-RU" sz="2000" dirty="0"/>
              <a:t> при </a:t>
            </a:r>
            <a:r>
              <a:rPr lang="ru-RU" sz="2000" dirty="0" err="1"/>
              <a:t>ураженні</a:t>
            </a:r>
            <a:r>
              <a:rPr lang="ru-RU" sz="2000" dirty="0"/>
              <a:t> </a:t>
            </a:r>
            <a:r>
              <a:rPr lang="ru-RU" sz="2000" dirty="0" err="1"/>
              <a:t>блискавкою</a:t>
            </a:r>
            <a:r>
              <a:rPr lang="ru-RU" sz="2000" dirty="0"/>
              <a:t> </a:t>
            </a:r>
            <a:r>
              <a:rPr lang="ru-RU" sz="2000" dirty="0" err="1"/>
              <a:t>роблять</a:t>
            </a:r>
            <a:r>
              <a:rPr lang="ru-RU" sz="2000" dirty="0"/>
              <a:t> </a:t>
            </a:r>
            <a:r>
              <a:rPr lang="ru-RU" sz="2000" dirty="0" err="1"/>
              <a:t>аналогічно</a:t>
            </a:r>
            <a:r>
              <a:rPr lang="ru-RU" sz="2000" dirty="0"/>
              <a:t>. </a:t>
            </a:r>
            <a:r>
              <a:rPr lang="ru-RU" sz="2000" dirty="0" err="1"/>
              <a:t>Вибір</a:t>
            </a:r>
            <a:r>
              <a:rPr lang="ru-RU" sz="2000" dirty="0"/>
              <a:t> </a:t>
            </a:r>
            <a:r>
              <a:rPr lang="ru-RU" sz="2000" dirty="0" err="1"/>
              <a:t>заходів</a:t>
            </a:r>
            <a:r>
              <a:rPr lang="ru-RU" sz="2000" dirty="0"/>
              <a:t> </a:t>
            </a:r>
            <a:r>
              <a:rPr lang="ru-RU" sz="2000" dirty="0" err="1"/>
              <a:t>долікарської</a:t>
            </a:r>
            <a:r>
              <a:rPr lang="ru-RU" sz="2000" dirty="0"/>
              <a:t> </a:t>
            </a:r>
            <a:r>
              <a:rPr lang="ru-RU" sz="2000" dirty="0" err="1"/>
              <a:t>допомоги</a:t>
            </a:r>
            <a:r>
              <a:rPr lang="ru-RU" sz="2000" dirty="0"/>
              <a:t> </a:t>
            </a:r>
            <a:r>
              <a:rPr lang="ru-RU" sz="2000" dirty="0" err="1"/>
              <a:t>роблять</a:t>
            </a:r>
            <a:r>
              <a:rPr lang="ru-RU" sz="2000" dirty="0"/>
              <a:t> з </a:t>
            </a:r>
            <a:r>
              <a:rPr lang="ru-RU" sz="2000" dirty="0" err="1"/>
              <a:t>урахуванням</a:t>
            </a:r>
            <a:r>
              <a:rPr lang="ru-RU" sz="2000" dirty="0"/>
              <a:t> стану </a:t>
            </a:r>
            <a:r>
              <a:rPr lang="ru-RU" sz="2000" dirty="0" err="1"/>
              <a:t>потерпілого</a:t>
            </a:r>
            <a:r>
              <a:rPr lang="ru-RU" sz="2000" dirty="0"/>
              <a:t>.</a:t>
            </a:r>
          </a:p>
          <a:p>
            <a:pPr marL="4572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932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</TotalTime>
  <Words>641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Перша допомога при гострих порушеннях дихання та при зупинках серця.</vt:lpstr>
      <vt:lpstr>Перша допомога при зупинці серця.</vt:lpstr>
      <vt:lpstr>Що потрібно робити при зупинці серця?</vt:lpstr>
      <vt:lpstr>Презентация PowerPoint</vt:lpstr>
      <vt:lpstr>Презентация PowerPoint</vt:lpstr>
      <vt:lpstr>Штучне дихання.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Перша допомога при гострих порушеннях дихаггя та при зупинках серця.</dc:title>
  <dc:creator>Юля</dc:creator>
  <cp:lastModifiedBy>Юля</cp:lastModifiedBy>
  <cp:revision>4</cp:revision>
  <dcterms:created xsi:type="dcterms:W3CDTF">2014-05-20T14:30:06Z</dcterms:created>
  <dcterms:modified xsi:type="dcterms:W3CDTF">2014-05-20T15:04:52Z</dcterms:modified>
</cp:coreProperties>
</file>