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043608" y="3933056"/>
            <a:ext cx="6637468" cy="1362075"/>
          </a:xfrm>
        </p:spPr>
        <p:txBody>
          <a:bodyPr>
            <a:noAutofit/>
          </a:bodyPr>
          <a:lstStyle/>
          <a:p>
            <a:r>
              <a:rPr lang="uk-UA" sz="5400" b="1" dirty="0" smtClean="0"/>
              <a:t>Здоров'я людини та навколишнє середовище 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422446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024744" cy="1143000"/>
          </a:xfrm>
        </p:spPr>
        <p:txBody>
          <a:bodyPr/>
          <a:lstStyle/>
          <a:p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звуків</a:t>
            </a:r>
            <a:r>
              <a:rPr lang="ru-RU" dirty="0"/>
              <a:t> на </a:t>
            </a:r>
            <a:r>
              <a:rPr lang="ru-RU" dirty="0" err="1"/>
              <a:t>людину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340769"/>
            <a:ext cx="8208912" cy="3024336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Звуком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механічні</a:t>
            </a:r>
            <a:r>
              <a:rPr lang="ru-RU" dirty="0"/>
              <a:t> </a:t>
            </a:r>
            <a:r>
              <a:rPr lang="ru-RU" dirty="0" err="1"/>
              <a:t>коливання</a:t>
            </a:r>
            <a:r>
              <a:rPr lang="ru-RU" dirty="0"/>
              <a:t> </a:t>
            </a:r>
            <a:r>
              <a:rPr lang="ru-RU" dirty="0" err="1"/>
              <a:t>зовнішнього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сприймаються</a:t>
            </a:r>
            <a:r>
              <a:rPr lang="ru-RU" dirty="0"/>
              <a:t> </a:t>
            </a:r>
            <a:r>
              <a:rPr lang="ru-RU" dirty="0" err="1"/>
              <a:t>слуховим</a:t>
            </a:r>
            <a:r>
              <a:rPr lang="ru-RU" dirty="0"/>
              <a:t> </a:t>
            </a:r>
            <a:r>
              <a:rPr lang="ru-RU" dirty="0" err="1"/>
              <a:t>апаратом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(</a:t>
            </a:r>
            <a:r>
              <a:rPr lang="ru-RU" dirty="0" err="1"/>
              <a:t>від</a:t>
            </a:r>
            <a:r>
              <a:rPr lang="ru-RU" dirty="0"/>
              <a:t> 16 до 20 000 </a:t>
            </a:r>
            <a:r>
              <a:rPr lang="ru-RU" dirty="0" err="1"/>
              <a:t>коливань</a:t>
            </a:r>
            <a:r>
              <a:rPr lang="ru-RU" dirty="0"/>
              <a:t> за секунду). </a:t>
            </a:r>
            <a:r>
              <a:rPr lang="ru-RU" dirty="0" err="1"/>
              <a:t>Коливання</a:t>
            </a:r>
            <a:r>
              <a:rPr lang="ru-RU" dirty="0"/>
              <a:t> </a:t>
            </a:r>
            <a:r>
              <a:rPr lang="ru-RU" dirty="0" err="1"/>
              <a:t>більшої</a:t>
            </a:r>
            <a:r>
              <a:rPr lang="ru-RU" dirty="0"/>
              <a:t> </a:t>
            </a:r>
            <a:r>
              <a:rPr lang="ru-RU" dirty="0" err="1"/>
              <a:t>частоти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b="1" dirty="0"/>
              <a:t>ультразвуком</a:t>
            </a:r>
            <a:r>
              <a:rPr lang="ru-RU" dirty="0"/>
              <a:t>, </a:t>
            </a:r>
            <a:r>
              <a:rPr lang="ru-RU" dirty="0" err="1"/>
              <a:t>меншої</a:t>
            </a:r>
            <a:r>
              <a:rPr lang="ru-RU" dirty="0"/>
              <a:t> - </a:t>
            </a:r>
            <a:r>
              <a:rPr lang="ru-RU" b="1" dirty="0" err="1"/>
              <a:t>інфразвуком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Звуки </a:t>
            </a:r>
            <a:r>
              <a:rPr lang="ru-RU" dirty="0"/>
              <a:t>і шуми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потужності</a:t>
            </a:r>
            <a:r>
              <a:rPr lang="ru-RU" dirty="0"/>
              <a:t> </a:t>
            </a:r>
            <a:r>
              <a:rPr lang="ru-RU" dirty="0" err="1"/>
              <a:t>вражають</a:t>
            </a:r>
            <a:r>
              <a:rPr lang="ru-RU" dirty="0"/>
              <a:t> </a:t>
            </a:r>
            <a:r>
              <a:rPr lang="ru-RU" dirty="0" err="1"/>
              <a:t>слуховий</a:t>
            </a:r>
            <a:r>
              <a:rPr lang="ru-RU" dirty="0"/>
              <a:t> </a:t>
            </a:r>
            <a:r>
              <a:rPr lang="ru-RU" dirty="0" err="1"/>
              <a:t>апарат</a:t>
            </a:r>
            <a:r>
              <a:rPr lang="ru-RU" dirty="0"/>
              <a:t>, </a:t>
            </a:r>
            <a:r>
              <a:rPr lang="ru-RU" dirty="0" err="1"/>
              <a:t>нервові</a:t>
            </a:r>
            <a:r>
              <a:rPr lang="ru-RU" dirty="0"/>
              <a:t> </a:t>
            </a:r>
            <a:r>
              <a:rPr lang="ru-RU" dirty="0" err="1"/>
              <a:t>центри</a:t>
            </a:r>
            <a:r>
              <a:rPr lang="ru-RU" dirty="0"/>
              <a:t>,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болючі</a:t>
            </a:r>
            <a:r>
              <a:rPr lang="ru-RU" dirty="0"/>
              <a:t> </a:t>
            </a:r>
            <a:r>
              <a:rPr lang="ru-RU" dirty="0" err="1"/>
              <a:t>відчуття</a:t>
            </a:r>
            <a:r>
              <a:rPr lang="ru-RU" dirty="0"/>
              <a:t> і шок. Так </a:t>
            </a:r>
            <a:r>
              <a:rPr lang="ru-RU" dirty="0" err="1"/>
              <a:t>діє</a:t>
            </a:r>
            <a:r>
              <a:rPr lang="ru-RU" dirty="0"/>
              <a:t> </a:t>
            </a:r>
            <a:r>
              <a:rPr lang="ru-RU" dirty="0" err="1"/>
              <a:t>шумове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. </a:t>
            </a:r>
            <a:r>
              <a:rPr lang="ru-RU" dirty="0" err="1"/>
              <a:t>Тривалий</a:t>
            </a:r>
            <a:r>
              <a:rPr lang="ru-RU" dirty="0"/>
              <a:t> шум </a:t>
            </a:r>
            <a:r>
              <a:rPr lang="ru-RU" dirty="0" err="1"/>
              <a:t>несприятливо</a:t>
            </a:r>
            <a:r>
              <a:rPr lang="ru-RU" dirty="0"/>
              <a:t> </a:t>
            </a:r>
            <a:r>
              <a:rPr lang="ru-RU" dirty="0" err="1"/>
              <a:t>впливає</a:t>
            </a:r>
            <a:r>
              <a:rPr lang="ru-RU" dirty="0"/>
              <a:t> на орган слуху, </a:t>
            </a:r>
            <a:r>
              <a:rPr lang="ru-RU" dirty="0" err="1"/>
              <a:t>знижуючи</a:t>
            </a:r>
            <a:r>
              <a:rPr lang="ru-RU" dirty="0"/>
              <a:t> </a:t>
            </a:r>
            <a:r>
              <a:rPr lang="ru-RU" dirty="0" err="1"/>
              <a:t>чутливість</a:t>
            </a:r>
            <a:r>
              <a:rPr lang="ru-RU" dirty="0"/>
              <a:t> до звуку.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призводить</a:t>
            </a:r>
            <a:r>
              <a:rPr lang="ru-RU" dirty="0"/>
              <a:t> до </a:t>
            </a:r>
            <a:r>
              <a:rPr lang="ru-RU" dirty="0" err="1"/>
              <a:t>розладу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серця</a:t>
            </a:r>
            <a:r>
              <a:rPr lang="ru-RU" dirty="0"/>
              <a:t>, </a:t>
            </a:r>
            <a:r>
              <a:rPr lang="ru-RU" dirty="0" err="1"/>
              <a:t>печінки</a:t>
            </a:r>
            <a:r>
              <a:rPr lang="ru-RU" dirty="0"/>
              <a:t>, до </a:t>
            </a:r>
            <a:r>
              <a:rPr lang="ru-RU" dirty="0" err="1"/>
              <a:t>виснаження</a:t>
            </a:r>
            <a:r>
              <a:rPr lang="ru-RU" dirty="0"/>
              <a:t> і </a:t>
            </a:r>
            <a:r>
              <a:rPr lang="ru-RU" dirty="0" err="1"/>
              <a:t>перенапруги</a:t>
            </a:r>
            <a:r>
              <a:rPr lang="ru-RU" dirty="0"/>
              <a:t> </a:t>
            </a:r>
            <a:r>
              <a:rPr lang="ru-RU" dirty="0" err="1"/>
              <a:t>нервових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. </a:t>
            </a:r>
            <a:r>
              <a:rPr lang="ru-RU" dirty="0" err="1"/>
              <a:t>Ослаблені</a:t>
            </a:r>
            <a:r>
              <a:rPr lang="ru-RU" dirty="0"/>
              <a:t> </a:t>
            </a:r>
            <a:r>
              <a:rPr lang="ru-RU" dirty="0" err="1"/>
              <a:t>клітини</a:t>
            </a:r>
            <a:r>
              <a:rPr lang="ru-RU" dirty="0"/>
              <a:t> </a:t>
            </a:r>
            <a:r>
              <a:rPr lang="ru-RU" dirty="0" err="1"/>
              <a:t>нервової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не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чітко</a:t>
            </a:r>
            <a:r>
              <a:rPr lang="ru-RU" dirty="0"/>
              <a:t> </a:t>
            </a:r>
            <a:r>
              <a:rPr lang="ru-RU" dirty="0" err="1"/>
              <a:t>координувати</a:t>
            </a:r>
            <a:r>
              <a:rPr lang="ru-RU" dirty="0"/>
              <a:t> роботу </a:t>
            </a:r>
            <a:r>
              <a:rPr lang="ru-RU" dirty="0" err="1"/>
              <a:t>різних</a:t>
            </a:r>
            <a:r>
              <a:rPr lang="ru-RU" dirty="0"/>
              <a:t> систем </a:t>
            </a:r>
            <a:r>
              <a:rPr lang="ru-RU" dirty="0" err="1"/>
              <a:t>організму</a:t>
            </a:r>
            <a:r>
              <a:rPr lang="ru-RU" dirty="0"/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9600"/>
            <a:ext cx="8077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68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456792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Радіаційне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4215206" cy="4896544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небезпеку</a:t>
            </a:r>
            <a:r>
              <a:rPr lang="ru-RU" dirty="0"/>
              <a:t> для </a:t>
            </a:r>
            <a:r>
              <a:rPr lang="ru-RU" dirty="0" err="1"/>
              <a:t>проживання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створює</a:t>
            </a:r>
            <a:r>
              <a:rPr lang="ru-RU" dirty="0"/>
              <a:t> </a:t>
            </a:r>
            <a:r>
              <a:rPr lang="ru-RU" dirty="0" err="1"/>
              <a:t>радіаційне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, </a:t>
            </a:r>
            <a:r>
              <a:rPr lang="ru-RU" dirty="0" err="1"/>
              <a:t>викликане</a:t>
            </a:r>
            <a:r>
              <a:rPr lang="ru-RU" dirty="0"/>
              <a:t> </a:t>
            </a:r>
            <a:r>
              <a:rPr lang="ru-RU" dirty="0" err="1"/>
              <a:t>наслідками</a:t>
            </a:r>
            <a:r>
              <a:rPr lang="ru-RU" dirty="0"/>
              <a:t> </a:t>
            </a:r>
            <a:r>
              <a:rPr lang="ru-RU" dirty="0" err="1"/>
              <a:t>аварії</a:t>
            </a:r>
            <a:r>
              <a:rPr lang="ru-RU" dirty="0"/>
              <a:t> на </a:t>
            </a:r>
            <a:r>
              <a:rPr lang="ru-RU" dirty="0" err="1"/>
              <a:t>Чорнобильській</a:t>
            </a:r>
            <a:r>
              <a:rPr lang="ru-RU" dirty="0"/>
              <a:t> АЕС. За </a:t>
            </a:r>
            <a:r>
              <a:rPr lang="ru-RU" dirty="0" err="1"/>
              <a:t>оцінкою</a:t>
            </a:r>
            <a:r>
              <a:rPr lang="ru-RU" dirty="0"/>
              <a:t> </a:t>
            </a:r>
            <a:r>
              <a:rPr lang="ru-RU" dirty="0" err="1"/>
              <a:t>фахівців</a:t>
            </a:r>
            <a:r>
              <a:rPr lang="ru-RU" dirty="0"/>
              <a:t>, </a:t>
            </a:r>
            <a:r>
              <a:rPr lang="ru-RU" dirty="0" err="1"/>
              <a:t>лише</a:t>
            </a:r>
            <a:r>
              <a:rPr lang="ru-RU" dirty="0"/>
              <a:t> в </a:t>
            </a:r>
            <a:r>
              <a:rPr lang="ru-RU" dirty="0" err="1"/>
              <a:t>об'єкті</a:t>
            </a:r>
            <a:r>
              <a:rPr lang="ru-RU" dirty="0"/>
              <a:t> "</a:t>
            </a:r>
            <a:r>
              <a:rPr lang="ru-RU" dirty="0" err="1"/>
              <a:t>Укриття</a:t>
            </a:r>
            <a:r>
              <a:rPr lang="ru-RU" dirty="0"/>
              <a:t>", </a:t>
            </a:r>
            <a:r>
              <a:rPr lang="ru-RU" dirty="0" err="1"/>
              <a:t>збудованому</a:t>
            </a:r>
            <a:r>
              <a:rPr lang="ru-RU" dirty="0"/>
              <a:t> над </a:t>
            </a:r>
            <a:r>
              <a:rPr lang="ru-RU" dirty="0" err="1"/>
              <a:t>руїнами</a:t>
            </a:r>
            <a:r>
              <a:rPr lang="ru-RU" dirty="0"/>
              <a:t> четвертого блоку АЕС, </a:t>
            </a:r>
            <a:r>
              <a:rPr lang="ru-RU" dirty="0" err="1"/>
              <a:t>міститься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200 тонн </a:t>
            </a:r>
            <a:r>
              <a:rPr lang="ru-RU" dirty="0" err="1"/>
              <a:t>радіактивних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. У </a:t>
            </a:r>
            <a:r>
              <a:rPr lang="ru-RU" dirty="0" err="1"/>
              <a:t>нинішньому</a:t>
            </a:r>
            <a:r>
              <a:rPr lang="ru-RU" dirty="0"/>
              <a:t> </a:t>
            </a:r>
            <a:r>
              <a:rPr lang="ru-RU" dirty="0" err="1"/>
              <a:t>стані</a:t>
            </a:r>
            <a:r>
              <a:rPr lang="ru-RU" dirty="0"/>
              <a:t> </a:t>
            </a:r>
            <a:r>
              <a:rPr lang="ru-RU" dirty="0" err="1"/>
              <a:t>об'єкт</a:t>
            </a:r>
            <a:r>
              <a:rPr lang="ru-RU" dirty="0"/>
              <a:t> "</a:t>
            </a:r>
            <a:r>
              <a:rPr lang="ru-RU" dirty="0" err="1"/>
              <a:t>Укриття</a:t>
            </a:r>
            <a:r>
              <a:rPr lang="ru-RU" dirty="0"/>
              <a:t>" є </a:t>
            </a:r>
            <a:r>
              <a:rPr lang="ru-RU" dirty="0" err="1"/>
              <a:t>радіологічне</a:t>
            </a:r>
            <a:r>
              <a:rPr lang="ru-RU" dirty="0"/>
              <a:t> </a:t>
            </a:r>
            <a:r>
              <a:rPr lang="ru-RU" dirty="0" err="1"/>
              <a:t>небезпечним</a:t>
            </a:r>
            <a:r>
              <a:rPr lang="ru-RU" dirty="0"/>
              <a:t>.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не є </a:t>
            </a:r>
            <a:r>
              <a:rPr lang="ru-RU" dirty="0" err="1"/>
              <a:t>герметичний</a:t>
            </a:r>
            <a:r>
              <a:rPr lang="ru-RU" dirty="0"/>
              <a:t>, то </a:t>
            </a:r>
            <a:r>
              <a:rPr lang="ru-RU" dirty="0" err="1"/>
              <a:t>можлива</a:t>
            </a:r>
            <a:r>
              <a:rPr lang="ru-RU" dirty="0"/>
              <a:t> </a:t>
            </a:r>
            <a:r>
              <a:rPr lang="ru-RU" dirty="0" err="1"/>
              <a:t>взаємодія</a:t>
            </a:r>
            <a:r>
              <a:rPr lang="ru-RU" dirty="0"/>
              <a:t> з </a:t>
            </a:r>
            <a:r>
              <a:rPr lang="ru-RU" dirty="0" err="1"/>
              <a:t>навколишнім</a:t>
            </a:r>
            <a:r>
              <a:rPr lang="ru-RU" dirty="0"/>
              <a:t> </a:t>
            </a:r>
            <a:r>
              <a:rPr lang="ru-RU" dirty="0" err="1"/>
              <a:t>природнім</a:t>
            </a:r>
            <a:r>
              <a:rPr lang="ru-RU" dirty="0"/>
              <a:t> </a:t>
            </a:r>
            <a:r>
              <a:rPr lang="ru-RU" dirty="0" err="1"/>
              <a:t>середовищем</a:t>
            </a:r>
            <a:r>
              <a:rPr lang="ru-RU" dirty="0"/>
              <a:t> та </a:t>
            </a:r>
            <a:r>
              <a:rPr lang="ru-RU" dirty="0" err="1"/>
              <a:t>грунтовими</a:t>
            </a:r>
            <a:r>
              <a:rPr lang="ru-RU" dirty="0"/>
              <a:t> водами. </a:t>
            </a:r>
            <a:r>
              <a:rPr lang="ru-RU" dirty="0" err="1"/>
              <a:t>Питання</a:t>
            </a:r>
            <a:r>
              <a:rPr lang="ru-RU" dirty="0"/>
              <a:t> </a:t>
            </a:r>
            <a:r>
              <a:rPr lang="ru-RU" dirty="0" err="1"/>
              <a:t>ліквідації</a:t>
            </a:r>
            <a:r>
              <a:rPr lang="ru-RU" dirty="0"/>
              <a:t> </a:t>
            </a:r>
            <a:r>
              <a:rPr lang="ru-RU" dirty="0" err="1"/>
              <a:t>залишається</a:t>
            </a:r>
            <a:r>
              <a:rPr lang="ru-RU" dirty="0"/>
              <a:t> </a:t>
            </a:r>
            <a:r>
              <a:rPr lang="ru-RU" dirty="0" err="1"/>
              <a:t>відкритим</a:t>
            </a:r>
            <a:r>
              <a:rPr lang="ru-RU" dirty="0"/>
              <a:t> і </a:t>
            </a:r>
            <a:r>
              <a:rPr lang="ru-RU" dirty="0" err="1"/>
              <a:t>досі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25" y="1169341"/>
            <a:ext cx="3861725" cy="260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94786"/>
            <a:ext cx="1597025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000" y="4509120"/>
            <a:ext cx="2598167" cy="194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90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683568" y="764704"/>
            <a:ext cx="3672408" cy="1080120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Області</a:t>
            </a:r>
            <a:r>
              <a:rPr lang="ru-RU" dirty="0"/>
              <a:t> з </a:t>
            </a:r>
            <a:r>
              <a:rPr lang="ru-RU" dirty="0" err="1"/>
              <a:t>найбільшим</a:t>
            </a:r>
            <a:r>
              <a:rPr lang="ru-RU" dirty="0"/>
              <a:t> </a:t>
            </a:r>
            <a:r>
              <a:rPr lang="ru-RU" dirty="0" err="1"/>
              <a:t>вмістом</a:t>
            </a:r>
            <a:r>
              <a:rPr lang="ru-RU" dirty="0"/>
              <a:t> </a:t>
            </a:r>
            <a:r>
              <a:rPr lang="ru-RU" dirty="0" err="1"/>
              <a:t>викидів</a:t>
            </a:r>
            <a:r>
              <a:rPr lang="ru-RU" dirty="0"/>
              <a:t> </a:t>
            </a:r>
            <a:r>
              <a:rPr lang="ru-RU" dirty="0" err="1"/>
              <a:t>забруднювальних</a:t>
            </a:r>
            <a:r>
              <a:rPr lang="ru-RU" dirty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683568" y="1916832"/>
            <a:ext cx="3419856" cy="2835797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Хмельницька</a:t>
            </a:r>
            <a:endParaRPr lang="ru-RU" dirty="0"/>
          </a:p>
          <a:p>
            <a:r>
              <a:rPr lang="ru-RU" dirty="0" err="1"/>
              <a:t>Житомирська</a:t>
            </a:r>
            <a:endParaRPr lang="ru-RU" dirty="0"/>
          </a:p>
          <a:p>
            <a:r>
              <a:rPr lang="ru-RU" dirty="0" err="1"/>
              <a:t>Вінницька</a:t>
            </a:r>
            <a:endParaRPr lang="ru-RU" dirty="0"/>
          </a:p>
          <a:p>
            <a:r>
              <a:rPr lang="ru-RU" dirty="0" err="1"/>
              <a:t>Полтавська</a:t>
            </a:r>
            <a:endParaRPr lang="ru-RU" dirty="0"/>
          </a:p>
          <a:p>
            <a:r>
              <a:rPr lang="ru-RU" dirty="0" err="1"/>
              <a:t>Миколаївська</a:t>
            </a:r>
            <a:endParaRPr lang="ru-RU" dirty="0"/>
          </a:p>
          <a:p>
            <a:r>
              <a:rPr lang="ru-RU" dirty="0" err="1"/>
              <a:t>Тернопільська</a:t>
            </a:r>
            <a:endParaRPr lang="ru-RU" dirty="0"/>
          </a:p>
          <a:p>
            <a:r>
              <a:rPr lang="ru-RU" dirty="0" err="1"/>
              <a:t>Луганська</a:t>
            </a:r>
            <a:endParaRPr lang="ru-RU" dirty="0"/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5004048" y="692696"/>
            <a:ext cx="3384376" cy="1080120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Міста</a:t>
            </a:r>
            <a:r>
              <a:rPr lang="ru-RU" dirty="0"/>
              <a:t> з </a:t>
            </a:r>
            <a:r>
              <a:rPr lang="ru-RU" dirty="0" err="1"/>
              <a:t>найбільшим</a:t>
            </a:r>
            <a:r>
              <a:rPr lang="ru-RU" dirty="0"/>
              <a:t> </a:t>
            </a:r>
            <a:r>
              <a:rPr lang="ru-RU" dirty="0" err="1"/>
              <a:t>антропогенним</a:t>
            </a:r>
            <a:r>
              <a:rPr lang="ru-RU" dirty="0"/>
              <a:t> </a:t>
            </a:r>
            <a:r>
              <a:rPr lang="ru-RU" dirty="0" err="1" smtClean="0"/>
              <a:t>навантаженням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4716016" y="1916832"/>
            <a:ext cx="3600400" cy="4464496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Ладижин</a:t>
            </a:r>
            <a:endParaRPr lang="ru-RU" dirty="0"/>
          </a:p>
          <a:p>
            <a:r>
              <a:rPr lang="ru-RU" dirty="0" err="1"/>
              <a:t>Дніпропетровськ</a:t>
            </a:r>
            <a:endParaRPr lang="ru-RU" dirty="0"/>
          </a:p>
          <a:p>
            <a:r>
              <a:rPr lang="ru-RU" dirty="0" err="1"/>
              <a:t>Дніпродзержинськ</a:t>
            </a:r>
            <a:endParaRPr lang="ru-RU" dirty="0"/>
          </a:p>
          <a:p>
            <a:r>
              <a:rPr lang="ru-RU" dirty="0" err="1"/>
              <a:t>Зеленодольськ</a:t>
            </a:r>
            <a:endParaRPr lang="ru-RU" dirty="0"/>
          </a:p>
          <a:p>
            <a:r>
              <a:rPr lang="ru-RU" dirty="0" err="1"/>
              <a:t>Кривий</a:t>
            </a:r>
            <a:r>
              <a:rPr lang="ru-RU" dirty="0"/>
              <a:t> </a:t>
            </a:r>
            <a:r>
              <a:rPr lang="ru-RU" dirty="0" err="1"/>
              <a:t>Ріг</a:t>
            </a:r>
            <a:endParaRPr lang="ru-RU" dirty="0"/>
          </a:p>
          <a:p>
            <a:r>
              <a:rPr lang="ru-RU" dirty="0" err="1"/>
              <a:t>Донецьк</a:t>
            </a:r>
            <a:endParaRPr lang="ru-RU" dirty="0"/>
          </a:p>
          <a:p>
            <a:r>
              <a:rPr lang="ru-RU" dirty="0" err="1"/>
              <a:t>Маріуполь</a:t>
            </a:r>
            <a:endParaRPr lang="ru-RU" dirty="0"/>
          </a:p>
          <a:p>
            <a:r>
              <a:rPr lang="ru-RU" dirty="0" err="1"/>
              <a:t>Макіївка</a:t>
            </a:r>
            <a:endParaRPr lang="ru-RU" dirty="0"/>
          </a:p>
          <a:p>
            <a:r>
              <a:rPr lang="ru-RU" dirty="0" err="1"/>
              <a:t>Запоріжжя</a:t>
            </a:r>
            <a:endParaRPr lang="ru-RU" dirty="0"/>
          </a:p>
          <a:p>
            <a:r>
              <a:rPr lang="ru-RU" dirty="0" err="1"/>
              <a:t>Алчевськ</a:t>
            </a:r>
            <a:endParaRPr lang="ru-RU" dirty="0"/>
          </a:p>
          <a:p>
            <a:r>
              <a:rPr lang="ru-RU" dirty="0" err="1"/>
              <a:t>Луганськ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60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692696"/>
            <a:ext cx="8064896" cy="64807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Небезпечні</a:t>
            </a:r>
            <a:r>
              <a:rPr lang="ru-RU" dirty="0"/>
              <a:t> </a:t>
            </a:r>
            <a:r>
              <a:rPr lang="ru-RU" dirty="0" err="1"/>
              <a:t>забруднювачі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11560" y="1484784"/>
            <a:ext cx="6777317" cy="3508977"/>
          </a:xfrm>
        </p:spPr>
        <p:txBody>
          <a:bodyPr/>
          <a:lstStyle/>
          <a:p>
            <a:r>
              <a:rPr lang="ru-RU" dirty="0"/>
              <a:t>Оксид карбону (СО),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чадний</a:t>
            </a:r>
            <a:r>
              <a:rPr lang="ru-RU" dirty="0"/>
              <a:t> газ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37" y="2708920"/>
            <a:ext cx="3744416" cy="375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60848"/>
            <a:ext cx="4557935" cy="296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52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764704"/>
            <a:ext cx="6777317" cy="3508977"/>
          </a:xfrm>
        </p:spPr>
        <p:txBody>
          <a:bodyPr/>
          <a:lstStyle/>
          <a:p>
            <a:r>
              <a:rPr lang="ru-RU" dirty="0" err="1"/>
              <a:t>Двооксид</a:t>
            </a:r>
            <a:r>
              <a:rPr lang="ru-RU" dirty="0"/>
              <a:t> </a:t>
            </a:r>
            <a:r>
              <a:rPr lang="ru-RU" dirty="0" err="1"/>
              <a:t>сульфуру</a:t>
            </a:r>
            <a:r>
              <a:rPr lang="ru-RU" dirty="0"/>
              <a:t> (</a:t>
            </a:r>
            <a:r>
              <a:rPr lang="en-US" dirty="0"/>
              <a:t>SO2)</a:t>
            </a:r>
          </a:p>
          <a:p>
            <a:r>
              <a:rPr lang="ru-RU" dirty="0" err="1"/>
              <a:t>Шкідливі</a:t>
            </a:r>
            <a:r>
              <a:rPr lang="ru-RU" dirty="0"/>
              <a:t> </a:t>
            </a:r>
            <a:r>
              <a:rPr lang="ru-RU" dirty="0" err="1"/>
              <a:t>вуглеводні</a:t>
            </a:r>
            <a:r>
              <a:rPr lang="ru-RU" dirty="0"/>
              <a:t> (</a:t>
            </a:r>
            <a:r>
              <a:rPr lang="en-US" dirty="0" err="1"/>
              <a:t>CnHn</a:t>
            </a:r>
            <a:r>
              <a:rPr lang="en-US" dirty="0"/>
              <a:t>)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4541837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353" y="1677555"/>
            <a:ext cx="3925887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05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692696"/>
            <a:ext cx="7220151" cy="4032448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err="1" smtClean="0"/>
              <a:t>Оксиди</a:t>
            </a:r>
            <a:r>
              <a:rPr lang="ru-RU" dirty="0" smtClean="0"/>
              <a:t> </a:t>
            </a:r>
            <a:r>
              <a:rPr lang="ru-RU" dirty="0" err="1"/>
              <a:t>нітрогену</a:t>
            </a:r>
            <a:r>
              <a:rPr lang="ru-RU" dirty="0"/>
              <a:t> (</a:t>
            </a:r>
            <a:r>
              <a:rPr lang="en-US" dirty="0" err="1"/>
              <a:t>NOx</a:t>
            </a:r>
            <a:r>
              <a:rPr lang="en-US" dirty="0"/>
              <a:t>)</a:t>
            </a:r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pPr algn="r"/>
            <a:r>
              <a:rPr lang="ru-RU" dirty="0" err="1"/>
              <a:t>Аерозолі</a:t>
            </a:r>
            <a:endParaRPr lang="ru-RU" dirty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21" y="1052736"/>
            <a:ext cx="356623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1048"/>
            <a:ext cx="3692475" cy="242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3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908720"/>
            <a:ext cx="6777317" cy="5472608"/>
          </a:xfrm>
        </p:spPr>
        <p:txBody>
          <a:bodyPr>
            <a:normAutofit/>
          </a:bodyPr>
          <a:lstStyle/>
          <a:p>
            <a:r>
              <a:rPr lang="ru-RU" dirty="0"/>
              <a:t>ПАР і </a:t>
            </a:r>
            <a:r>
              <a:rPr lang="ru-RU" dirty="0" smtClean="0"/>
              <a:t>СПАР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ru-RU" dirty="0"/>
          </a:p>
          <a:p>
            <a:r>
              <a:rPr lang="ru-RU" dirty="0" err="1"/>
              <a:t>Пестициди</a:t>
            </a:r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325" y="1052737"/>
            <a:ext cx="4671912" cy="239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1048"/>
            <a:ext cx="4653325" cy="251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836712"/>
            <a:ext cx="6777317" cy="5544616"/>
          </a:xfrm>
        </p:spPr>
        <p:txBody>
          <a:bodyPr numCol="2"/>
          <a:lstStyle/>
          <a:p>
            <a:r>
              <a:rPr lang="ru-RU" dirty="0" err="1" smtClean="0"/>
              <a:t>Важкі</a:t>
            </a:r>
            <a:r>
              <a:rPr lang="ru-RU" dirty="0" smtClean="0"/>
              <a:t> метали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ru-RU" dirty="0" smtClean="0"/>
          </a:p>
          <a:p>
            <a:endParaRPr lang="uk-UA" dirty="0" smtClean="0"/>
          </a:p>
          <a:p>
            <a:pPr marL="68580" indent="0">
              <a:buNone/>
            </a:pPr>
            <a:endParaRPr lang="ru-RU" dirty="0"/>
          </a:p>
          <a:p>
            <a:r>
              <a:rPr lang="ru-RU" dirty="0" err="1" smtClean="0"/>
              <a:t>Нафтопродукти</a:t>
            </a:r>
            <a:endParaRPr lang="ru-RU" dirty="0"/>
          </a:p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1" y="1412775"/>
            <a:ext cx="3117953" cy="468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98066"/>
            <a:ext cx="4608512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78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024744" cy="1143000"/>
          </a:xfrm>
        </p:spPr>
        <p:txBody>
          <a:bodyPr/>
          <a:lstStyle/>
          <a:p>
            <a:r>
              <a:rPr lang="uk-UA" dirty="0" smtClean="0"/>
              <a:t>Висновок: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276872"/>
            <a:ext cx="6777317" cy="3508977"/>
          </a:xfrm>
        </p:spPr>
        <p:txBody>
          <a:bodyPr/>
          <a:lstStyle/>
          <a:p>
            <a:r>
              <a:rPr lang="uk-UA" dirty="0" smtClean="0"/>
              <a:t>Отже, сучасне навколишнє середовище дуже </a:t>
            </a:r>
            <a:r>
              <a:rPr lang="uk-UA" dirty="0"/>
              <a:t>з</a:t>
            </a:r>
            <a:r>
              <a:rPr lang="uk-UA" dirty="0" smtClean="0"/>
              <a:t>губно впливає на здоров'я людини, але винуватцем цього є сама людина. Адже саме антропогенний чинник є причиною природніх катаклізмів. Людина сама підсвідомо себе знищує.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Тож варто задуматись, поки не пізно…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48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3832" y="1196752"/>
            <a:ext cx="79928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/>
              <a:t>Здоров’я</a:t>
            </a:r>
            <a:r>
              <a:rPr lang="ru-RU" sz="2000" dirty="0"/>
              <a:t> — стан живого </a:t>
            </a:r>
            <a:r>
              <a:rPr lang="ru-RU" sz="2000" dirty="0" err="1"/>
              <a:t>організму</a:t>
            </a:r>
            <a:r>
              <a:rPr lang="ru-RU" sz="2000" dirty="0"/>
              <a:t>, при </a:t>
            </a:r>
            <a:r>
              <a:rPr lang="ru-RU" sz="2000" dirty="0" err="1"/>
              <a:t>якому</a:t>
            </a:r>
            <a:r>
              <a:rPr lang="ru-RU" sz="2000" dirty="0"/>
              <a:t> </a:t>
            </a:r>
            <a:r>
              <a:rPr lang="ru-RU" sz="2000" dirty="0" err="1"/>
              <a:t>організм</a:t>
            </a:r>
            <a:r>
              <a:rPr lang="ru-RU" sz="2000" dirty="0"/>
              <a:t> у </a:t>
            </a:r>
            <a:r>
              <a:rPr lang="ru-RU" sz="2000" dirty="0" err="1"/>
              <a:t>цілому</a:t>
            </a:r>
            <a:r>
              <a:rPr lang="ru-RU" sz="2000" dirty="0"/>
              <a:t> і </a:t>
            </a:r>
            <a:r>
              <a:rPr lang="ru-RU" sz="2000" dirty="0" err="1"/>
              <a:t>всі</a:t>
            </a:r>
            <a:r>
              <a:rPr lang="ru-RU" sz="2000" dirty="0"/>
              <a:t> </a:t>
            </a:r>
            <a:r>
              <a:rPr lang="ru-RU" sz="2000" dirty="0" err="1"/>
              <a:t>органи</a:t>
            </a:r>
            <a:r>
              <a:rPr lang="ru-RU" sz="2000" dirty="0"/>
              <a:t> </a:t>
            </a:r>
            <a:r>
              <a:rPr lang="ru-RU" sz="2000" dirty="0" err="1"/>
              <a:t>здатні</a:t>
            </a:r>
            <a:r>
              <a:rPr lang="ru-RU" sz="2000" dirty="0"/>
              <a:t> </a:t>
            </a:r>
            <a:r>
              <a:rPr lang="ru-RU" sz="2000" dirty="0" err="1"/>
              <a:t>виконувати</a:t>
            </a:r>
            <a:r>
              <a:rPr lang="ru-RU" sz="2000" dirty="0"/>
              <a:t> </a:t>
            </a:r>
            <a:r>
              <a:rPr lang="ru-RU" sz="2000" dirty="0" err="1"/>
              <a:t>свої</a:t>
            </a:r>
            <a:r>
              <a:rPr lang="ru-RU" sz="2000" dirty="0"/>
              <a:t> </a:t>
            </a:r>
            <a:r>
              <a:rPr lang="ru-RU" sz="2000" dirty="0" err="1"/>
              <a:t>життєві</a:t>
            </a:r>
            <a:r>
              <a:rPr lang="ru-RU" sz="2000" dirty="0"/>
              <a:t> </a:t>
            </a:r>
            <a:r>
              <a:rPr lang="ru-RU" sz="2000" dirty="0" err="1"/>
              <a:t>функції</a:t>
            </a:r>
            <a:r>
              <a:rPr lang="ru-RU" sz="2000" dirty="0" smtClean="0"/>
              <a:t>.</a:t>
            </a:r>
          </a:p>
          <a:p>
            <a:pPr algn="just"/>
            <a:endParaRPr lang="uk-UA" sz="2000" dirty="0"/>
          </a:p>
          <a:p>
            <a:pPr algn="just"/>
            <a:endParaRPr lang="uk-UA" sz="2000" dirty="0" smtClean="0"/>
          </a:p>
          <a:p>
            <a:pPr algn="just"/>
            <a:endParaRPr lang="uk-UA" sz="2000" dirty="0"/>
          </a:p>
          <a:p>
            <a:pPr algn="just"/>
            <a:r>
              <a:rPr lang="ru-RU" sz="2000" b="1" dirty="0" err="1"/>
              <a:t>Навколишнє</a:t>
            </a:r>
            <a:r>
              <a:rPr lang="ru-RU" sz="2000" b="1" dirty="0"/>
              <a:t> </a:t>
            </a:r>
            <a:r>
              <a:rPr lang="ru-RU" sz="2000" b="1" dirty="0" err="1"/>
              <a:t>середовище</a:t>
            </a:r>
            <a:r>
              <a:rPr lang="ru-RU" sz="2000" b="1" dirty="0"/>
              <a:t>  </a:t>
            </a:r>
            <a:r>
              <a:rPr lang="ru-RU" sz="2000" dirty="0"/>
              <a:t>— </a:t>
            </a:r>
            <a:r>
              <a:rPr lang="ru-RU" sz="2000" dirty="0" err="1"/>
              <a:t>всі</a:t>
            </a:r>
            <a:r>
              <a:rPr lang="ru-RU" sz="2000" dirty="0"/>
              <a:t> </a:t>
            </a:r>
            <a:r>
              <a:rPr lang="ru-RU" sz="2000" dirty="0" err="1"/>
              <a:t>живі</a:t>
            </a:r>
            <a:r>
              <a:rPr lang="ru-RU" sz="2000" dirty="0"/>
              <a:t> та </a:t>
            </a:r>
            <a:r>
              <a:rPr lang="ru-RU" sz="2000" dirty="0" err="1"/>
              <a:t>неживі</a:t>
            </a:r>
            <a:r>
              <a:rPr lang="ru-RU" sz="2000" dirty="0"/>
              <a:t> </a:t>
            </a:r>
            <a:r>
              <a:rPr lang="ru-RU" sz="2000" dirty="0" err="1"/>
              <a:t>об'єкти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природно</a:t>
            </a:r>
            <a:r>
              <a:rPr lang="ru-RU" sz="2000" dirty="0"/>
              <a:t> </a:t>
            </a:r>
            <a:r>
              <a:rPr lang="ru-RU" sz="2000" dirty="0" err="1"/>
              <a:t>існують</a:t>
            </a:r>
            <a:r>
              <a:rPr lang="ru-RU" sz="2000" dirty="0"/>
              <a:t> на </a:t>
            </a:r>
            <a:r>
              <a:rPr lang="ru-RU" sz="2000" dirty="0" err="1"/>
              <a:t>Землі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в </a:t>
            </a:r>
            <a:r>
              <a:rPr lang="ru-RU" sz="2000" dirty="0" err="1"/>
              <a:t>деякій</a:t>
            </a:r>
            <a:r>
              <a:rPr lang="ru-RU" sz="2000" dirty="0"/>
              <a:t>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частині</a:t>
            </a:r>
            <a:r>
              <a:rPr lang="ru-RU" sz="2000" dirty="0"/>
              <a:t> (</a:t>
            </a:r>
            <a:r>
              <a:rPr lang="ru-RU" sz="2000" dirty="0" err="1"/>
              <a:t>наприклад</a:t>
            </a:r>
            <a:r>
              <a:rPr lang="ru-RU" sz="2000" dirty="0"/>
              <a:t>, </a:t>
            </a:r>
            <a:r>
              <a:rPr lang="ru-RU" sz="2000" dirty="0" err="1"/>
              <a:t>навколишнє</a:t>
            </a:r>
            <a:r>
              <a:rPr lang="ru-RU" sz="2000" dirty="0"/>
              <a:t> </a:t>
            </a:r>
            <a:r>
              <a:rPr lang="ru-RU" sz="2000" dirty="0" err="1"/>
              <a:t>середовище</a:t>
            </a:r>
            <a:r>
              <a:rPr lang="ru-RU" sz="2000" dirty="0"/>
              <a:t> </a:t>
            </a:r>
            <a:r>
              <a:rPr lang="ru-RU" sz="2000" dirty="0" err="1"/>
              <a:t>країни</a:t>
            </a:r>
            <a:r>
              <a:rPr lang="ru-RU" sz="2000" dirty="0"/>
              <a:t>). </a:t>
            </a:r>
            <a:endParaRPr lang="ru-RU" sz="2000" dirty="0" smtClean="0"/>
          </a:p>
          <a:p>
            <a:pPr algn="just"/>
            <a:r>
              <a:rPr lang="ru-RU" sz="2000" dirty="0" err="1" smtClean="0"/>
              <a:t>Сукупність</a:t>
            </a:r>
            <a:r>
              <a:rPr lang="ru-RU" sz="2000" dirty="0" smtClean="0"/>
              <a:t> </a:t>
            </a:r>
            <a:r>
              <a:rPr lang="ru-RU" sz="2000" dirty="0" err="1"/>
              <a:t>абіотичних</a:t>
            </a:r>
            <a:r>
              <a:rPr lang="ru-RU" sz="2000" dirty="0"/>
              <a:t> та </a:t>
            </a:r>
            <a:r>
              <a:rPr lang="ru-RU" sz="2000" dirty="0" err="1"/>
              <a:t>біотичних</a:t>
            </a:r>
            <a:r>
              <a:rPr lang="ru-RU" sz="2000" dirty="0"/>
              <a:t> </a:t>
            </a:r>
            <a:r>
              <a:rPr lang="ru-RU" sz="2000" dirty="0" err="1"/>
              <a:t>факторів</a:t>
            </a:r>
            <a:r>
              <a:rPr lang="ru-RU" sz="2000" dirty="0"/>
              <a:t>, </a:t>
            </a:r>
            <a:r>
              <a:rPr lang="ru-RU" sz="2000" dirty="0" err="1"/>
              <a:t>природних</a:t>
            </a:r>
            <a:r>
              <a:rPr lang="ru-RU" sz="2000" dirty="0"/>
              <a:t> та </a:t>
            </a:r>
            <a:r>
              <a:rPr lang="ru-RU" sz="2000" dirty="0" err="1"/>
              <a:t>змінених</a:t>
            </a:r>
            <a:r>
              <a:rPr lang="ru-RU" sz="2000" dirty="0"/>
              <a:t> в </a:t>
            </a:r>
            <a:r>
              <a:rPr lang="ru-RU" sz="2000" dirty="0" err="1"/>
              <a:t>результаті</a:t>
            </a:r>
            <a:r>
              <a:rPr lang="ru-RU" sz="2000" dirty="0"/>
              <a:t> </a:t>
            </a:r>
            <a:r>
              <a:rPr lang="ru-RU" sz="2000" dirty="0" err="1"/>
              <a:t>діяльності</a:t>
            </a:r>
            <a:r>
              <a:rPr lang="ru-RU" sz="2000" dirty="0"/>
              <a:t> </a:t>
            </a:r>
            <a:r>
              <a:rPr lang="ru-RU" sz="2000" dirty="0" err="1"/>
              <a:t>людини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впливають</a:t>
            </a:r>
            <a:r>
              <a:rPr lang="ru-RU" sz="2000" dirty="0"/>
              <a:t> на </a:t>
            </a:r>
            <a:r>
              <a:rPr lang="ru-RU" sz="2000" dirty="0" err="1"/>
              <a:t>живий</a:t>
            </a:r>
            <a:r>
              <a:rPr lang="ru-RU" sz="2000" dirty="0"/>
              <a:t> </a:t>
            </a:r>
            <a:r>
              <a:rPr lang="ru-RU" sz="2000" dirty="0" err="1"/>
              <a:t>світ</a:t>
            </a:r>
            <a:r>
              <a:rPr lang="ru-RU" sz="2000" dirty="0"/>
              <a:t> </a:t>
            </a:r>
            <a:r>
              <a:rPr lang="ru-RU" sz="2000" dirty="0" err="1"/>
              <a:t>планети</a:t>
            </a:r>
            <a:r>
              <a:rPr lang="ru-RU" sz="2000" dirty="0" smtClean="0"/>
              <a:t>.</a:t>
            </a:r>
          </a:p>
          <a:p>
            <a:pPr algn="just"/>
            <a:endParaRPr lang="uk-UA" sz="2000" dirty="0"/>
          </a:p>
          <a:p>
            <a:pPr marL="342900" indent="-342900" algn="just">
              <a:buFont typeface="Wingdings" pitchFamily="2" charset="2"/>
              <a:buChar char="v"/>
            </a:pPr>
            <a:r>
              <a:rPr lang="uk-UA" sz="2000" dirty="0" smtClean="0"/>
              <a:t> Здоров'я людини та навколишнє середовище нерозривно пов'язані між собою та мають значний вплив один на одного.</a:t>
            </a:r>
            <a:endParaRPr lang="ru-RU" sz="2000" dirty="0"/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750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3331" y="580458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/>
              <a:t>— </a:t>
            </a:r>
            <a:r>
              <a:rPr lang="ru-RU" dirty="0" err="1"/>
              <a:t>привнесення</a:t>
            </a:r>
            <a:r>
              <a:rPr lang="ru-RU" dirty="0"/>
              <a:t> в природно-</a:t>
            </a:r>
            <a:r>
              <a:rPr lang="ru-RU" dirty="0" err="1"/>
              <a:t>антропогенне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 не </a:t>
            </a:r>
            <a:r>
              <a:rPr lang="ru-RU" dirty="0" err="1"/>
              <a:t>характерних</a:t>
            </a:r>
            <a:r>
              <a:rPr lang="ru-RU" dirty="0"/>
              <a:t> для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фізичних</a:t>
            </a:r>
            <a:r>
              <a:rPr lang="ru-RU" dirty="0"/>
              <a:t>, </a:t>
            </a:r>
            <a:r>
              <a:rPr lang="ru-RU" dirty="0" err="1"/>
              <a:t>хімічних</a:t>
            </a:r>
            <a:r>
              <a:rPr lang="ru-RU" dirty="0"/>
              <a:t>, </a:t>
            </a:r>
            <a:r>
              <a:rPr lang="ru-RU" dirty="0" err="1"/>
              <a:t>біологічних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, </a:t>
            </a:r>
            <a:r>
              <a:rPr lang="ru-RU" dirty="0" err="1"/>
              <a:t>агентів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негативно </a:t>
            </a:r>
            <a:r>
              <a:rPr lang="ru-RU" dirty="0" err="1"/>
              <a:t>впливають</a:t>
            </a:r>
            <a:r>
              <a:rPr lang="ru-RU" dirty="0"/>
              <a:t> на </a:t>
            </a:r>
            <a:r>
              <a:rPr lang="ru-RU" dirty="0" err="1"/>
              <a:t>людину</a:t>
            </a:r>
            <a:r>
              <a:rPr lang="ru-RU" dirty="0"/>
              <a:t> і </a:t>
            </a:r>
            <a:r>
              <a:rPr lang="ru-RU" dirty="0" err="1"/>
              <a:t>живі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3" y="1695839"/>
            <a:ext cx="8226905" cy="516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538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1626393"/>
            <a:ext cx="6469063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" y="476672"/>
            <a:ext cx="80724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1556792"/>
            <a:ext cx="4828306" cy="320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2"/>
            <a:ext cx="3578225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20" y="3789040"/>
            <a:ext cx="2947999" cy="246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23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177" y="908720"/>
            <a:ext cx="82089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/>
              <a:t>Вплив</a:t>
            </a:r>
            <a:r>
              <a:rPr lang="ru-RU" b="1" dirty="0"/>
              <a:t> </a:t>
            </a:r>
            <a:r>
              <a:rPr lang="ru-RU" b="1" dirty="0" err="1"/>
              <a:t>забруднення</a:t>
            </a:r>
            <a:r>
              <a:rPr lang="ru-RU" b="1" dirty="0"/>
              <a:t> </a:t>
            </a:r>
            <a:r>
              <a:rPr lang="ru-RU" b="1" dirty="0" err="1"/>
              <a:t>атмосфери</a:t>
            </a:r>
            <a:r>
              <a:rPr lang="ru-RU" b="1" dirty="0"/>
              <a:t> на </a:t>
            </a:r>
            <a:r>
              <a:rPr lang="ru-RU" b="1" dirty="0" err="1"/>
              <a:t>життя</a:t>
            </a:r>
            <a:r>
              <a:rPr lang="ru-RU" b="1" dirty="0"/>
              <a:t> і </a:t>
            </a:r>
            <a:r>
              <a:rPr lang="ru-RU" b="1" dirty="0" err="1"/>
              <a:t>здоров'я</a:t>
            </a:r>
            <a:r>
              <a:rPr lang="ru-RU" b="1" dirty="0"/>
              <a:t> людей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забруднюючі</a:t>
            </a:r>
            <a:r>
              <a:rPr lang="ru-RU" dirty="0"/>
              <a:t> </a:t>
            </a:r>
            <a:r>
              <a:rPr lang="ru-RU" dirty="0" err="1"/>
              <a:t>атмосферне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в </a:t>
            </a:r>
            <a:r>
              <a:rPr lang="ru-RU" dirty="0" err="1"/>
              <a:t>більшому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меншому</a:t>
            </a:r>
            <a:r>
              <a:rPr lang="ru-RU" dirty="0"/>
              <a:t> </a:t>
            </a:r>
            <a:r>
              <a:rPr lang="ru-RU" dirty="0" err="1"/>
              <a:t>ступені</a:t>
            </a:r>
            <a:r>
              <a:rPr lang="ru-RU" dirty="0"/>
              <a:t> </a:t>
            </a:r>
            <a:r>
              <a:rPr lang="ru-RU" dirty="0" err="1"/>
              <a:t>впливають</a:t>
            </a:r>
            <a:r>
              <a:rPr lang="ru-RU" dirty="0"/>
              <a:t> на </a:t>
            </a:r>
            <a:r>
              <a:rPr lang="ru-RU" dirty="0" err="1"/>
              <a:t>здоров'я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</a:t>
            </a:r>
            <a:r>
              <a:rPr lang="ru-RU" dirty="0" err="1"/>
              <a:t>потрапляють</a:t>
            </a:r>
            <a:r>
              <a:rPr lang="ru-RU" dirty="0"/>
              <a:t> в </a:t>
            </a:r>
            <a:r>
              <a:rPr lang="ru-RU" dirty="0" err="1"/>
              <a:t>організм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через систему </a:t>
            </a:r>
            <a:r>
              <a:rPr lang="ru-RU" dirty="0" err="1"/>
              <a:t>дихання</a:t>
            </a:r>
            <a:r>
              <a:rPr lang="ru-RU" dirty="0"/>
              <a:t>. </a:t>
            </a:r>
            <a:r>
              <a:rPr lang="ru-RU" dirty="0" err="1"/>
              <a:t>Органи</a:t>
            </a:r>
            <a:r>
              <a:rPr lang="ru-RU" dirty="0"/>
              <a:t> </a:t>
            </a:r>
            <a:r>
              <a:rPr lang="ru-RU" dirty="0" err="1"/>
              <a:t>дихання</a:t>
            </a:r>
            <a:r>
              <a:rPr lang="ru-RU" dirty="0"/>
              <a:t> </a:t>
            </a:r>
            <a:r>
              <a:rPr lang="ru-RU" dirty="0" err="1"/>
              <a:t>страждають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безпосередньо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50% </a:t>
            </a:r>
            <a:r>
              <a:rPr lang="ru-RU" dirty="0" err="1"/>
              <a:t>часток</a:t>
            </a:r>
            <a:r>
              <a:rPr lang="ru-RU" dirty="0"/>
              <a:t> </a:t>
            </a:r>
            <a:r>
              <a:rPr lang="ru-RU" dirty="0" err="1"/>
              <a:t>домішок</a:t>
            </a:r>
            <a:r>
              <a:rPr lang="ru-RU" dirty="0"/>
              <a:t> </a:t>
            </a:r>
            <a:r>
              <a:rPr lang="ru-RU" dirty="0" err="1"/>
              <a:t>радіусом</a:t>
            </a:r>
            <a:r>
              <a:rPr lang="ru-RU" dirty="0"/>
              <a:t> 0,01-0.1 мкм,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проникають</a:t>
            </a:r>
            <a:r>
              <a:rPr lang="ru-RU" dirty="0"/>
              <a:t> у </a:t>
            </a:r>
            <a:r>
              <a:rPr lang="ru-RU" dirty="0" err="1"/>
              <a:t>легені</a:t>
            </a:r>
            <a:r>
              <a:rPr lang="ru-RU" dirty="0"/>
              <a:t>, </a:t>
            </a:r>
            <a:r>
              <a:rPr lang="ru-RU" dirty="0" err="1"/>
              <a:t>осідають</a:t>
            </a:r>
            <a:r>
              <a:rPr lang="ru-RU" dirty="0"/>
              <a:t> в них. </a:t>
            </a:r>
            <a:r>
              <a:rPr lang="ru-RU" dirty="0" err="1"/>
              <a:t>Проникаючі</a:t>
            </a:r>
            <a:r>
              <a:rPr lang="ru-RU" dirty="0"/>
              <a:t> в </a:t>
            </a:r>
            <a:r>
              <a:rPr lang="ru-RU" dirty="0" err="1"/>
              <a:t>організм</a:t>
            </a:r>
            <a:r>
              <a:rPr lang="ru-RU" dirty="0"/>
              <a:t> </a:t>
            </a:r>
            <a:r>
              <a:rPr lang="ru-RU" dirty="0" err="1"/>
              <a:t>частки</a:t>
            </a:r>
            <a:r>
              <a:rPr lang="ru-RU" dirty="0"/>
              <a:t> </a:t>
            </a:r>
            <a:r>
              <a:rPr lang="ru-RU" dirty="0" err="1"/>
              <a:t>викликають</a:t>
            </a:r>
            <a:r>
              <a:rPr lang="ru-RU" dirty="0"/>
              <a:t> </a:t>
            </a:r>
            <a:r>
              <a:rPr lang="ru-RU" dirty="0" err="1"/>
              <a:t>токсичний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вони: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а) </a:t>
            </a:r>
            <a:r>
              <a:rPr lang="ru-RU" dirty="0" err="1"/>
              <a:t>токсичні</a:t>
            </a:r>
            <a:r>
              <a:rPr lang="ru-RU" dirty="0"/>
              <a:t> (</a:t>
            </a:r>
            <a:r>
              <a:rPr lang="ru-RU" dirty="0" err="1"/>
              <a:t>отруйні</a:t>
            </a:r>
            <a:r>
              <a:rPr lang="ru-RU" dirty="0"/>
              <a:t>) по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хімічній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фізичній</a:t>
            </a:r>
            <a:r>
              <a:rPr lang="ru-RU" dirty="0"/>
              <a:t> </a:t>
            </a:r>
            <a:r>
              <a:rPr lang="ru-RU" dirty="0" err="1"/>
              <a:t>природі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б) </a:t>
            </a:r>
            <a:r>
              <a:rPr lang="ru-RU" dirty="0" err="1"/>
              <a:t>служать</a:t>
            </a:r>
            <a:r>
              <a:rPr lang="ru-RU" dirty="0"/>
              <a:t> </a:t>
            </a:r>
            <a:r>
              <a:rPr lang="ru-RU" dirty="0" err="1"/>
              <a:t>перешкодою</a:t>
            </a:r>
            <a:r>
              <a:rPr lang="ru-RU" dirty="0"/>
              <a:t> для одного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механізмів</a:t>
            </a:r>
            <a:r>
              <a:rPr lang="ru-RU" dirty="0"/>
              <a:t>,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нормально </a:t>
            </a:r>
            <a:r>
              <a:rPr lang="ru-RU" dirty="0" err="1"/>
              <a:t>очищується</a:t>
            </a:r>
            <a:r>
              <a:rPr lang="ru-RU" dirty="0"/>
              <a:t> </a:t>
            </a:r>
            <a:r>
              <a:rPr lang="ru-RU" dirty="0" err="1"/>
              <a:t>респіраторний</a:t>
            </a:r>
            <a:r>
              <a:rPr lang="ru-RU" dirty="0"/>
              <a:t> (</a:t>
            </a:r>
            <a:r>
              <a:rPr lang="ru-RU" dirty="0" err="1"/>
              <a:t>дихальний</a:t>
            </a:r>
            <a:r>
              <a:rPr lang="ru-RU" dirty="0"/>
              <a:t>) тракт;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в) </a:t>
            </a:r>
            <a:r>
              <a:rPr lang="ru-RU" dirty="0" err="1"/>
              <a:t>служать</a:t>
            </a:r>
            <a:r>
              <a:rPr lang="ru-RU" dirty="0"/>
              <a:t> </a:t>
            </a:r>
            <a:r>
              <a:rPr lang="ru-RU" dirty="0" err="1"/>
              <a:t>носієм</a:t>
            </a:r>
            <a:r>
              <a:rPr lang="ru-RU" dirty="0"/>
              <a:t> </a:t>
            </a:r>
            <a:r>
              <a:rPr lang="ru-RU" dirty="0" err="1"/>
              <a:t>поглиненої</a:t>
            </a:r>
            <a:r>
              <a:rPr lang="ru-RU" dirty="0"/>
              <a:t> </a:t>
            </a:r>
            <a:r>
              <a:rPr lang="ru-RU" dirty="0" err="1"/>
              <a:t>організмом</a:t>
            </a:r>
            <a:r>
              <a:rPr lang="ru-RU" dirty="0"/>
              <a:t> </a:t>
            </a:r>
            <a:r>
              <a:rPr lang="ru-RU" dirty="0" err="1"/>
              <a:t>отруйної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539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22232" cy="584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1090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788024" y="620688"/>
            <a:ext cx="3300984" cy="1463040"/>
          </a:xfrm>
        </p:spPr>
        <p:txBody>
          <a:bodyPr/>
          <a:lstStyle/>
          <a:p>
            <a:r>
              <a:rPr lang="ru-RU" dirty="0" err="1"/>
              <a:t>Кислотні</a:t>
            </a:r>
            <a:r>
              <a:rPr lang="ru-RU" dirty="0"/>
              <a:t> </a:t>
            </a:r>
            <a:r>
              <a:rPr lang="ru-RU" dirty="0" err="1"/>
              <a:t>дощі</a:t>
            </a:r>
            <a:r>
              <a:rPr lang="ru-RU" dirty="0"/>
              <a:t> і </a:t>
            </a:r>
            <a:r>
              <a:rPr lang="ru-RU" dirty="0" err="1"/>
              <a:t>здоров'я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572000" y="1700808"/>
            <a:ext cx="3672408" cy="446449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1700" dirty="0" err="1"/>
              <a:t>Природно</a:t>
            </a:r>
            <a:r>
              <a:rPr lang="ru-RU" sz="1700" dirty="0"/>
              <a:t>, </a:t>
            </a:r>
            <a:r>
              <a:rPr lang="ru-RU" sz="1700" dirty="0" err="1"/>
              <a:t>атмосферні</a:t>
            </a:r>
            <a:r>
              <a:rPr lang="ru-RU" sz="1700" dirty="0"/>
              <a:t> </a:t>
            </a:r>
            <a:r>
              <a:rPr lang="ru-RU" sz="1700" dirty="0" err="1"/>
              <a:t>кислотні</a:t>
            </a:r>
            <a:r>
              <a:rPr lang="ru-RU" sz="1700" dirty="0"/>
              <a:t> </a:t>
            </a:r>
            <a:r>
              <a:rPr lang="ru-RU" sz="1700" dirty="0" err="1"/>
              <a:t>мікроелементи</a:t>
            </a:r>
            <a:r>
              <a:rPr lang="ru-RU" sz="1700" dirty="0"/>
              <a:t> не </a:t>
            </a:r>
            <a:r>
              <a:rPr lang="ru-RU" sz="1700" dirty="0" err="1"/>
              <a:t>щадять</a:t>
            </a:r>
            <a:r>
              <a:rPr lang="ru-RU" sz="1700" dirty="0"/>
              <a:t> і </a:t>
            </a:r>
            <a:r>
              <a:rPr lang="ru-RU" sz="1700" dirty="0" err="1"/>
              <a:t>людини</a:t>
            </a:r>
            <a:r>
              <a:rPr lang="ru-RU" sz="1700" dirty="0"/>
              <a:t>. </a:t>
            </a:r>
            <a:r>
              <a:rPr lang="ru-RU" sz="1700" dirty="0" err="1"/>
              <a:t>Однак</a:t>
            </a:r>
            <a:r>
              <a:rPr lang="ru-RU" sz="1700" dirty="0"/>
              <a:t>, тут </a:t>
            </a:r>
            <a:r>
              <a:rPr lang="ru-RU" sz="1700" dirty="0" err="1"/>
              <a:t>мова</a:t>
            </a:r>
            <a:r>
              <a:rPr lang="ru-RU" sz="1700" dirty="0"/>
              <a:t> </a:t>
            </a:r>
            <a:r>
              <a:rPr lang="ru-RU" sz="1700" dirty="0" err="1"/>
              <a:t>йде</a:t>
            </a:r>
            <a:r>
              <a:rPr lang="ru-RU" sz="1700" dirty="0"/>
              <a:t> не </a:t>
            </a:r>
            <a:r>
              <a:rPr lang="ru-RU" sz="1700" dirty="0" err="1"/>
              <a:t>тільки</a:t>
            </a:r>
            <a:r>
              <a:rPr lang="ru-RU" sz="1700" dirty="0"/>
              <a:t> про </a:t>
            </a:r>
            <a:r>
              <a:rPr lang="ru-RU" sz="1700" dirty="0" err="1"/>
              <a:t>кислотні</a:t>
            </a:r>
            <a:r>
              <a:rPr lang="ru-RU" sz="1700" dirty="0"/>
              <a:t> </a:t>
            </a:r>
            <a:r>
              <a:rPr lang="ru-RU" sz="1700" dirty="0" err="1"/>
              <a:t>дощі</a:t>
            </a:r>
            <a:r>
              <a:rPr lang="ru-RU" sz="1700" dirty="0"/>
              <a:t>, але і про ту шкоду, </a:t>
            </a:r>
            <a:r>
              <a:rPr lang="ru-RU" sz="1700" dirty="0" err="1"/>
              <a:t>що</a:t>
            </a:r>
            <a:r>
              <a:rPr lang="ru-RU" sz="1700" dirty="0"/>
              <a:t> </a:t>
            </a:r>
            <a:r>
              <a:rPr lang="ru-RU" sz="1700" dirty="0" err="1"/>
              <a:t>приносять</a:t>
            </a:r>
            <a:r>
              <a:rPr lang="ru-RU" sz="1700" dirty="0"/>
              <a:t> </a:t>
            </a:r>
            <a:r>
              <a:rPr lang="ru-RU" sz="1700" dirty="0" err="1"/>
              <a:t>кислотні</a:t>
            </a:r>
            <a:r>
              <a:rPr lang="ru-RU" sz="1700" dirty="0"/>
              <a:t> </a:t>
            </a:r>
            <a:r>
              <a:rPr lang="ru-RU" sz="1700" dirty="0" err="1"/>
              <a:t>речовини</a:t>
            </a:r>
            <a:r>
              <a:rPr lang="ru-RU" sz="1700" dirty="0"/>
              <a:t> (</a:t>
            </a:r>
            <a:r>
              <a:rPr lang="ru-RU" sz="1700" dirty="0" err="1"/>
              <a:t>двоокис</a:t>
            </a:r>
            <a:r>
              <a:rPr lang="ru-RU" sz="1700" dirty="0"/>
              <a:t> </a:t>
            </a:r>
            <a:r>
              <a:rPr lang="ru-RU" sz="1700" dirty="0" err="1"/>
              <a:t>сірки</a:t>
            </a:r>
            <a:r>
              <a:rPr lang="ru-RU" sz="1700" dirty="0"/>
              <a:t>, </a:t>
            </a:r>
            <a:r>
              <a:rPr lang="ru-RU" sz="1700" dirty="0" err="1"/>
              <a:t>двоокис</a:t>
            </a:r>
            <a:r>
              <a:rPr lang="ru-RU" sz="1700" dirty="0"/>
              <a:t> азоту, </a:t>
            </a:r>
            <a:r>
              <a:rPr lang="ru-RU" sz="1700" dirty="0" err="1"/>
              <a:t>кислотні</a:t>
            </a:r>
            <a:r>
              <a:rPr lang="ru-RU" sz="1700" dirty="0"/>
              <a:t> </a:t>
            </a:r>
            <a:r>
              <a:rPr lang="ru-RU" sz="1700" dirty="0" err="1"/>
              <a:t>аерозольні</a:t>
            </a:r>
            <a:r>
              <a:rPr lang="ru-RU" sz="1700" dirty="0"/>
              <a:t> </a:t>
            </a:r>
            <a:r>
              <a:rPr lang="ru-RU" sz="1700" dirty="0" err="1"/>
              <a:t>частки</a:t>
            </a:r>
            <a:r>
              <a:rPr lang="ru-RU" sz="1700" dirty="0"/>
              <a:t>) при </a:t>
            </a:r>
            <a:r>
              <a:rPr lang="ru-RU" sz="1700" dirty="0" err="1"/>
              <a:t>диханні</a:t>
            </a:r>
            <a:r>
              <a:rPr lang="ru-RU" sz="1700" dirty="0"/>
              <a:t>.</a:t>
            </a:r>
            <a:br>
              <a:rPr lang="ru-RU" sz="1700" dirty="0"/>
            </a:br>
            <a:r>
              <a:rPr lang="ru-RU" sz="1700" dirty="0" err="1"/>
              <a:t>Вже</a:t>
            </a:r>
            <a:r>
              <a:rPr lang="ru-RU" sz="1700" dirty="0"/>
              <a:t> давно </a:t>
            </a:r>
            <a:r>
              <a:rPr lang="ru-RU" sz="1700" dirty="0" err="1"/>
              <a:t>встановлено</a:t>
            </a:r>
            <a:r>
              <a:rPr lang="ru-RU" sz="1700" dirty="0"/>
              <a:t>, </a:t>
            </a:r>
            <a:r>
              <a:rPr lang="ru-RU" sz="1700" dirty="0" err="1"/>
              <a:t>що</a:t>
            </a:r>
            <a:r>
              <a:rPr lang="ru-RU" sz="1700" dirty="0"/>
              <a:t> </a:t>
            </a:r>
            <a:r>
              <a:rPr lang="ru-RU" sz="1700" dirty="0" err="1"/>
              <a:t>існує</a:t>
            </a:r>
            <a:r>
              <a:rPr lang="ru-RU" sz="1700" dirty="0"/>
              <a:t> </a:t>
            </a:r>
            <a:r>
              <a:rPr lang="ru-RU" sz="1700" dirty="0" err="1"/>
              <a:t>тісна</a:t>
            </a:r>
            <a:r>
              <a:rPr lang="ru-RU" sz="1700" dirty="0"/>
              <a:t> </a:t>
            </a:r>
            <a:r>
              <a:rPr lang="ru-RU" sz="1700" dirty="0" err="1"/>
              <a:t>залежність</a:t>
            </a:r>
            <a:r>
              <a:rPr lang="ru-RU" sz="1700" dirty="0"/>
              <a:t> </a:t>
            </a:r>
            <a:r>
              <a:rPr lang="ru-RU" sz="1700" dirty="0" err="1"/>
              <a:t>між</a:t>
            </a:r>
            <a:r>
              <a:rPr lang="ru-RU" sz="1700" dirty="0"/>
              <a:t> </a:t>
            </a:r>
            <a:r>
              <a:rPr lang="ru-RU" sz="1700" dirty="0" err="1"/>
              <a:t>рівнем</a:t>
            </a:r>
            <a:r>
              <a:rPr lang="ru-RU" sz="1700" dirty="0"/>
              <a:t> </a:t>
            </a:r>
            <a:r>
              <a:rPr lang="ru-RU" sz="1700" dirty="0" err="1"/>
              <a:t>смертності</a:t>
            </a:r>
            <a:r>
              <a:rPr lang="ru-RU" sz="1700" dirty="0"/>
              <a:t> і </a:t>
            </a:r>
            <a:r>
              <a:rPr lang="ru-RU" sz="1700" dirty="0" err="1"/>
              <a:t>ступенем</a:t>
            </a:r>
            <a:r>
              <a:rPr lang="ru-RU" sz="1700" dirty="0"/>
              <a:t> </a:t>
            </a:r>
            <a:r>
              <a:rPr lang="ru-RU" sz="1700" dirty="0" err="1"/>
              <a:t>забруднення</a:t>
            </a:r>
            <a:r>
              <a:rPr lang="ru-RU" sz="1700" dirty="0"/>
              <a:t> району. </a:t>
            </a:r>
            <a:r>
              <a:rPr lang="ru-RU" sz="1700" dirty="0" err="1"/>
              <a:t>Фізіологічні</a:t>
            </a:r>
            <a:r>
              <a:rPr lang="ru-RU" sz="1700" dirty="0"/>
              <a:t> </a:t>
            </a:r>
            <a:r>
              <a:rPr lang="ru-RU" sz="1700" dirty="0" err="1"/>
              <a:t>дослідження</a:t>
            </a:r>
            <a:r>
              <a:rPr lang="ru-RU" sz="1700" dirty="0"/>
              <a:t> показали, </a:t>
            </a:r>
            <a:r>
              <a:rPr lang="ru-RU" sz="1700" dirty="0" err="1"/>
              <a:t>що</a:t>
            </a:r>
            <a:r>
              <a:rPr lang="ru-RU" sz="1700" dirty="0"/>
              <a:t> </a:t>
            </a:r>
            <a:r>
              <a:rPr lang="ru-RU" sz="1700" dirty="0" err="1"/>
              <a:t>ступінь</a:t>
            </a:r>
            <a:r>
              <a:rPr lang="ru-RU" sz="1700" dirty="0"/>
              <a:t> </a:t>
            </a:r>
            <a:r>
              <a:rPr lang="ru-RU" sz="1700" dirty="0" err="1"/>
              <a:t>шкідливого</a:t>
            </a:r>
            <a:r>
              <a:rPr lang="ru-RU" sz="1700" dirty="0"/>
              <a:t> </a:t>
            </a:r>
            <a:r>
              <a:rPr lang="ru-RU" sz="1700" dirty="0" err="1"/>
              <a:t>впливу</a:t>
            </a:r>
            <a:r>
              <a:rPr lang="ru-RU" sz="1700" dirty="0"/>
              <a:t> прямо </a:t>
            </a:r>
            <a:r>
              <a:rPr lang="ru-RU" sz="1700" dirty="0" err="1"/>
              <a:t>пропорційний</a:t>
            </a:r>
            <a:r>
              <a:rPr lang="ru-RU" sz="1700" dirty="0"/>
              <a:t> </a:t>
            </a:r>
            <a:r>
              <a:rPr lang="ru-RU" sz="1700" dirty="0" err="1"/>
              <a:t>концентрації</a:t>
            </a:r>
            <a:r>
              <a:rPr lang="ru-RU" sz="1700" dirty="0"/>
              <a:t> </a:t>
            </a:r>
            <a:r>
              <a:rPr lang="ru-RU" sz="1700" dirty="0" err="1"/>
              <a:t>забруднюючих</a:t>
            </a:r>
            <a:r>
              <a:rPr lang="ru-RU" sz="1700" dirty="0"/>
              <a:t> </a:t>
            </a:r>
            <a:r>
              <a:rPr lang="ru-RU" sz="1700" dirty="0" err="1"/>
              <a:t>речовин</a:t>
            </a:r>
            <a:r>
              <a:rPr lang="ru-RU" sz="1700" dirty="0"/>
              <a:t>. </a:t>
            </a:r>
            <a:r>
              <a:rPr lang="ru-RU" sz="1700" dirty="0" err="1"/>
              <a:t>Однак</a:t>
            </a:r>
            <a:r>
              <a:rPr lang="ru-RU" sz="1700" dirty="0"/>
              <a:t>, </a:t>
            </a:r>
            <a:r>
              <a:rPr lang="ru-RU" sz="1700" dirty="0" err="1"/>
              <a:t>існує</a:t>
            </a:r>
            <a:r>
              <a:rPr lang="ru-RU" sz="1700" dirty="0"/>
              <a:t> </a:t>
            </a:r>
            <a:r>
              <a:rPr lang="ru-RU" sz="1700" dirty="0" err="1"/>
              <a:t>граничне</a:t>
            </a:r>
            <a:r>
              <a:rPr lang="ru-RU" sz="1700" dirty="0"/>
              <a:t> </a:t>
            </a:r>
            <a:r>
              <a:rPr lang="ru-RU" sz="1700" dirty="0" err="1"/>
              <a:t>значення</a:t>
            </a:r>
            <a:r>
              <a:rPr lang="ru-RU" sz="1700" dirty="0"/>
              <a:t>, </a:t>
            </a:r>
            <a:r>
              <a:rPr lang="ru-RU" sz="1700" dirty="0" err="1"/>
              <a:t>нижче</a:t>
            </a:r>
            <a:r>
              <a:rPr lang="ru-RU" sz="1700" dirty="0"/>
              <a:t> </a:t>
            </a:r>
            <a:r>
              <a:rPr lang="ru-RU" sz="1700" dirty="0" err="1"/>
              <a:t>якого</a:t>
            </a:r>
            <a:r>
              <a:rPr lang="ru-RU" sz="1700" dirty="0"/>
              <a:t> </a:t>
            </a:r>
            <a:r>
              <a:rPr lang="ru-RU" sz="1700" dirty="0" err="1"/>
              <a:t>навіть</a:t>
            </a:r>
            <a:r>
              <a:rPr lang="ru-RU" sz="1700" dirty="0"/>
              <a:t> у самих </a:t>
            </a:r>
            <a:r>
              <a:rPr lang="ru-RU" sz="1700" dirty="0" err="1"/>
              <a:t>чуттєвих</a:t>
            </a:r>
            <a:r>
              <a:rPr lang="ru-RU" sz="1700" dirty="0"/>
              <a:t> людей не </a:t>
            </a:r>
            <a:r>
              <a:rPr lang="ru-RU" sz="1700" dirty="0" err="1"/>
              <a:t>виявляються</a:t>
            </a:r>
            <a:r>
              <a:rPr lang="ru-RU" sz="1700" dirty="0"/>
              <a:t> </a:t>
            </a:r>
            <a:r>
              <a:rPr lang="ru-RU" sz="1700" dirty="0" err="1"/>
              <a:t>які-небудь</a:t>
            </a:r>
            <a:r>
              <a:rPr lang="ru-RU" sz="1700" dirty="0"/>
              <a:t> </a:t>
            </a:r>
            <a:r>
              <a:rPr lang="ru-RU" sz="1700" dirty="0" err="1"/>
              <a:t>відхилення</a:t>
            </a:r>
            <a:r>
              <a:rPr lang="ru-RU" sz="1700" dirty="0"/>
              <a:t> </a:t>
            </a:r>
            <a:r>
              <a:rPr lang="ru-RU" sz="1700" dirty="0" err="1"/>
              <a:t>від</a:t>
            </a:r>
            <a:r>
              <a:rPr lang="ru-RU" sz="1700" dirty="0"/>
              <a:t> </a:t>
            </a:r>
            <a:r>
              <a:rPr lang="ru-RU" sz="1700" dirty="0" err="1"/>
              <a:t>норми</a:t>
            </a:r>
            <a:r>
              <a:rPr lang="ru-RU" sz="1700" dirty="0"/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0" y="548680"/>
            <a:ext cx="432864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1" y="3140968"/>
            <a:ext cx="4347841" cy="311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602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0891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Біологічна</a:t>
            </a:r>
            <a:r>
              <a:rPr lang="ru-RU" dirty="0"/>
              <a:t> </a:t>
            </a:r>
            <a:r>
              <a:rPr lang="ru-RU" dirty="0" err="1"/>
              <a:t>дія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7544" y="1916832"/>
            <a:ext cx="8208912" cy="4608512"/>
          </a:xfrm>
        </p:spPr>
        <p:txBody>
          <a:bodyPr>
            <a:normAutofit fontScale="40000" lnSpcReduction="2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4500" dirty="0"/>
              <a:t/>
            </a:r>
            <a:br>
              <a:rPr lang="ru-RU" sz="4500" dirty="0"/>
            </a:br>
            <a:r>
              <a:rPr lang="ru-RU" sz="4500" dirty="0"/>
              <a:t>У </a:t>
            </a:r>
            <a:r>
              <a:rPr lang="ru-RU" sz="4500" dirty="0" err="1"/>
              <a:t>людини</a:t>
            </a:r>
            <a:r>
              <a:rPr lang="ru-RU" sz="4500" dirty="0"/>
              <a:t> </a:t>
            </a:r>
            <a:r>
              <a:rPr lang="ru-RU" sz="4500" dirty="0" err="1"/>
              <a:t>основну</a:t>
            </a:r>
            <a:r>
              <a:rPr lang="ru-RU" sz="4500" dirty="0"/>
              <a:t> </a:t>
            </a:r>
            <a:r>
              <a:rPr lang="ru-RU" sz="4500" dirty="0" err="1"/>
              <a:t>масу</a:t>
            </a:r>
            <a:r>
              <a:rPr lang="ru-RU" sz="4500" dirty="0"/>
              <a:t> </a:t>
            </a:r>
            <a:r>
              <a:rPr lang="ru-RU" sz="4500" dirty="0" err="1"/>
              <a:t>тіла</a:t>
            </a:r>
            <a:r>
              <a:rPr lang="ru-RU" sz="4500" dirty="0"/>
              <a:t> </a:t>
            </a:r>
            <a:r>
              <a:rPr lang="ru-RU" sz="4500" dirty="0" err="1"/>
              <a:t>складає</a:t>
            </a:r>
            <a:r>
              <a:rPr lang="ru-RU" sz="4500" dirty="0"/>
              <a:t> вода (75%), </a:t>
            </a:r>
            <a:r>
              <a:rPr lang="ru-RU" sz="4500" dirty="0" err="1"/>
              <a:t>первинні</a:t>
            </a:r>
            <a:r>
              <a:rPr lang="ru-RU" sz="4500" dirty="0"/>
              <a:t> </a:t>
            </a:r>
            <a:r>
              <a:rPr lang="ru-RU" sz="4500" dirty="0" err="1"/>
              <a:t>процеси</a:t>
            </a:r>
            <a:r>
              <a:rPr lang="ru-RU" sz="4500" dirty="0"/>
              <a:t> </a:t>
            </a:r>
            <a:r>
              <a:rPr lang="ru-RU" sz="4500" dirty="0" err="1"/>
              <a:t>багато</a:t>
            </a:r>
            <a:r>
              <a:rPr lang="ru-RU" sz="4500" dirty="0"/>
              <a:t> в </a:t>
            </a:r>
            <a:r>
              <a:rPr lang="ru-RU" sz="4500" dirty="0" err="1"/>
              <a:t>чому</a:t>
            </a:r>
            <a:r>
              <a:rPr lang="ru-RU" sz="4500" dirty="0"/>
              <a:t> </a:t>
            </a:r>
            <a:r>
              <a:rPr lang="ru-RU" sz="4500" dirty="0" err="1"/>
              <a:t>визначаються</a:t>
            </a:r>
            <a:r>
              <a:rPr lang="ru-RU" sz="4500" dirty="0"/>
              <a:t> </a:t>
            </a:r>
            <a:r>
              <a:rPr lang="ru-RU" sz="4500" dirty="0" err="1"/>
              <a:t>поглинанням</a:t>
            </a:r>
            <a:r>
              <a:rPr lang="ru-RU" sz="4500" dirty="0"/>
              <a:t> </a:t>
            </a:r>
            <a:r>
              <a:rPr lang="ru-RU" sz="4500" dirty="0" err="1"/>
              <a:t>випромінювання</a:t>
            </a:r>
            <a:r>
              <a:rPr lang="ru-RU" sz="4500" dirty="0"/>
              <a:t> водою </a:t>
            </a:r>
            <a:r>
              <a:rPr lang="ru-RU" sz="4500" dirty="0" err="1"/>
              <a:t>клітин</a:t>
            </a:r>
            <a:r>
              <a:rPr lang="ru-RU" sz="4500" dirty="0"/>
              <a:t>, </a:t>
            </a:r>
            <a:r>
              <a:rPr lang="ru-RU" sz="4500" dirty="0" err="1"/>
              <a:t>іонізацією</a:t>
            </a:r>
            <a:r>
              <a:rPr lang="ru-RU" sz="4500" dirty="0"/>
              <a:t> молекул води з </a:t>
            </a:r>
            <a:r>
              <a:rPr lang="ru-RU" sz="4500" dirty="0" err="1"/>
              <a:t>утворенням</a:t>
            </a:r>
            <a:r>
              <a:rPr lang="ru-RU" sz="4500" dirty="0"/>
              <a:t> </a:t>
            </a:r>
            <a:r>
              <a:rPr lang="ru-RU" sz="4500" dirty="0" err="1"/>
              <a:t>високоактивних</a:t>
            </a:r>
            <a:r>
              <a:rPr lang="ru-RU" sz="4500" dirty="0"/>
              <a:t> у </a:t>
            </a:r>
            <a:r>
              <a:rPr lang="ru-RU" sz="4500" dirty="0" err="1"/>
              <a:t>хімічному</a:t>
            </a:r>
            <a:r>
              <a:rPr lang="ru-RU" sz="4500" dirty="0"/>
              <a:t> </a:t>
            </a:r>
            <a:r>
              <a:rPr lang="ru-RU" sz="4500" dirty="0" err="1"/>
              <a:t>відношенні</a:t>
            </a:r>
            <a:r>
              <a:rPr lang="ru-RU" sz="4500" dirty="0"/>
              <a:t> </a:t>
            </a:r>
            <a:r>
              <a:rPr lang="ru-RU" sz="4500" dirty="0" err="1"/>
              <a:t>вільних</a:t>
            </a:r>
            <a:r>
              <a:rPr lang="ru-RU" sz="4500" dirty="0"/>
              <a:t> </a:t>
            </a:r>
            <a:r>
              <a:rPr lang="ru-RU" sz="4500" dirty="0" err="1"/>
              <a:t>радикалів</a:t>
            </a:r>
            <a:r>
              <a:rPr lang="ru-RU" sz="4500" dirty="0"/>
              <a:t> і </a:t>
            </a:r>
            <a:r>
              <a:rPr lang="ru-RU" sz="4500" dirty="0" err="1"/>
              <a:t>наступними</a:t>
            </a:r>
            <a:r>
              <a:rPr lang="ru-RU" sz="4500" dirty="0"/>
              <a:t> </a:t>
            </a:r>
            <a:r>
              <a:rPr lang="ru-RU" sz="4500" dirty="0" err="1"/>
              <a:t>ланцюговими</a:t>
            </a:r>
            <a:r>
              <a:rPr lang="ru-RU" sz="4500" dirty="0"/>
              <a:t> </a:t>
            </a:r>
            <a:r>
              <a:rPr lang="ru-RU" sz="4500" dirty="0" err="1"/>
              <a:t>реакціями</a:t>
            </a:r>
            <a:r>
              <a:rPr lang="ru-RU" sz="4500" dirty="0"/>
              <a:t> (в основному </a:t>
            </a:r>
            <a:r>
              <a:rPr lang="ru-RU" sz="4500" dirty="0" err="1"/>
              <a:t>окислювання</a:t>
            </a:r>
            <a:r>
              <a:rPr lang="ru-RU" sz="4500" dirty="0"/>
              <a:t> </a:t>
            </a:r>
            <a:r>
              <a:rPr lang="ru-RU" sz="4500" dirty="0" err="1"/>
              <a:t>цими</a:t>
            </a:r>
            <a:r>
              <a:rPr lang="ru-RU" sz="4500" dirty="0"/>
              <a:t> радикалами молекул </a:t>
            </a:r>
            <a:r>
              <a:rPr lang="ru-RU" sz="4500" dirty="0" err="1"/>
              <a:t>білків</a:t>
            </a:r>
            <a:r>
              <a:rPr lang="ru-RU" sz="4500" dirty="0"/>
              <a:t>). </a:t>
            </a:r>
            <a:r>
              <a:rPr lang="ru-RU" sz="4500" dirty="0" err="1"/>
              <a:t>Це</a:t>
            </a:r>
            <a:r>
              <a:rPr lang="ru-RU" sz="4500" dirty="0"/>
              <a:t> непряма </a:t>
            </a:r>
            <a:r>
              <a:rPr lang="ru-RU" sz="4500" dirty="0" err="1"/>
              <a:t>дія</a:t>
            </a:r>
            <a:r>
              <a:rPr lang="ru-RU" sz="4500" dirty="0"/>
              <a:t> </a:t>
            </a:r>
            <a:r>
              <a:rPr lang="ru-RU" sz="4500" dirty="0" err="1"/>
              <a:t>випромінювання.Пряма</a:t>
            </a:r>
            <a:r>
              <a:rPr lang="ru-RU" sz="4500" dirty="0"/>
              <a:t> </a:t>
            </a:r>
            <a:r>
              <a:rPr lang="ru-RU" sz="4500" dirty="0" err="1"/>
              <a:t>дія</a:t>
            </a:r>
            <a:r>
              <a:rPr lang="ru-RU" sz="4500" dirty="0"/>
              <a:t> </a:t>
            </a:r>
            <a:r>
              <a:rPr lang="ru-RU" sz="4500" dirty="0" err="1"/>
              <a:t>іонізуючого</a:t>
            </a:r>
            <a:r>
              <a:rPr lang="ru-RU" sz="4500" dirty="0"/>
              <a:t> </a:t>
            </a:r>
            <a:r>
              <a:rPr lang="ru-RU" sz="4500" dirty="0" err="1"/>
              <a:t>випромінювання</a:t>
            </a:r>
            <a:r>
              <a:rPr lang="ru-RU" sz="4500" dirty="0"/>
              <a:t> </a:t>
            </a:r>
            <a:r>
              <a:rPr lang="ru-RU" sz="4500" dirty="0" err="1"/>
              <a:t>може</a:t>
            </a:r>
            <a:r>
              <a:rPr lang="ru-RU" sz="4500" dirty="0"/>
              <a:t> </a:t>
            </a:r>
            <a:r>
              <a:rPr lang="ru-RU" sz="4500" dirty="0" err="1"/>
              <a:t>викликати</a:t>
            </a:r>
            <a:r>
              <a:rPr lang="ru-RU" sz="4500" dirty="0"/>
              <a:t> </a:t>
            </a:r>
            <a:r>
              <a:rPr lang="ru-RU" sz="4500" dirty="0" err="1"/>
              <a:t>розщеплення</a:t>
            </a:r>
            <a:r>
              <a:rPr lang="ru-RU" sz="4500" dirty="0"/>
              <a:t> молекул </a:t>
            </a:r>
            <a:r>
              <a:rPr lang="ru-RU" sz="4500" dirty="0" err="1"/>
              <a:t>білка</a:t>
            </a:r>
            <a:r>
              <a:rPr lang="ru-RU" sz="4500" dirty="0"/>
              <a:t> і молекул </a:t>
            </a:r>
            <a:r>
              <a:rPr lang="ru-RU" sz="4500" dirty="0" err="1"/>
              <a:t>нуклеїнових</a:t>
            </a:r>
            <a:r>
              <a:rPr lang="ru-RU" sz="4500" dirty="0"/>
              <a:t> кислот, </a:t>
            </a:r>
            <a:r>
              <a:rPr lang="ru-RU" sz="4500" dirty="0" err="1"/>
              <a:t>розрив</a:t>
            </a:r>
            <a:r>
              <a:rPr lang="ru-RU" sz="4500" dirty="0"/>
              <a:t> </a:t>
            </a:r>
            <a:r>
              <a:rPr lang="ru-RU" sz="4500" dirty="0" err="1"/>
              <a:t>найменш</a:t>
            </a:r>
            <a:r>
              <a:rPr lang="ru-RU" sz="4500" dirty="0"/>
              <a:t> </a:t>
            </a:r>
            <a:r>
              <a:rPr lang="ru-RU" sz="4500" dirty="0" err="1"/>
              <a:t>міцних</a:t>
            </a:r>
            <a:r>
              <a:rPr lang="ru-RU" sz="4500" dirty="0"/>
              <a:t> </a:t>
            </a:r>
            <a:r>
              <a:rPr lang="ru-RU" sz="4500" dirty="0" err="1"/>
              <a:t>зв'язків</a:t>
            </a:r>
            <a:r>
              <a:rPr lang="ru-RU" sz="4500" dirty="0"/>
              <a:t>, </a:t>
            </a:r>
            <a:r>
              <a:rPr lang="ru-RU" sz="4500" dirty="0" err="1"/>
              <a:t>відрив</a:t>
            </a:r>
            <a:r>
              <a:rPr lang="ru-RU" sz="4500" dirty="0"/>
              <a:t> </a:t>
            </a:r>
            <a:r>
              <a:rPr lang="ru-RU" sz="4500" dirty="0" err="1"/>
              <a:t>радикалів</a:t>
            </a:r>
            <a:r>
              <a:rPr lang="ru-RU" sz="4500" dirty="0"/>
              <a:t> і </a:t>
            </a:r>
            <a:r>
              <a:rPr lang="ru-RU" sz="4500" dirty="0" err="1"/>
              <a:t>інші</a:t>
            </a:r>
            <a:r>
              <a:rPr lang="ru-RU" sz="4500" dirty="0"/>
              <a:t> </a:t>
            </a:r>
            <a:r>
              <a:rPr lang="ru-RU" sz="4500" dirty="0" err="1"/>
              <a:t>денатураційні</a:t>
            </a:r>
            <a:r>
              <a:rPr lang="ru-RU" sz="4500" dirty="0"/>
              <a:t> </a:t>
            </a:r>
            <a:r>
              <a:rPr lang="ru-RU" sz="4500" dirty="0" err="1"/>
              <a:t>зміни.Надалі</a:t>
            </a:r>
            <a:r>
              <a:rPr lang="ru-RU" sz="4500" dirty="0"/>
              <a:t>, </a:t>
            </a:r>
            <a:r>
              <a:rPr lang="ru-RU" sz="4500" dirty="0" err="1"/>
              <a:t>під</a:t>
            </a:r>
            <a:r>
              <a:rPr lang="ru-RU" sz="4500" dirty="0"/>
              <a:t> </a:t>
            </a:r>
            <a:r>
              <a:rPr lang="ru-RU" sz="4500" dirty="0" err="1"/>
              <a:t>дією</a:t>
            </a:r>
            <a:r>
              <a:rPr lang="ru-RU" sz="4500" dirty="0"/>
              <a:t> </a:t>
            </a:r>
            <a:r>
              <a:rPr lang="ru-RU" sz="4500" dirty="0" err="1"/>
              <a:t>первинних</a:t>
            </a:r>
            <a:r>
              <a:rPr lang="ru-RU" sz="4500" dirty="0"/>
              <a:t> </a:t>
            </a:r>
            <a:r>
              <a:rPr lang="ru-RU" sz="4500" dirty="0" err="1"/>
              <a:t>процесів</a:t>
            </a:r>
            <a:r>
              <a:rPr lang="ru-RU" sz="4500" dirty="0"/>
              <a:t> у </a:t>
            </a:r>
            <a:r>
              <a:rPr lang="ru-RU" sz="4500" dirty="0" err="1"/>
              <a:t>клітинах</a:t>
            </a:r>
            <a:r>
              <a:rPr lang="ru-RU" sz="4500" dirty="0"/>
              <a:t> </a:t>
            </a:r>
            <a:r>
              <a:rPr lang="ru-RU" sz="4500" dirty="0" err="1"/>
              <a:t>виникають</a:t>
            </a:r>
            <a:r>
              <a:rPr lang="ru-RU" sz="4500" dirty="0"/>
              <a:t> </a:t>
            </a:r>
            <a:r>
              <a:rPr lang="ru-RU" sz="4500" dirty="0" err="1"/>
              <a:t>функціональні</a:t>
            </a:r>
            <a:r>
              <a:rPr lang="ru-RU" sz="4500" dirty="0"/>
              <a:t> </a:t>
            </a:r>
            <a:r>
              <a:rPr lang="ru-RU" sz="4500" dirty="0" err="1"/>
              <a:t>зміни</a:t>
            </a:r>
            <a:r>
              <a:rPr lang="ru-RU" sz="4500" dirty="0"/>
              <a:t>, </a:t>
            </a:r>
            <a:r>
              <a:rPr lang="ru-RU" sz="4500" dirty="0" err="1"/>
              <a:t>що</a:t>
            </a:r>
            <a:r>
              <a:rPr lang="ru-RU" sz="4500" dirty="0"/>
              <a:t> </a:t>
            </a:r>
            <a:r>
              <a:rPr lang="ru-RU" sz="4500" dirty="0" err="1"/>
              <a:t>підкоряються</a:t>
            </a:r>
            <a:r>
              <a:rPr lang="ru-RU" sz="4500" dirty="0"/>
              <a:t> </a:t>
            </a:r>
            <a:r>
              <a:rPr lang="ru-RU" sz="4500" dirty="0" err="1"/>
              <a:t>вже</a:t>
            </a:r>
            <a:r>
              <a:rPr lang="ru-RU" sz="4500" dirty="0"/>
              <a:t> </a:t>
            </a:r>
            <a:r>
              <a:rPr lang="ru-RU" sz="4500" dirty="0" err="1"/>
              <a:t>біологічним</a:t>
            </a:r>
            <a:r>
              <a:rPr lang="ru-RU" sz="4500" dirty="0"/>
              <a:t> законам </a:t>
            </a:r>
            <a:r>
              <a:rPr lang="ru-RU" sz="4500" dirty="0" err="1"/>
              <a:t>життя</a:t>
            </a:r>
            <a:r>
              <a:rPr lang="ru-RU" sz="4500" dirty="0"/>
              <a:t> і </a:t>
            </a:r>
            <a:r>
              <a:rPr lang="ru-RU" sz="4500" dirty="0" err="1"/>
              <a:t>ведуть</a:t>
            </a:r>
            <a:r>
              <a:rPr lang="ru-RU" sz="4500" dirty="0"/>
              <a:t> до </a:t>
            </a:r>
            <a:r>
              <a:rPr lang="ru-RU" sz="4500" dirty="0" err="1"/>
              <a:t>загибелі</a:t>
            </a:r>
            <a:r>
              <a:rPr lang="ru-RU" sz="4500" dirty="0"/>
              <a:t> </a:t>
            </a:r>
            <a:r>
              <a:rPr lang="ru-RU" sz="4500" dirty="0" err="1"/>
              <a:t>клітин.Зміни</a:t>
            </a:r>
            <a:r>
              <a:rPr lang="ru-RU" sz="4500" dirty="0"/>
              <a:t> на </a:t>
            </a:r>
            <a:r>
              <a:rPr lang="ru-RU" sz="4500" dirty="0" err="1"/>
              <a:t>клітинному</a:t>
            </a:r>
            <a:r>
              <a:rPr lang="ru-RU" sz="4500" dirty="0"/>
              <a:t> </a:t>
            </a:r>
            <a:r>
              <a:rPr lang="ru-RU" sz="4500" dirty="0" err="1"/>
              <a:t>рівні</a:t>
            </a:r>
            <a:r>
              <a:rPr lang="ru-RU" sz="4500" dirty="0"/>
              <a:t>, </a:t>
            </a:r>
            <a:r>
              <a:rPr lang="ru-RU" sz="4500" dirty="0" err="1"/>
              <a:t>загибель</a:t>
            </a:r>
            <a:r>
              <a:rPr lang="ru-RU" sz="4500" dirty="0"/>
              <a:t> </a:t>
            </a:r>
            <a:r>
              <a:rPr lang="ru-RU" sz="4500" dirty="0" err="1"/>
              <a:t>клітин</a:t>
            </a:r>
            <a:r>
              <a:rPr lang="ru-RU" sz="4500" dirty="0"/>
              <a:t> </a:t>
            </a:r>
            <a:r>
              <a:rPr lang="ru-RU" sz="4500" dirty="0" err="1"/>
              <a:t>призводять</a:t>
            </a:r>
            <a:r>
              <a:rPr lang="ru-RU" sz="4500" dirty="0"/>
              <a:t> до таких </a:t>
            </a:r>
            <a:r>
              <a:rPr lang="ru-RU" sz="4500" dirty="0" err="1"/>
              <a:t>порушень</a:t>
            </a:r>
            <a:r>
              <a:rPr lang="ru-RU" sz="4500" dirty="0"/>
              <a:t> у тканинах, у </a:t>
            </a:r>
            <a:r>
              <a:rPr lang="ru-RU" sz="4500" dirty="0" err="1"/>
              <a:t>функціях</a:t>
            </a:r>
            <a:r>
              <a:rPr lang="ru-RU" sz="4500" dirty="0"/>
              <a:t> </a:t>
            </a:r>
            <a:r>
              <a:rPr lang="ru-RU" sz="4500" dirty="0" err="1"/>
              <a:t>окремих</a:t>
            </a:r>
            <a:r>
              <a:rPr lang="ru-RU" sz="4500" dirty="0"/>
              <a:t> </a:t>
            </a:r>
            <a:r>
              <a:rPr lang="ru-RU" sz="4500" dirty="0" err="1"/>
              <a:t>органів</a:t>
            </a:r>
            <a:r>
              <a:rPr lang="ru-RU" sz="4500" dirty="0"/>
              <a:t> і в межах </a:t>
            </a:r>
            <a:r>
              <a:rPr lang="ru-RU" sz="4500" dirty="0" err="1"/>
              <a:t>взаємозалежних</a:t>
            </a:r>
            <a:r>
              <a:rPr lang="ru-RU" sz="4500" dirty="0"/>
              <a:t> </a:t>
            </a:r>
            <a:r>
              <a:rPr lang="ru-RU" sz="4500" dirty="0" err="1"/>
              <a:t>процесів</a:t>
            </a:r>
            <a:r>
              <a:rPr lang="ru-RU" sz="4500" dirty="0"/>
              <a:t> в </a:t>
            </a:r>
            <a:r>
              <a:rPr lang="ru-RU" sz="4500" dirty="0" err="1"/>
              <a:t>організмі</a:t>
            </a:r>
            <a:r>
              <a:rPr lang="ru-RU" sz="4500" dirty="0"/>
              <a:t>, </a:t>
            </a:r>
            <a:r>
              <a:rPr lang="ru-RU" sz="4500" dirty="0" err="1"/>
              <a:t>що</a:t>
            </a:r>
            <a:r>
              <a:rPr lang="ru-RU" sz="4500" dirty="0"/>
              <a:t> </a:t>
            </a:r>
            <a:r>
              <a:rPr lang="ru-RU" sz="4500" dirty="0" err="1"/>
              <a:t>викликають</a:t>
            </a:r>
            <a:r>
              <a:rPr lang="ru-RU" sz="4500" dirty="0"/>
              <a:t> </a:t>
            </a:r>
            <a:r>
              <a:rPr lang="ru-RU" sz="4500" dirty="0" err="1"/>
              <a:t>різні</a:t>
            </a:r>
            <a:r>
              <a:rPr lang="ru-RU" sz="4500" dirty="0"/>
              <a:t> </a:t>
            </a:r>
            <a:r>
              <a:rPr lang="ru-RU" sz="4500" dirty="0" err="1"/>
              <a:t>наслідки</a:t>
            </a:r>
            <a:r>
              <a:rPr lang="ru-RU" sz="4500" dirty="0"/>
              <a:t> для </a:t>
            </a:r>
            <a:r>
              <a:rPr lang="ru-RU" sz="4500" dirty="0" err="1"/>
              <a:t>організму</a:t>
            </a:r>
            <a:r>
              <a:rPr lang="ru-RU" sz="4500" dirty="0"/>
              <a:t> </a:t>
            </a:r>
            <a:r>
              <a:rPr lang="ru-RU" sz="4500" dirty="0" err="1"/>
              <a:t>чи</a:t>
            </a:r>
            <a:r>
              <a:rPr lang="ru-RU" sz="4500" dirty="0"/>
              <a:t> </a:t>
            </a:r>
            <a:r>
              <a:rPr lang="ru-RU" sz="4500" dirty="0" err="1"/>
              <a:t>загибель</a:t>
            </a:r>
            <a:r>
              <a:rPr lang="ru-RU" sz="4500" dirty="0"/>
              <a:t> </a:t>
            </a:r>
            <a:r>
              <a:rPr lang="ru-RU" sz="4500" dirty="0" err="1"/>
              <a:t>організму</a:t>
            </a:r>
            <a:r>
              <a:rPr lang="ru-RU" sz="4500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604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063168"/>
            <a:ext cx="3456384" cy="254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3390594" cy="339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5" y="218266"/>
            <a:ext cx="4680520" cy="351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2135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58</TotalTime>
  <Words>322</Words>
  <Application>Microsoft Office PowerPoint</Application>
  <PresentationFormat>Экран (4:3)</PresentationFormat>
  <Paragraphs>82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Остин</vt:lpstr>
      <vt:lpstr>Здоров'я людини та навколишнє середовище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Кислотні дощі і здоров'я населення</vt:lpstr>
      <vt:lpstr>Біологічна дія різних видів випромінювання</vt:lpstr>
      <vt:lpstr>Презентация PowerPoint</vt:lpstr>
      <vt:lpstr>Вплив звуків на людину</vt:lpstr>
      <vt:lpstr>Радіаційне забруднення середовища</vt:lpstr>
      <vt:lpstr>Презентация PowerPoint</vt:lpstr>
      <vt:lpstr>Небезпечні забруднювачі довкілля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Висновок: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Здоров'я людини та навколишнє середовище </dc:title>
  <dc:creator>Nika</dc:creator>
  <cp:lastModifiedBy>Nika</cp:lastModifiedBy>
  <cp:revision>7</cp:revision>
  <dcterms:created xsi:type="dcterms:W3CDTF">2012-11-18T17:28:14Z</dcterms:created>
  <dcterms:modified xsi:type="dcterms:W3CDTF">2012-11-18T18:37:11Z</dcterms:modified>
</cp:coreProperties>
</file>