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BDF9C79-0B4D-4FD4-A3E2-EAB6EE736FAC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2D596D5-C035-4ED5-8524-F73129683E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/>
          <a:lstStyle/>
          <a:p>
            <a:pPr algn="r"/>
            <a:r>
              <a:rPr lang="ru-RU" dirty="0" smtClean="0"/>
              <a:t>Скалозубова Анастасия</a:t>
            </a:r>
          </a:p>
          <a:p>
            <a:pPr algn="r"/>
            <a:r>
              <a:rPr lang="ru-RU" dirty="0" smtClean="0"/>
              <a:t>11-Б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Первая помощь и течение острых заболеваний обмена веществ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80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Постельный режим</a:t>
            </a:r>
          </a:p>
          <a:p>
            <a:r>
              <a:rPr lang="ru-RU" dirty="0" smtClean="0"/>
              <a:t>Согревание тела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Обраться в больницу(вызвать скорую помощь)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Первая помощь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3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99592" y="1628800"/>
            <a:ext cx="374904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dirty="0"/>
              <a:t>Острый панкреатит </a:t>
            </a:r>
            <a:r>
              <a:rPr lang="ru-RU" sz="2400" dirty="0"/>
              <a:t>– это острое неспецифическое воспаление поджелудочной железы, в основе которой лежит процесс </a:t>
            </a:r>
            <a:r>
              <a:rPr lang="ru-RU" sz="2400" dirty="0" err="1" smtClean="0"/>
              <a:t>самопереваривания</a:t>
            </a:r>
            <a:r>
              <a:rPr lang="ru-RU" sz="2400" dirty="0" smtClean="0"/>
              <a:t> </a:t>
            </a:r>
            <a:r>
              <a:rPr lang="ru-RU" sz="2400" dirty="0"/>
              <a:t>собственной ткани железы, протекающий с увеличением размеров железы, развитием отёка, некроза и диффузного </a:t>
            </a:r>
            <a:r>
              <a:rPr lang="ru-RU" sz="2400" dirty="0" smtClean="0"/>
              <a:t>панкреатита.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44824"/>
            <a:ext cx="3749675" cy="345098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Острый </a:t>
            </a:r>
            <a:r>
              <a:rPr lang="ru-RU" dirty="0"/>
              <a:t>панкреатит</a:t>
            </a:r>
          </a:p>
        </p:txBody>
      </p:sp>
    </p:spTree>
    <p:extLst>
      <p:ext uri="{BB962C8B-B14F-4D97-AF65-F5344CB8AC3E}">
        <p14:creationId xmlns:p14="http://schemas.microsoft.com/office/powerpoint/2010/main" val="89443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Острая </a:t>
            </a:r>
            <a:r>
              <a:rPr lang="ru-RU" dirty="0"/>
              <a:t>боль в животе</a:t>
            </a:r>
          </a:p>
          <a:p>
            <a:r>
              <a:rPr lang="ru-RU" dirty="0" smtClean="0"/>
              <a:t>Тошнота</a:t>
            </a:r>
          </a:p>
          <a:p>
            <a:r>
              <a:rPr lang="ru-RU" dirty="0" smtClean="0"/>
              <a:t> Рвота</a:t>
            </a:r>
          </a:p>
          <a:p>
            <a:r>
              <a:rPr lang="ru-RU" dirty="0" smtClean="0"/>
              <a:t>Вздутие живота</a:t>
            </a:r>
          </a:p>
          <a:p>
            <a:r>
              <a:rPr lang="ru-RU" dirty="0"/>
              <a:t>Г</a:t>
            </a:r>
            <a:r>
              <a:rPr lang="ru-RU" dirty="0" smtClean="0"/>
              <a:t>еморрагические </a:t>
            </a:r>
            <a:r>
              <a:rPr lang="ru-RU" dirty="0"/>
              <a:t>синюшные пятна на левой боковой стенке </a:t>
            </a:r>
            <a:r>
              <a:rPr lang="ru-RU" dirty="0" smtClean="0"/>
              <a:t>живота</a:t>
            </a:r>
          </a:p>
          <a:p>
            <a:r>
              <a:rPr lang="ru-RU" dirty="0"/>
              <a:t>В</a:t>
            </a:r>
            <a:r>
              <a:rPr lang="ru-RU" dirty="0" smtClean="0"/>
              <a:t>озникновение </a:t>
            </a:r>
            <a:r>
              <a:rPr lang="ru-RU" dirty="0"/>
              <a:t>пятен у пупка</a:t>
            </a:r>
            <a:endParaRPr lang="ru-RU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700808"/>
            <a:ext cx="2829247" cy="41718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/>
            <a:r>
              <a:rPr lang="ru-RU" b="1" dirty="0"/>
              <a:t>Симптомы</a:t>
            </a:r>
            <a:r>
              <a:rPr lang="ru-RU" b="1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8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Вызвать скорую помощь</a:t>
            </a:r>
          </a:p>
          <a:p>
            <a:r>
              <a:rPr lang="ru-RU" dirty="0"/>
              <a:t> </a:t>
            </a:r>
            <a:r>
              <a:rPr lang="ru-RU" dirty="0" smtClean="0"/>
              <a:t>Голод (категорически </a:t>
            </a:r>
            <a:r>
              <a:rPr lang="ru-RU" dirty="0"/>
              <a:t>запрещены прием пищи и </a:t>
            </a:r>
            <a:r>
              <a:rPr lang="ru-RU" dirty="0" smtClean="0"/>
              <a:t>воды)</a:t>
            </a:r>
          </a:p>
          <a:p>
            <a:r>
              <a:rPr lang="ru-RU" dirty="0"/>
              <a:t>П</a:t>
            </a:r>
            <a:r>
              <a:rPr lang="ru-RU" dirty="0" smtClean="0"/>
              <a:t>оложить </a:t>
            </a:r>
            <a:r>
              <a:rPr lang="ru-RU" dirty="0"/>
              <a:t>пузырь со льдом на надчревную область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Первая помощь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140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Острый тиреоидит </a:t>
            </a:r>
            <a:r>
              <a:rPr lang="ru-RU" dirty="0"/>
              <a:t>— острое воспаление щитовидной железы.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556792"/>
            <a:ext cx="3643436" cy="432048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Острый тиреоидит</a:t>
            </a:r>
          </a:p>
        </p:txBody>
      </p:sp>
    </p:spTree>
    <p:extLst>
      <p:ext uri="{BB962C8B-B14F-4D97-AF65-F5344CB8AC3E}">
        <p14:creationId xmlns:p14="http://schemas.microsoft.com/office/powerpoint/2010/main" val="274602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резкое </a:t>
            </a:r>
            <a:r>
              <a:rPr lang="ru-RU" dirty="0"/>
              <a:t>повышения температуры тела до 40 </a:t>
            </a:r>
            <a:r>
              <a:rPr lang="ru-RU" dirty="0" smtClean="0"/>
              <a:t>градусов</a:t>
            </a:r>
          </a:p>
          <a:p>
            <a:r>
              <a:rPr lang="ru-RU" dirty="0"/>
              <a:t>Возникает сильный </a:t>
            </a:r>
            <a:r>
              <a:rPr lang="ru-RU" dirty="0" smtClean="0"/>
              <a:t>озноб</a:t>
            </a:r>
          </a:p>
          <a:p>
            <a:r>
              <a:rPr lang="ru-RU" dirty="0"/>
              <a:t>увеличивается частота сердечных </a:t>
            </a:r>
            <a:r>
              <a:rPr lang="ru-RU" dirty="0" smtClean="0"/>
              <a:t>сокращений</a:t>
            </a:r>
          </a:p>
          <a:p>
            <a:r>
              <a:rPr lang="ru-RU" dirty="0"/>
              <a:t>сильные боли в области щитовидной железы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556792"/>
            <a:ext cx="3361556" cy="424847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Симптомы: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29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Вызвать скорую помощь</a:t>
            </a:r>
          </a:p>
          <a:p>
            <a:r>
              <a:rPr lang="ru-RU" dirty="0" smtClean="0"/>
              <a:t>Больной должен находиться в покое 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Первая помощь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92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Острая почечная недостаточность - быстрое снижение способности почек очищать кровь от токсических веществ, ведущее к накоплению в крови продуктов обмена, например мочевины.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412776"/>
            <a:ext cx="3036317" cy="44907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Острая почечная недостаточность</a:t>
            </a:r>
          </a:p>
        </p:txBody>
      </p:sp>
    </p:spTree>
    <p:extLst>
      <p:ext uri="{BB962C8B-B14F-4D97-AF65-F5344CB8AC3E}">
        <p14:creationId xmlns:p14="http://schemas.microsoft.com/office/powerpoint/2010/main" val="232752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</a:t>
            </a:r>
            <a:r>
              <a:rPr lang="ru-RU" dirty="0" smtClean="0"/>
              <a:t>дышка</a:t>
            </a:r>
          </a:p>
          <a:p>
            <a:pPr algn="just"/>
            <a:r>
              <a:rPr lang="ru-RU" dirty="0" smtClean="0"/>
              <a:t> Кашель</a:t>
            </a:r>
          </a:p>
          <a:p>
            <a:pPr algn="just"/>
            <a:r>
              <a:rPr lang="ru-RU" dirty="0" smtClean="0"/>
              <a:t> Спутанное сознание</a:t>
            </a:r>
          </a:p>
          <a:p>
            <a:pPr algn="just"/>
            <a:r>
              <a:rPr lang="ru-RU" dirty="0" smtClean="0"/>
              <a:t> Слабость</a:t>
            </a:r>
          </a:p>
          <a:p>
            <a:pPr algn="just"/>
            <a:r>
              <a:rPr lang="ru-RU" dirty="0" smtClean="0"/>
              <a:t> Затрудненное дыхание</a:t>
            </a:r>
          </a:p>
          <a:p>
            <a:pPr algn="just"/>
            <a:r>
              <a:rPr lang="ru-RU" dirty="0" smtClean="0"/>
              <a:t> Отеки</a:t>
            </a:r>
          </a:p>
          <a:p>
            <a:pPr algn="just"/>
            <a:r>
              <a:rPr lang="ru-RU" dirty="0" smtClean="0"/>
              <a:t> Кровь </a:t>
            </a:r>
            <a:r>
              <a:rPr lang="ru-RU" dirty="0"/>
              <a:t>в моче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Симптомы: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38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494</TotalTime>
  <Words>184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Сетка</vt:lpstr>
      <vt:lpstr>Первая помощь и течение острых заболеваний обмена веществ </vt:lpstr>
      <vt:lpstr>Острый панкреатит</vt:lpstr>
      <vt:lpstr>Симптомы:</vt:lpstr>
      <vt:lpstr>Первая помощь</vt:lpstr>
      <vt:lpstr>Острый тиреоидит</vt:lpstr>
      <vt:lpstr>Симптомы: </vt:lpstr>
      <vt:lpstr>Первая помощь</vt:lpstr>
      <vt:lpstr> Острая почечная недостаточность</vt:lpstr>
      <vt:lpstr>Симптомы:</vt:lpstr>
      <vt:lpstr>Первая помощь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помощь и течения острых заболеваний обмена веществ</dc:title>
  <dc:creator>User</dc:creator>
  <cp:lastModifiedBy>User</cp:lastModifiedBy>
  <cp:revision>15</cp:revision>
  <dcterms:created xsi:type="dcterms:W3CDTF">2014-04-17T11:38:54Z</dcterms:created>
  <dcterms:modified xsi:type="dcterms:W3CDTF">2014-04-17T19:53:36Z</dcterms:modified>
</cp:coreProperties>
</file>