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60"/>
  </p:normalViewPr>
  <p:slideViewPr>
    <p:cSldViewPr>
      <p:cViewPr>
        <p:scale>
          <a:sx n="99" d="100"/>
          <a:sy n="99" d="100"/>
        </p:scale>
        <p:origin x="-208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9780F28-1D8C-486F-88E2-BF4268B1C3BB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971DA9-5122-4550-BDCC-3C11717ED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458200" cy="1470025"/>
          </a:xfrm>
        </p:spPr>
        <p:txBody>
          <a:bodyPr/>
          <a:lstStyle/>
          <a:p>
            <a:r>
              <a:rPr lang="uk-UA" dirty="0" smtClean="0"/>
              <a:t>Методи генетичних досліджень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642918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Метод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патології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масових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обстежень</a:t>
            </a:r>
            <a:r>
              <a:rPr lang="ru-RU" sz="2400" dirty="0" smtClean="0"/>
              <a:t> людей,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виявити</a:t>
            </a:r>
            <a:r>
              <a:rPr lang="ru-RU" sz="2400" dirty="0" smtClean="0"/>
              <a:t> тих,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спадкові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. </a:t>
            </a:r>
            <a:endParaRPr lang="uk-UA" sz="2400" dirty="0"/>
          </a:p>
        </p:txBody>
      </p:sp>
      <p:pic>
        <p:nvPicPr>
          <p:cNvPr id="21506" name="Picture 2" descr="http://intranet.tdmu.edu.ua/data/kafedra/internal/clinlab/classes_stud/%D0%9C%D0%B5%D0%B4%D0%B8%D1%87%D0%BD%D0%B8%D0%B9_%D1%84%D0%B0%D0%BA%D1%83%D0%BB%D1%8C%D1%82%D0%B5%D1%82/4%20%D0%BA%D1%83%D1%80%D1%81/%D0%A3%D0%BA%D1%80%D0%B0%D1%97%D0%BD%D1%81%D1%8C%D0%BA%D0%B0/%D0%9F%D0%9E%D0%A0%D0%A3%D0%A8%D0%95%D0%9D%D0%9D%D0%AF%20%D0%9E%D0%91%D0%9C%D0%86%D0%9D%D0%A3%20%D0%92%D0%A3%D0%93%D0%9B%D0%95%D0%92%D0%9E%D0%94%D0%86%D0%92,%20%D0%9B%D0%86%D0%9F%D0%86%D0%94%D0%86%D0%92.%20%D0%9A%D0%9B%D0%86%D0%9D%D0%86%D0%A7%D0%9D%D0%90%20%D0%A2%D0%9E%D0%9A%D0%A1%D0%98%D0%9A%D0%9E%D0%9B%D0%9E%D0%93%D0%86%D0%AF.files/image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429000"/>
            <a:ext cx="3886200" cy="3162301"/>
          </a:xfrm>
          <a:prstGeom prst="rect">
            <a:avLst/>
          </a:prstGeom>
          <a:noFill/>
        </p:spPr>
      </p:pic>
      <p:pic>
        <p:nvPicPr>
          <p:cNvPr id="21508" name="Picture 4" descr="http://school.xvatit.com/images/b/b2/Image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571480"/>
            <a:ext cx="4000500" cy="5329245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496"/>
            <a:ext cx="8229600" cy="1066800"/>
          </a:xfrm>
        </p:spPr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Дякую за увагу</a:t>
            </a:r>
            <a:r>
              <a:rPr lang="uk-UA" sz="8000" dirty="0" smtClean="0">
                <a:solidFill>
                  <a:schemeClr val="tx1"/>
                </a:solidFill>
              </a:rPr>
              <a:t>!</a:t>
            </a:r>
            <a:endParaRPr lang="uk-UA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chool.xvatit.com/images/thumb/0/06/8.2..JPG/140px-8.2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9783"/>
            <a:ext cx="3816424" cy="6378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929718" cy="285752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Гібридологічний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застосований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Г.Менделем,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гібридизація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станами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спадкових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такого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гібридами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Суміш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Гібридизація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гібридологічного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pti.kiev.ua/uploads/posts/2010-01/1264368071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929066"/>
            <a:ext cx="4500594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моногібридним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дигібридним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полігібридним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Моногібридне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схрещування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батьківських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станами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спадкової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кольором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насіння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дигібридне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кольором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насіння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структурою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полігібридне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9458" name="Picture 2" descr="http://subject.com.ua/biology/shans/av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14818"/>
            <a:ext cx="8358246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001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1320269065_s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4643438" cy="4714908"/>
          </a:xfrm>
        </p:spPr>
      </p:pic>
      <p:pic>
        <p:nvPicPr>
          <p:cNvPr id="18434" name="Picture 2" descr="http://subject.com.ua/biology/shans/a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143116"/>
            <a:ext cx="4500594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85728"/>
            <a:ext cx="7643866" cy="1752600"/>
          </a:xfrm>
        </p:spPr>
        <p:txBody>
          <a:bodyPr>
            <a:noAutofit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Цитогенетичний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хромосомного набору 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каріотипу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каріотипу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мутації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хромосом, так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них.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Каріотип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клітинах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метафази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клітинного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циклу структура хромосом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найчіткіше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http://school.xvatit.com/images/6/64/8.3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965099"/>
            <a:ext cx="4071966" cy="2892901"/>
          </a:xfrm>
          <a:prstGeom prst="rect">
            <a:avLst/>
          </a:prstGeom>
          <a:noFill/>
        </p:spPr>
      </p:pic>
      <p:pic>
        <p:nvPicPr>
          <p:cNvPr id="17414" name="Picture 6" descr="http://gendocs.ru/gendocs/docs/1/380/conv_1/file1_html_m2ae59ce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4286256"/>
            <a:ext cx="3566474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71480"/>
            <a:ext cx="8215370" cy="17526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Цей метод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систематиці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каріосистематика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Так,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видів-двійниюв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розпізнати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хромосомним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набором.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комах,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земноводних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гризунів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http://shkola.ostriv.in.ua/images/publications/4/6398/content/d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036101" y="2393139"/>
            <a:ext cx="2857488" cy="607223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2844" y="571480"/>
            <a:ext cx="90011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Дерматогліфічний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метод полягає у вивченні малюнків з гребінців, ліній та складок шкіри на долонях та підошвах, а також на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долоневих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поверхнях пальців. Цим методом досконало володіють деякі ясновидці, віщуни, цигани, але поки що він мало відомий лікарям. Разом з тим одночасне формування рисунків на шкірі вказаних частин тіла та розвиток мозку в ембріональному періоді дає підстави вважати, що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дерматогліфічний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метод має значні потенційні можливості, які ще чекають на широке застосування в медичній практиці.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uadocs.exdat.com/pars_docs/tw_refs/304/303033/303033_html_mbfd37d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000504"/>
            <a:ext cx="3929090" cy="2357454"/>
          </a:xfrm>
          <a:prstGeom prst="rect">
            <a:avLst/>
          </a:prstGeom>
          <a:noFill/>
        </p:spPr>
      </p:pic>
      <p:pic>
        <p:nvPicPr>
          <p:cNvPr id="15364" name="Picture 4" descr="http://chernivtsi.ws/wp-content/uploads/2011/04/krimina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4071942"/>
            <a:ext cx="4071966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214290"/>
            <a:ext cx="8858312" cy="17526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Близнюковий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однояйцевих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близнят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зиготи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Однояйцеві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близнята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генотипи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Досліджуючи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організми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з'ясувати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фенотипу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розбіжності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 descr="http://vse-pro-geny.ru/uppload/Image/novyny/Mar-2011/Blyznyu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929066"/>
            <a:ext cx="4000528" cy="2786058"/>
          </a:xfrm>
          <a:prstGeom prst="rect">
            <a:avLst/>
          </a:prstGeom>
          <a:noFill/>
        </p:spPr>
      </p:pic>
      <p:pic>
        <p:nvPicPr>
          <p:cNvPr id="14342" name="Picture 6" descr="http://maydan.drohobych.net/wp-content/uploads/2011/08/jumeaux1-421x3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929066"/>
            <a:ext cx="4010025" cy="2781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92D050"/>
      </a:accent1>
      <a:accent2>
        <a:srgbClr val="00B050"/>
      </a:accent2>
      <a:accent3>
        <a:srgbClr val="00B050"/>
      </a:accent3>
      <a:accent4>
        <a:srgbClr val="92D050"/>
      </a:accent4>
      <a:accent5>
        <a:srgbClr val="92D050"/>
      </a:accent5>
      <a:accent6>
        <a:srgbClr val="E40059"/>
      </a:accent6>
      <a:hlink>
        <a:srgbClr val="FF5597"/>
      </a:hlink>
      <a:folHlink>
        <a:srgbClr val="FF2AD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378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Методи генетичних досліджень</vt:lpstr>
      <vt:lpstr>Слайд 2</vt:lpstr>
      <vt:lpstr>Слайд 3</vt:lpstr>
      <vt:lpstr>Схрещування буває моногібридним, дигібридним і полігібридним. Моногібридне схрещування — це поєднання батьківських форм, які відрізняються різними станами лише однієї спадкової ознаки (наприклад, кольором насіння); дигібридне - двох ознак (наприклад, кольором насіння та структурою його поверхні), полігібридне — трьох і більше</vt:lpstr>
      <vt:lpstr> </vt:lpstr>
      <vt:lpstr>Слайд 6</vt:lpstr>
      <vt:lpstr>Слайд 7</vt:lpstr>
      <vt:lpstr>Слайд 8</vt:lpstr>
      <vt:lpstr>Слайд 9</vt:lpstr>
      <vt:lpstr>Слайд 10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</dc:creator>
  <cp:lastModifiedBy>user</cp:lastModifiedBy>
  <cp:revision>9</cp:revision>
  <dcterms:modified xsi:type="dcterms:W3CDTF">2014-09-28T14:26:47Z</dcterms:modified>
</cp:coreProperties>
</file>