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F2ADD-83B7-4027-A283-AB87837ABE11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30BBBC-8DFA-43CC-A540-869E2D0CA97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7544" y="1111224"/>
            <a:ext cx="86044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Первая помощь при тепловом и</a:t>
            </a:r>
          </a:p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солнечном ударе                                       </a:t>
            </a:r>
          </a:p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           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7693" y="5805264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61830" y="5159796"/>
            <a:ext cx="7854696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Подготовила ученица 11-Б класса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Серединская Юлия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Первая помощь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4857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Если человек в сознании, ему надо давать обильное питье (холодный чай или слегка подсоленную воду). </a:t>
            </a:r>
          </a:p>
          <a:p>
            <a:r>
              <a:rPr lang="ru-RU" sz="2400" dirty="0" smtClean="0"/>
              <a:t>Если пострадавший потерял сознание, ему надо осторожно дать понюхать нашатырный спирт, для чего смоченную в нем ватку несколько раз на 1 с следует поднести к носу пострадавшего. </a:t>
            </a:r>
            <a:endParaRPr lang="ru-RU" sz="2400" dirty="0"/>
          </a:p>
        </p:txBody>
      </p:sp>
      <p:pic>
        <p:nvPicPr>
          <p:cNvPr id="6" name="Рисунок 5" descr="Рисунок9.JPG"/>
          <p:cNvPicPr>
            <a:picLocks noChangeAspect="1"/>
          </p:cNvPicPr>
          <p:nvPr/>
        </p:nvPicPr>
        <p:blipFill>
          <a:blip r:embed="rId2" cstate="print">
            <a:lum bright="14000"/>
          </a:blip>
          <a:stretch>
            <a:fillRect/>
          </a:stretch>
        </p:blipFill>
        <p:spPr>
          <a:xfrm>
            <a:off x="642910" y="785794"/>
            <a:ext cx="3067055" cy="37624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214686"/>
            <a:ext cx="7772400" cy="1362456"/>
          </a:xfrm>
        </p:spPr>
        <p:txBody>
          <a:bodyPr/>
          <a:lstStyle/>
          <a:p>
            <a:pPr algn="ctr"/>
            <a:r>
              <a:rPr lang="ru-RU" sz="16600" dirty="0" smtClean="0"/>
              <a:t>С</a:t>
            </a:r>
            <a:r>
              <a:rPr lang="ru-RU" sz="11500" dirty="0" smtClean="0"/>
              <a:t>пасибо за внимание!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xmlns="" val="312976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Солнечный удар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77301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Солнечный удар </a:t>
            </a:r>
            <a:r>
              <a:rPr lang="ru-RU" sz="2400" dirty="0" smtClean="0"/>
              <a:t>- это состояние, возникающее из-за сильного перегрева головы прямыми солнечными лучами, под воздействием которых мозговые кровеносные сосуды расширяются и происходит прилив крови к голове. </a:t>
            </a:r>
            <a:endParaRPr lang="ru-RU" sz="2400" dirty="0"/>
          </a:p>
        </p:txBody>
      </p:sp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2" cstate="print">
            <a:lum bright="18000" contrast="11000"/>
          </a:blip>
          <a:stretch>
            <a:fillRect/>
          </a:stretch>
        </p:blipFill>
        <p:spPr>
          <a:xfrm>
            <a:off x="395536" y="1484784"/>
            <a:ext cx="3333750" cy="22669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Первые признаки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19675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Первые признаки солнечного удара </a:t>
            </a:r>
            <a:r>
              <a:rPr lang="ru-RU" sz="2400" dirty="0" smtClean="0"/>
              <a:t>- покраснение лица и сильные головные боли. Затем появляется тошнота, головокружение, потемнение в глазах и рвота. 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3912096" cy="293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Причины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485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Возникновению солнечного удара способствует душная безветренная погода, длительное воздействие солнечных лучей на затылочно-теменную часть головы. </a:t>
            </a:r>
          </a:p>
          <a:p>
            <a:r>
              <a:rPr lang="ru-RU" sz="2400" dirty="0" smtClean="0"/>
              <a:t>Во время похода необходимо в качестве профилактики покрывать голову легкой шапочкой, не совершать в жаркое время дня длительных переходов, не спать на солнце, обливать голову холодной водой. </a:t>
            </a:r>
            <a:endParaRPr lang="ru-RU" sz="2400" dirty="0"/>
          </a:p>
        </p:txBody>
      </p:sp>
      <p:pic>
        <p:nvPicPr>
          <p:cNvPr id="6" name="Рисунок 5" descr="Рисунок4.jpg"/>
          <p:cNvPicPr>
            <a:picLocks noChangeAspect="1"/>
          </p:cNvPicPr>
          <p:nvPr/>
        </p:nvPicPr>
        <p:blipFill>
          <a:blip r:embed="rId2" cstate="print">
            <a:lum bright="16000" contrast="10000"/>
          </a:blip>
          <a:stretch>
            <a:fillRect/>
          </a:stretch>
        </p:blipFill>
        <p:spPr>
          <a:xfrm>
            <a:off x="395536" y="1844824"/>
            <a:ext cx="3333750" cy="22288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Тепловой удар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485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Тепловой удар </a:t>
            </a:r>
            <a:r>
              <a:rPr lang="ru-RU" sz="2400" dirty="0" smtClean="0"/>
              <a:t>- это болезненное состояние, вызванное перегревом тела. </a:t>
            </a:r>
            <a:endParaRPr lang="ru-RU" sz="2400" dirty="0"/>
          </a:p>
        </p:txBody>
      </p:sp>
      <p:pic>
        <p:nvPicPr>
          <p:cNvPr id="6" name="Рисунок 5" descr="Рисунок5.jpg"/>
          <p:cNvPicPr>
            <a:picLocks noChangeAspect="1"/>
          </p:cNvPicPr>
          <p:nvPr/>
        </p:nvPicPr>
        <p:blipFill>
          <a:blip r:embed="rId2" cstate="print">
            <a:lum bright="16000"/>
          </a:blip>
          <a:stretch>
            <a:fillRect/>
          </a:stretch>
        </p:blipFill>
        <p:spPr>
          <a:xfrm>
            <a:off x="500034" y="2000240"/>
            <a:ext cx="5452512" cy="385765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  Причины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4857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Тепловой удар наступает, когда тепло, образующееся в теле (например, во время движения по маршруту), не передается во внешнюю среду и в организме нарушается теплообмен.</a:t>
            </a:r>
          </a:p>
          <a:p>
            <a:r>
              <a:rPr lang="ru-RU" sz="2400" dirty="0" smtClean="0"/>
              <a:t>Тепловой удар случается не только в жаркую погоду, но и при интенсивной физической нагрузке, когда отдача тепла тела человека во внешнюю среду затруднена из-за непроницаемой, плотной одежды.</a:t>
            </a:r>
            <a:endParaRPr lang="ru-RU" sz="2400" dirty="0"/>
          </a:p>
        </p:txBody>
      </p:sp>
      <p:pic>
        <p:nvPicPr>
          <p:cNvPr id="6" name="Рисунок 5" descr="Рисун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12776"/>
            <a:ext cx="2657475" cy="40005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Признаки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80728"/>
            <a:ext cx="6372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Признаки теплового удара: вялость, усталость, головная боль, головокружение, покраснение лица, повышение температуры тела, сонливость, ухудшение слуха, нередко рвота. 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3e543afb056.jpg"/>
          <p:cNvPicPr>
            <a:picLocks noChangeAspect="1"/>
          </p:cNvPicPr>
          <p:nvPr/>
        </p:nvPicPr>
        <p:blipFill>
          <a:blip r:embed="rId2" cstate="print">
            <a:lum bright="15000"/>
          </a:blip>
          <a:stretch>
            <a:fillRect/>
          </a:stretch>
        </p:blipFill>
        <p:spPr>
          <a:xfrm>
            <a:off x="899592" y="764704"/>
            <a:ext cx="7572428" cy="549001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Первая помощь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48577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• перенести пострадавшего в прохладное место, в тень; </a:t>
            </a:r>
          </a:p>
          <a:p>
            <a:r>
              <a:rPr lang="ru-RU" sz="2200" dirty="0" smtClean="0"/>
              <a:t>уложить на спину, приподнять голову и повернуть ее набок. </a:t>
            </a:r>
          </a:p>
          <a:p>
            <a:r>
              <a:rPr lang="ru-RU" sz="2200" dirty="0" smtClean="0"/>
              <a:t>Если у пострадавшего открылась рвота, ему необходимо повернуть голову набок, чтобы рвотные массы не попали в дыхательные пути; </a:t>
            </a:r>
          </a:p>
          <a:p>
            <a:r>
              <a:rPr lang="ru-RU" sz="2200" dirty="0" smtClean="0"/>
              <a:t>• ослабить напряжение пояса; </a:t>
            </a:r>
          </a:p>
          <a:p>
            <a:r>
              <a:rPr lang="ru-RU" sz="2200" dirty="0" smtClean="0"/>
              <a:t>• тело обтереть холодной водой</a:t>
            </a:r>
          </a:p>
          <a:p>
            <a:r>
              <a:rPr lang="ru-RU" sz="2200" dirty="0" smtClean="0"/>
              <a:t>расстегнуть </a:t>
            </a:r>
            <a:r>
              <a:rPr lang="ru-RU" sz="2200" dirty="0"/>
              <a:t>одежду или </a:t>
            </a:r>
            <a:r>
              <a:rPr lang="ru-RU" sz="2200" dirty="0" smtClean="0"/>
              <a:t>снять;  в тяжелых случаях облить холодной водой, приложить к затылочной части головы холодный компресс, обмахивать пострадавшего. </a:t>
            </a:r>
          </a:p>
        </p:txBody>
      </p:sp>
      <p:pic>
        <p:nvPicPr>
          <p:cNvPr id="5" name="Рисунок 4" descr="Рисунок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714356"/>
            <a:ext cx="3333750" cy="3248025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204</TotalTime>
  <Words>358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</vt:lpstr>
    </vt:vector>
  </TitlesOfParts>
  <Company>МОУ СОШ№4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Юляша</dc:creator>
  <cp:lastModifiedBy>User</cp:lastModifiedBy>
  <cp:revision>24</cp:revision>
  <dcterms:created xsi:type="dcterms:W3CDTF">2011-04-25T00:37:59Z</dcterms:created>
  <dcterms:modified xsi:type="dcterms:W3CDTF">2014-12-03T09:56:58Z</dcterms:modified>
</cp:coreProperties>
</file>