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8" r:id="rId16"/>
    <p:sldId id="259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F80D4-EA3B-4783-B80B-EB411B4D7743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B2C31-2DD4-4C0F-91AE-59A5EF0695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5%D0%BD%D0%BD%D0%B0_%D1%96%D0%BD%D0%B6%D0%B5%D0%BD%D0%B5%D1%80%D1%96%D1%8F" TargetMode="External"/><Relationship Id="rId2" Type="http://schemas.openxmlformats.org/officeDocument/2006/relationships/hyperlink" Target="http://uk.wikipedia.org/wiki/%D0%93%D0%B5%D0%BD%D0%BE%D1%82%D0%B8%D0%BF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uk.wikipedia.org/wiki/%D0%A2%D0%B5%D1%85%D0%BD%D0%BE%D0%BB%D0%BE%D0%B3%D1%96%D1%8F_%D1%80%D0%B5%D0%BA%D0%BE%D0%BC%D0%B1%D1%96%D0%BD%D0%B0%D1%82%D0%BD%D0%B8%D1%85_%D0%94%D0%9D%D0%9A" TargetMode="External"/><Relationship Id="rId4" Type="http://schemas.openxmlformats.org/officeDocument/2006/relationships/hyperlink" Target="http://uk.wikipedia.org/wiki/%D0%9C%D1%83%D1%82%D0%B0%D0%B3%D0%B5%D0%BD%D0%B5%D0%B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ГМО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3886200"/>
            <a:ext cx="2628896" cy="1752600"/>
          </a:xfrm>
        </p:spPr>
        <p:txBody>
          <a:bodyPr>
            <a:normAutofit/>
          </a:bodyPr>
          <a:lstStyle/>
          <a:p>
            <a:pPr algn="r"/>
            <a:r>
              <a:rPr lang="uk-UA" sz="1600" dirty="0" smtClean="0">
                <a:solidFill>
                  <a:schemeClr val="tx1"/>
                </a:solidFill>
              </a:rPr>
              <a:t>Підготували </a:t>
            </a:r>
          </a:p>
          <a:p>
            <a:pPr algn="r"/>
            <a:r>
              <a:rPr lang="uk-UA" sz="1600" dirty="0" smtClean="0">
                <a:solidFill>
                  <a:schemeClr val="tx1"/>
                </a:solidFill>
              </a:rPr>
              <a:t>Учениці 10-А класу</a:t>
            </a:r>
          </a:p>
          <a:p>
            <a:pPr algn="r"/>
            <a:r>
              <a:rPr lang="uk-UA" sz="1600" dirty="0" smtClean="0">
                <a:solidFill>
                  <a:schemeClr val="tx1"/>
                </a:solidFill>
              </a:rPr>
              <a:t>СШ №307</a:t>
            </a:r>
          </a:p>
          <a:p>
            <a:pPr algn="r"/>
            <a:r>
              <a:rPr lang="uk-UA" sz="1600" dirty="0" smtClean="0">
                <a:solidFill>
                  <a:schemeClr val="tx1"/>
                </a:solidFill>
              </a:rPr>
              <a:t>Високоморна Ярослава</a:t>
            </a:r>
          </a:p>
          <a:p>
            <a:pPr algn="r"/>
            <a:r>
              <a:rPr lang="uk-UA" sz="1600" dirty="0" err="1" smtClean="0">
                <a:solidFill>
                  <a:schemeClr val="tx1"/>
                </a:solidFill>
              </a:rPr>
              <a:t>Ємельяненко</a:t>
            </a:r>
            <a:r>
              <a:rPr lang="uk-UA" sz="1600" dirty="0" smtClean="0">
                <a:solidFill>
                  <a:schemeClr val="tx1"/>
                </a:solidFill>
              </a:rPr>
              <a:t> Юлія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285727"/>
            <a:ext cx="2008202" cy="1599453"/>
          </a:xfrm>
          <a:prstGeom prst="rect">
            <a:avLst/>
          </a:prstGeom>
        </p:spPr>
      </p:pic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214422"/>
            <a:ext cx="2333628" cy="2333628"/>
          </a:xfrm>
          <a:prstGeom prst="rect">
            <a:avLst/>
          </a:prstGeom>
        </p:spPr>
      </p:pic>
      <p:pic>
        <p:nvPicPr>
          <p:cNvPr id="7" name="Рисунок 6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28926" y="4214818"/>
            <a:ext cx="1455072" cy="146075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146452">
            <a:off x="308331" y="451707"/>
            <a:ext cx="36481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ru-RU" sz="3200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Паперове</a:t>
            </a:r>
            <a:r>
              <a:rPr lang="ru-RU" sz="32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дерево</a:t>
            </a:r>
            <a:endParaRPr lang="ru-RU" sz="32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285860"/>
            <a:ext cx="350046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Паперове</a:t>
            </a:r>
            <a:r>
              <a:rPr lang="ru-RU" dirty="0"/>
              <a:t> дерево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розроблено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тією</a:t>
            </a:r>
            <a:r>
              <a:rPr lang="ru-RU" dirty="0"/>
              <a:t> метою,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знизити</a:t>
            </a:r>
            <a:r>
              <a:rPr lang="ru-RU" dirty="0"/>
              <a:t> </a:t>
            </a:r>
            <a:r>
              <a:rPr lang="ru-RU" dirty="0" err="1"/>
              <a:t>виробничі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в </a:t>
            </a:r>
            <a:r>
              <a:rPr lang="ru-RU" dirty="0" err="1" smtClean="0"/>
              <a:t>паперообробній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/>
              <a:t>. </a:t>
            </a:r>
            <a:r>
              <a:rPr lang="ru-RU" dirty="0" err="1" smtClean="0"/>
              <a:t>Зацікавленність</a:t>
            </a:r>
            <a:r>
              <a:rPr lang="ru-RU" dirty="0" smtClean="0"/>
              <a:t> </a:t>
            </a:r>
            <a:r>
              <a:rPr lang="ru-RU" dirty="0" err="1" smtClean="0"/>
              <a:t>переробленими</a:t>
            </a:r>
            <a:r>
              <a:rPr lang="ru-RU" dirty="0" smtClean="0"/>
              <a:t> </a:t>
            </a:r>
            <a:r>
              <a:rPr lang="ru-RU" dirty="0" err="1" smtClean="0"/>
              <a:t>паперовими</a:t>
            </a:r>
            <a:r>
              <a:rPr lang="ru-RU" dirty="0" smtClean="0"/>
              <a:t> продуктами </a:t>
            </a:r>
            <a:r>
              <a:rPr lang="ru-RU" dirty="0" err="1" smtClean="0"/>
              <a:t>призвела</a:t>
            </a:r>
            <a:r>
              <a:rPr lang="ru-RU" dirty="0" smtClean="0"/>
              <a:t> до того,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швейцарська</a:t>
            </a:r>
            <a:r>
              <a:rPr lang="ru-RU" dirty="0" smtClean="0"/>
              <a:t> </a:t>
            </a:r>
            <a:r>
              <a:rPr lang="ru-RU" dirty="0" err="1"/>
              <a:t>компанія</a:t>
            </a:r>
            <a:r>
              <a:rPr lang="ru-RU" dirty="0"/>
              <a:t> створила дерево, </a:t>
            </a:r>
            <a:r>
              <a:rPr lang="ru-RU" dirty="0" err="1"/>
              <a:t>листя</a:t>
            </a:r>
            <a:r>
              <a:rPr lang="ru-RU" dirty="0"/>
              <a:t> на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квадратну</a:t>
            </a:r>
            <a:r>
              <a:rPr lang="ru-RU" dirty="0"/>
              <a:t> форму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висихання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паперу</a:t>
            </a:r>
            <a:r>
              <a:rPr lang="ru-RU" dirty="0"/>
              <a:t> для письма. На </a:t>
            </a:r>
            <a:r>
              <a:rPr lang="ru-RU" dirty="0" err="1"/>
              <a:t>зображенні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бачити</a:t>
            </a:r>
            <a:r>
              <a:rPr lang="ru-RU" dirty="0"/>
              <a:t> </a:t>
            </a:r>
            <a:r>
              <a:rPr lang="ru-RU" dirty="0" err="1"/>
              <a:t>співробітника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у </a:t>
            </a:r>
            <a:r>
              <a:rPr lang="ru-RU" dirty="0" err="1"/>
              <a:t>стовбура</a:t>
            </a:r>
            <a:r>
              <a:rPr lang="ru-RU" dirty="0"/>
              <a:t> одного </a:t>
            </a:r>
            <a:r>
              <a:rPr lang="ru-RU" dirty="0" err="1"/>
              <a:t>з</a:t>
            </a:r>
            <a:r>
              <a:rPr lang="ru-RU" dirty="0"/>
              <a:t> дерев, яке </a:t>
            </a:r>
            <a:r>
              <a:rPr lang="ru-RU" dirty="0" err="1"/>
              <a:t>виростив</a:t>
            </a:r>
            <a:r>
              <a:rPr lang="ru-RU" dirty="0"/>
              <a:t> холдинг.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e23450a65a53283ed18500aaa2ec053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45481">
            <a:off x="4767583" y="1107662"/>
            <a:ext cx="3143272" cy="3592311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424022">
            <a:off x="6244036" y="539913"/>
            <a:ext cx="1845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sz="3200" b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Доліон</a:t>
            </a:r>
            <a:endParaRPr lang="ru-RU" sz="32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6248" y="1071546"/>
            <a:ext cx="41434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ймовірно</a:t>
            </a:r>
            <a:r>
              <a:rPr lang="ru-RU" dirty="0"/>
              <a:t>, </a:t>
            </a:r>
            <a:r>
              <a:rPr lang="ru-RU" dirty="0" err="1" smtClean="0"/>
              <a:t>найяскравіший</a:t>
            </a:r>
            <a:r>
              <a:rPr lang="ru-RU" dirty="0" smtClean="0"/>
              <a:t> приклад </a:t>
            </a:r>
            <a:r>
              <a:rPr lang="ru-RU" dirty="0"/>
              <a:t>того, як далеко наука в </a:t>
            </a:r>
            <a:r>
              <a:rPr lang="ru-RU" dirty="0" err="1"/>
              <a:t>змозі</a:t>
            </a:r>
            <a:r>
              <a:rPr lang="ru-RU" dirty="0"/>
              <a:t> </a:t>
            </a:r>
            <a:r>
              <a:rPr lang="ru-RU" dirty="0" err="1"/>
              <a:t>піти</a:t>
            </a:r>
            <a:r>
              <a:rPr lang="ru-RU" dirty="0"/>
              <a:t>, </a:t>
            </a:r>
            <a:r>
              <a:rPr lang="ru-RU" dirty="0" err="1"/>
              <a:t>володіючи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генної</a:t>
            </a:r>
            <a:r>
              <a:rPr lang="ru-RU" dirty="0"/>
              <a:t> </a:t>
            </a:r>
            <a:r>
              <a:rPr lang="ru-RU" dirty="0" err="1"/>
              <a:t>інженерії</a:t>
            </a:r>
            <a:r>
              <a:rPr lang="ru-RU" dirty="0"/>
              <a:t> та </a:t>
            </a:r>
            <a:r>
              <a:rPr lang="ru-RU" dirty="0" err="1"/>
              <a:t>знаючи</a:t>
            </a:r>
            <a:r>
              <a:rPr lang="ru-RU" dirty="0"/>
              <a:t> про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перехресного</a:t>
            </a:r>
            <a:r>
              <a:rPr lang="ru-RU" dirty="0"/>
              <a:t> </a:t>
            </a:r>
            <a:r>
              <a:rPr lang="ru-RU" dirty="0" err="1"/>
              <a:t>запліднення</a:t>
            </a:r>
            <a:r>
              <a:rPr lang="ru-RU" dirty="0"/>
              <a:t>. </a:t>
            </a:r>
            <a:r>
              <a:rPr lang="ru-RU" dirty="0" err="1"/>
              <a:t>Доліон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середнє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левом </a:t>
            </a:r>
            <a:r>
              <a:rPr lang="ru-RU" dirty="0" err="1"/>
              <a:t>і</a:t>
            </a:r>
            <a:r>
              <a:rPr lang="ru-RU" dirty="0"/>
              <a:t> собакою.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істоту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тільки</a:t>
            </a:r>
            <a:r>
              <a:rPr lang="ru-RU" dirty="0"/>
              <a:t> 3 </a:t>
            </a:r>
            <a:r>
              <a:rPr lang="ru-RU" dirty="0" err="1"/>
              <a:t>доліона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на </a:t>
            </a:r>
            <a:r>
              <a:rPr lang="ru-RU" dirty="0" err="1"/>
              <a:t>сьогоднішній</a:t>
            </a:r>
            <a:r>
              <a:rPr lang="ru-RU" dirty="0"/>
              <a:t> день, на фото - Рекс, </a:t>
            </a:r>
            <a:r>
              <a:rPr lang="ru-RU" dirty="0" err="1"/>
              <a:t>найперший</a:t>
            </a:r>
            <a:r>
              <a:rPr lang="ru-RU" dirty="0"/>
              <a:t> </a:t>
            </a:r>
            <a:r>
              <a:rPr lang="ru-RU" dirty="0" err="1"/>
              <a:t>доліон</a:t>
            </a:r>
            <a:r>
              <a:rPr lang="ru-RU" dirty="0"/>
              <a:t>), </a:t>
            </a:r>
            <a:r>
              <a:rPr lang="ru-RU" dirty="0" err="1"/>
              <a:t>окремі</a:t>
            </a:r>
            <a:r>
              <a:rPr lang="ru-RU" dirty="0"/>
              <a:t> нитки ДНК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істоти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переплестися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назад </a:t>
            </a:r>
            <a:r>
              <a:rPr lang="ru-RU" dirty="0" err="1"/>
              <a:t>вкласти</a:t>
            </a:r>
            <a:r>
              <a:rPr lang="ru-RU" dirty="0"/>
              <a:t> в </a:t>
            </a:r>
            <a:r>
              <a:rPr lang="ru-RU" dirty="0" err="1"/>
              <a:t>яйцеклітину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. </a:t>
            </a:r>
            <a:r>
              <a:rPr lang="ru-RU" dirty="0" err="1"/>
              <a:t>Доліон</a:t>
            </a:r>
            <a:r>
              <a:rPr lang="ru-RU" dirty="0"/>
              <a:t> схожий на ЛІГЕР (</a:t>
            </a:r>
            <a:r>
              <a:rPr lang="ru-RU" dirty="0" err="1"/>
              <a:t>помісь</a:t>
            </a:r>
            <a:r>
              <a:rPr lang="ru-RU" dirty="0"/>
              <a:t> лева </a:t>
            </a:r>
            <a:r>
              <a:rPr lang="ru-RU" dirty="0" err="1"/>
              <a:t>і</a:t>
            </a:r>
            <a:r>
              <a:rPr lang="ru-RU" dirty="0"/>
              <a:t> тигра)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тією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відмінністю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Лігер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створений</a:t>
            </a:r>
            <a:r>
              <a:rPr lang="ru-RU" dirty="0"/>
              <a:t> без </a:t>
            </a:r>
            <a:r>
              <a:rPr lang="ru-RU" dirty="0" err="1"/>
              <a:t>попередньої</a:t>
            </a:r>
            <a:r>
              <a:rPr lang="ru-RU" dirty="0"/>
              <a:t> </a:t>
            </a:r>
            <a:r>
              <a:rPr lang="ru-RU" dirty="0" err="1"/>
              <a:t>маніпуляції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ДНК </a:t>
            </a:r>
            <a:r>
              <a:rPr lang="ru-RU" dirty="0" err="1"/>
              <a:t>тварин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643050"/>
            <a:ext cx="3646952" cy="292895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148260">
            <a:off x="591960" y="696949"/>
            <a:ext cx="41344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ru-RU" sz="3200" b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Маленькі</a:t>
            </a:r>
            <a:r>
              <a:rPr lang="ru-RU" sz="32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ялиночки</a:t>
            </a:r>
            <a:endParaRPr lang="ru-RU" sz="32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714489"/>
            <a:ext cx="378621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Маленькі</a:t>
            </a:r>
            <a:r>
              <a:rPr lang="ru-RU" dirty="0"/>
              <a:t> </a:t>
            </a:r>
            <a:r>
              <a:rPr lang="ru-RU" dirty="0" err="1" smtClean="0"/>
              <a:t>ялинки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мініатюрні</a:t>
            </a:r>
            <a:r>
              <a:rPr lang="ru-RU" dirty="0"/>
              <a:t> дерева,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досягають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/>
              <a:t>висоту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до </a:t>
            </a:r>
            <a:r>
              <a:rPr lang="ru-RU" dirty="0" err="1"/>
              <a:t>двох</a:t>
            </a:r>
            <a:r>
              <a:rPr lang="ru-RU" dirty="0"/>
              <a:t> см. </a:t>
            </a:r>
            <a:r>
              <a:rPr lang="ru-RU" dirty="0" err="1"/>
              <a:t>Спочатку</a:t>
            </a:r>
            <a:r>
              <a:rPr lang="ru-RU" dirty="0"/>
              <a:t> дерево </a:t>
            </a:r>
            <a:r>
              <a:rPr lang="ru-RU" dirty="0" err="1"/>
              <a:t>було</a:t>
            </a:r>
            <a:r>
              <a:rPr lang="ru-RU" dirty="0"/>
              <a:t> створено </a:t>
            </a:r>
            <a:r>
              <a:rPr lang="ru-RU" dirty="0" err="1"/>
              <a:t>з</a:t>
            </a:r>
            <a:r>
              <a:rPr lang="ru-RU" dirty="0"/>
              <a:t>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аромату </a:t>
            </a:r>
            <a:r>
              <a:rPr lang="ru-RU" dirty="0" err="1" smtClean="0"/>
              <a:t>ялини</a:t>
            </a:r>
            <a:r>
              <a:rPr lang="ru-RU" dirty="0" smtClean="0"/>
              <a:t>, </a:t>
            </a:r>
            <a:r>
              <a:rPr lang="ru-RU" dirty="0" err="1"/>
              <a:t>який</a:t>
            </a:r>
            <a:r>
              <a:rPr lang="ru-RU" dirty="0"/>
              <a:t> повинен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в </a:t>
            </a:r>
            <a:r>
              <a:rPr lang="ru-RU" dirty="0" err="1"/>
              <a:t>парфумерній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усвідомили</a:t>
            </a:r>
            <a:r>
              <a:rPr lang="ru-RU" dirty="0"/>
              <a:t> </a:t>
            </a:r>
            <a:r>
              <a:rPr lang="ru-RU" dirty="0" err="1"/>
              <a:t>корисність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дерев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областях.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крихітна</a:t>
            </a:r>
            <a:r>
              <a:rPr lang="ru-RU" dirty="0"/>
              <a:t> </a:t>
            </a:r>
            <a:r>
              <a:rPr lang="ru-RU" dirty="0" err="1"/>
              <a:t>ялина</a:t>
            </a:r>
            <a:r>
              <a:rPr lang="ru-RU" dirty="0"/>
              <a:t> в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дуже</a:t>
            </a:r>
            <a:r>
              <a:rPr lang="ru-RU" dirty="0"/>
              <a:t> популярна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 smtClean="0"/>
              <a:t>їстівної</a:t>
            </a:r>
            <a:r>
              <a:rPr lang="ru-RU" dirty="0" smtClean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Папуа </a:t>
            </a:r>
            <a:r>
              <a:rPr lang="ru-RU" dirty="0" err="1"/>
              <a:t>Новій</a:t>
            </a:r>
            <a:r>
              <a:rPr lang="ru-RU" dirty="0"/>
              <a:t> </a:t>
            </a:r>
            <a:r>
              <a:rPr lang="ru-RU" dirty="0" err="1"/>
              <a:t>Гвінеї</a:t>
            </a:r>
            <a:r>
              <a:rPr lang="ru-RU" dirty="0"/>
              <a:t>. У дерев </a:t>
            </a:r>
            <a:r>
              <a:rPr lang="ru-RU" dirty="0" err="1"/>
              <a:t>дуже</a:t>
            </a:r>
            <a:r>
              <a:rPr lang="ru-RU" dirty="0"/>
              <a:t> тонкий аромат,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посилюється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кокосового молока.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їдять</a:t>
            </a:r>
            <a:r>
              <a:rPr lang="ru-RU" dirty="0"/>
              <a:t>, як правило, в </a:t>
            </a:r>
            <a:r>
              <a:rPr lang="ru-RU" dirty="0" err="1"/>
              <a:t>якості</a:t>
            </a:r>
            <a:r>
              <a:rPr lang="ru-RU" dirty="0"/>
              <a:t> десерту.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2836">
            <a:off x="5000628" y="1643050"/>
            <a:ext cx="3000396" cy="4005683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514459">
            <a:off x="4500562" y="571480"/>
            <a:ext cx="36297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sz="3200" b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Павук</a:t>
            </a:r>
            <a:r>
              <a:rPr lang="ru-RU" sz="32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3200" b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папороть</a:t>
            </a:r>
            <a:endParaRPr lang="ru-RU" sz="32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43372" y="1571612"/>
            <a:ext cx="43577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Павук</a:t>
            </a:r>
            <a:r>
              <a:rPr lang="ru-RU" dirty="0"/>
              <a:t> - </a:t>
            </a:r>
            <a:r>
              <a:rPr lang="ru-RU" dirty="0" err="1"/>
              <a:t>папороть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найунікальніша</a:t>
            </a:r>
            <a:r>
              <a:rPr lang="ru-RU" dirty="0" smtClean="0"/>
              <a:t> </a:t>
            </a:r>
            <a:r>
              <a:rPr lang="ru-RU" dirty="0" err="1" smtClean="0"/>
              <a:t>істота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переліку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екземпляром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поєднує</a:t>
            </a:r>
            <a:r>
              <a:rPr lang="ru-RU" dirty="0"/>
              <a:t> в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 smtClean="0"/>
              <a:t>рослину</a:t>
            </a:r>
            <a:r>
              <a:rPr lang="ru-RU" dirty="0" smtClean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тварину</a:t>
            </a:r>
            <a:r>
              <a:rPr lang="ru-RU" dirty="0" smtClean="0"/>
              <a:t>. </a:t>
            </a:r>
            <a:r>
              <a:rPr lang="ru-RU" dirty="0" err="1"/>
              <a:t>Поки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єдина</a:t>
            </a:r>
            <a:r>
              <a:rPr lang="ru-RU" dirty="0"/>
              <a:t> </a:t>
            </a:r>
            <a:r>
              <a:rPr lang="ru-RU" dirty="0" err="1"/>
              <a:t>тварина</a:t>
            </a:r>
            <a:r>
              <a:rPr lang="ru-RU" dirty="0"/>
              <a:t>, </a:t>
            </a:r>
            <a:r>
              <a:rPr lang="ru-RU" dirty="0" smtClean="0"/>
              <a:t>яку </a:t>
            </a:r>
            <a:r>
              <a:rPr lang="ru-RU" dirty="0" err="1"/>
              <a:t>вдалося</a:t>
            </a:r>
            <a:r>
              <a:rPr lang="ru-RU" dirty="0"/>
              <a:t> </a:t>
            </a:r>
            <a:r>
              <a:rPr lang="ru-RU" dirty="0" err="1"/>
              <a:t>вдало</a:t>
            </a:r>
            <a:r>
              <a:rPr lang="ru-RU" dirty="0"/>
              <a:t> </a:t>
            </a:r>
            <a:r>
              <a:rPr lang="ru-RU" dirty="0" err="1"/>
              <a:t>схрестити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рослиною</a:t>
            </a:r>
            <a:r>
              <a:rPr lang="ru-RU" dirty="0"/>
              <a:t>. </a:t>
            </a:r>
            <a:r>
              <a:rPr lang="ru-RU" dirty="0" err="1"/>
              <a:t>Даний</a:t>
            </a:r>
            <a:r>
              <a:rPr lang="ru-RU" dirty="0"/>
              <a:t> </a:t>
            </a:r>
            <a:r>
              <a:rPr lang="ru-RU" dirty="0" err="1"/>
              <a:t>павук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середнє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італійським</a:t>
            </a:r>
            <a:r>
              <a:rPr lang="ru-RU" dirty="0"/>
              <a:t> </a:t>
            </a:r>
            <a:r>
              <a:rPr lang="ru-RU" dirty="0" err="1"/>
              <a:t>вовчим</a:t>
            </a:r>
            <a:r>
              <a:rPr lang="ru-RU" dirty="0"/>
              <a:t> </a:t>
            </a:r>
            <a:r>
              <a:rPr lang="ru-RU" dirty="0" err="1"/>
              <a:t>павуком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понговий</a:t>
            </a:r>
            <a:r>
              <a:rPr lang="ru-RU" dirty="0"/>
              <a:t> </a:t>
            </a:r>
            <a:r>
              <a:rPr lang="ru-RU" dirty="0" err="1"/>
              <a:t>папороттю</a:t>
            </a:r>
            <a:r>
              <a:rPr lang="ru-RU" dirty="0"/>
              <a:t>. Метою </a:t>
            </a:r>
            <a:r>
              <a:rPr lang="ru-RU" dirty="0" err="1"/>
              <a:t>цього</a:t>
            </a:r>
            <a:r>
              <a:rPr lang="ru-RU" dirty="0"/>
              <a:t> дивного </a:t>
            </a:r>
            <a:r>
              <a:rPr lang="ru-RU" dirty="0" err="1"/>
              <a:t>схрещення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виживаності</a:t>
            </a:r>
            <a:r>
              <a:rPr lang="ru-RU" dirty="0"/>
              <a:t> </a:t>
            </a:r>
            <a:r>
              <a:rPr lang="ru-RU" dirty="0" err="1"/>
              <a:t>павуків</a:t>
            </a:r>
            <a:r>
              <a:rPr lang="ru-RU" dirty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"</a:t>
            </a:r>
            <a:r>
              <a:rPr lang="ru-RU" dirty="0" err="1" smtClean="0"/>
              <a:t>вбудованим</a:t>
            </a:r>
            <a:r>
              <a:rPr lang="ru-RU" dirty="0"/>
              <a:t>" камуфляжем.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опубліковані</a:t>
            </a:r>
            <a:r>
              <a:rPr lang="ru-RU" dirty="0"/>
              <a:t>.</a:t>
            </a: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25962">
            <a:off x="500034" y="1357298"/>
            <a:ext cx="3415308" cy="342902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4567">
            <a:off x="462483" y="458383"/>
            <a:ext cx="21216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uk-UA" sz="32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Лемурат</a:t>
            </a:r>
            <a:endParaRPr lang="ru-RU" sz="32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 rot="21365474">
            <a:off x="445934" y="1124113"/>
            <a:ext cx="421484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З ростом </a:t>
            </a:r>
            <a:r>
              <a:rPr lang="ru-RU" dirty="0" err="1"/>
              <a:t>багатства</a:t>
            </a:r>
            <a:r>
              <a:rPr lang="ru-RU" dirty="0"/>
              <a:t> Китаю,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китайських</a:t>
            </a:r>
            <a:r>
              <a:rPr lang="ru-RU" dirty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 </a:t>
            </a:r>
            <a:r>
              <a:rPr lang="ru-RU" dirty="0" err="1"/>
              <a:t>шукають</a:t>
            </a:r>
            <a:r>
              <a:rPr lang="ru-RU" dirty="0"/>
              <a:t> </a:t>
            </a:r>
            <a:r>
              <a:rPr lang="ru-RU" dirty="0" err="1"/>
              <a:t>екзотичних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похвалитися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грошима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призвело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ряд </a:t>
            </a:r>
            <a:r>
              <a:rPr lang="ru-RU" dirty="0" err="1"/>
              <a:t>китайських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дослідницьких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 почали </a:t>
            </a:r>
            <a:r>
              <a:rPr lang="ru-RU" dirty="0" err="1"/>
              <a:t>конкурувати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за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нове</a:t>
            </a:r>
            <a:r>
              <a:rPr lang="ru-RU" dirty="0" smtClean="0"/>
              <a:t>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/>
              <a:t>доходу, </a:t>
            </a:r>
            <a:r>
              <a:rPr lang="ru-RU" dirty="0" err="1"/>
              <a:t>схрещуючи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успішним</a:t>
            </a:r>
            <a:r>
              <a:rPr lang="ru-RU" dirty="0"/>
              <a:t> (у </a:t>
            </a:r>
            <a:r>
              <a:rPr lang="ru-RU" dirty="0" err="1"/>
              <a:t>фінансовому</a:t>
            </a:r>
            <a:r>
              <a:rPr lang="ru-RU" dirty="0"/>
              <a:t> </a:t>
            </a:r>
            <a:r>
              <a:rPr lang="ru-RU" dirty="0" err="1"/>
              <a:t>плані</a:t>
            </a:r>
            <a:r>
              <a:rPr lang="ru-RU" dirty="0"/>
              <a:t>) до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пір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лемурат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, як </a:t>
            </a:r>
            <a:r>
              <a:rPr lang="ru-RU" dirty="0" err="1"/>
              <a:t>випливає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, </a:t>
            </a:r>
            <a:r>
              <a:rPr lang="ru-RU" dirty="0" err="1"/>
              <a:t>помісь</a:t>
            </a:r>
            <a:r>
              <a:rPr lang="ru-RU" dirty="0"/>
              <a:t> лемура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кішки</a:t>
            </a:r>
            <a:r>
              <a:rPr lang="ru-RU" dirty="0"/>
              <a:t>. У </a:t>
            </a:r>
            <a:r>
              <a:rPr lang="ru-RU" dirty="0" err="1"/>
              <a:t>тварини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</a:t>
            </a:r>
            <a:r>
              <a:rPr lang="ru-RU" dirty="0" err="1"/>
              <a:t>м'яке</a:t>
            </a:r>
            <a:r>
              <a:rPr lang="ru-RU" dirty="0"/>
              <a:t> </a:t>
            </a:r>
            <a:r>
              <a:rPr lang="ru-RU" dirty="0" err="1"/>
              <a:t>хутро</a:t>
            </a:r>
            <a:r>
              <a:rPr lang="ru-RU" dirty="0"/>
              <a:t> </a:t>
            </a:r>
            <a:r>
              <a:rPr lang="ru-RU" dirty="0" err="1"/>
              <a:t>кішки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забарвлення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смугастий</a:t>
            </a:r>
            <a:r>
              <a:rPr lang="ru-RU" dirty="0"/>
              <a:t> </a:t>
            </a:r>
            <a:r>
              <a:rPr lang="ru-RU" dirty="0" err="1"/>
              <a:t>хвіст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жовті</a:t>
            </a:r>
            <a:r>
              <a:rPr lang="ru-RU" dirty="0"/>
              <a:t> </a:t>
            </a:r>
            <a:r>
              <a:rPr lang="ru-RU" dirty="0" err="1"/>
              <a:t>очі</a:t>
            </a:r>
            <a:r>
              <a:rPr lang="ru-RU" dirty="0"/>
              <a:t> </a:t>
            </a:r>
            <a:r>
              <a:rPr lang="ru-RU" dirty="0" err="1"/>
              <a:t>видають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лемура. </a:t>
            </a:r>
            <a:r>
              <a:rPr lang="ru-RU" dirty="0" err="1" smtClean="0"/>
              <a:t>Створіння</a:t>
            </a:r>
            <a:r>
              <a:rPr lang="ru-RU" dirty="0" smtClean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 smtClean="0"/>
              <a:t>лютіше</a:t>
            </a:r>
            <a:r>
              <a:rPr lang="ru-RU" dirty="0" smtClean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звичайна</a:t>
            </a:r>
            <a:r>
              <a:rPr lang="ru-RU" dirty="0"/>
              <a:t> </a:t>
            </a:r>
            <a:r>
              <a:rPr lang="ru-RU" dirty="0" err="1"/>
              <a:t>кішка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не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небезпечно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собаки </a:t>
            </a:r>
            <a:r>
              <a:rPr lang="ru-RU" dirty="0" err="1"/>
              <a:t>чихуахуа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1428736"/>
            <a:ext cx="3714776" cy="268758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0166" y="1428736"/>
          <a:ext cx="6096000" cy="50006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309686"/>
                <a:gridCol w="1738314"/>
                <a:gridCol w="1524000"/>
              </a:tblGrid>
              <a:tr h="380424">
                <a:tc>
                  <a:txBody>
                    <a:bodyPr/>
                    <a:lstStyle/>
                    <a:p>
                      <a:r>
                        <a:rPr lang="uk-UA" dirty="0" smtClean="0"/>
                        <a:t>Зернові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Овочі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Фрукти/ягоди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Інші</a:t>
                      </a:r>
                      <a:endParaRPr lang="ru-RU" dirty="0"/>
                    </a:p>
                  </a:txBody>
                  <a:tcPr/>
                </a:tc>
              </a:tr>
              <a:tr h="4620236">
                <a:tc>
                  <a:txBody>
                    <a:bodyPr/>
                    <a:lstStyle/>
                    <a:p>
                      <a:r>
                        <a:rPr lang="uk-UA" dirty="0" smtClean="0"/>
                        <a:t>Люцерна</a:t>
                      </a:r>
                    </a:p>
                    <a:p>
                      <a:r>
                        <a:rPr lang="uk-UA" dirty="0" smtClean="0"/>
                        <a:t>Пшениця</a:t>
                      </a:r>
                    </a:p>
                    <a:p>
                      <a:r>
                        <a:rPr lang="uk-UA" dirty="0" smtClean="0"/>
                        <a:t>Рапс</a:t>
                      </a:r>
                    </a:p>
                    <a:p>
                      <a:r>
                        <a:rPr lang="uk-UA" dirty="0" smtClean="0"/>
                        <a:t>Маніок</a:t>
                      </a:r>
                    </a:p>
                    <a:p>
                      <a:r>
                        <a:rPr lang="uk-UA" dirty="0" smtClean="0"/>
                        <a:t>Гвоздика</a:t>
                      </a:r>
                    </a:p>
                    <a:p>
                      <a:r>
                        <a:rPr lang="uk-UA" dirty="0" smtClean="0"/>
                        <a:t>Бавовна</a:t>
                      </a:r>
                    </a:p>
                    <a:p>
                      <a:r>
                        <a:rPr lang="uk-UA" dirty="0" smtClean="0"/>
                        <a:t>Льон</a:t>
                      </a:r>
                    </a:p>
                    <a:p>
                      <a:r>
                        <a:rPr lang="uk-UA" dirty="0" smtClean="0"/>
                        <a:t>Кукурудза</a:t>
                      </a:r>
                    </a:p>
                    <a:p>
                      <a:r>
                        <a:rPr lang="uk-UA" dirty="0" smtClean="0"/>
                        <a:t>Рис</a:t>
                      </a:r>
                    </a:p>
                    <a:p>
                      <a:r>
                        <a:rPr lang="uk-UA" dirty="0" smtClean="0"/>
                        <a:t>Шафран</a:t>
                      </a:r>
                    </a:p>
                    <a:p>
                      <a:r>
                        <a:rPr lang="uk-UA" dirty="0" smtClean="0"/>
                        <a:t>Соя</a:t>
                      </a:r>
                    </a:p>
                    <a:p>
                      <a:r>
                        <a:rPr lang="uk-UA" dirty="0" smtClean="0"/>
                        <a:t>Сорго</a:t>
                      </a:r>
                    </a:p>
                    <a:p>
                      <a:r>
                        <a:rPr lang="uk-UA" dirty="0" smtClean="0"/>
                        <a:t>Соняшник</a:t>
                      </a:r>
                    </a:p>
                    <a:p>
                      <a:r>
                        <a:rPr lang="uk-UA" dirty="0" smtClean="0"/>
                        <a:t>Ячмінь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Брокколі</a:t>
                      </a:r>
                      <a:endParaRPr lang="uk-UA" dirty="0" smtClean="0"/>
                    </a:p>
                    <a:p>
                      <a:r>
                        <a:rPr lang="uk-UA" dirty="0" smtClean="0"/>
                        <a:t>Морква</a:t>
                      </a:r>
                    </a:p>
                    <a:p>
                      <a:r>
                        <a:rPr lang="uk-UA" dirty="0" smtClean="0"/>
                        <a:t>Огірок</a:t>
                      </a:r>
                    </a:p>
                    <a:p>
                      <a:r>
                        <a:rPr lang="uk-UA" dirty="0" smtClean="0"/>
                        <a:t>Баклажан</a:t>
                      </a:r>
                    </a:p>
                    <a:p>
                      <a:r>
                        <a:rPr lang="uk-UA" dirty="0" smtClean="0"/>
                        <a:t>Латук</a:t>
                      </a:r>
                    </a:p>
                    <a:p>
                      <a:r>
                        <a:rPr lang="uk-UA" dirty="0" smtClean="0"/>
                        <a:t>Цибуля</a:t>
                      </a:r>
                    </a:p>
                    <a:p>
                      <a:r>
                        <a:rPr lang="uk-UA" dirty="0" smtClean="0"/>
                        <a:t>Горох</a:t>
                      </a:r>
                    </a:p>
                    <a:p>
                      <a:r>
                        <a:rPr lang="uk-UA" dirty="0" smtClean="0"/>
                        <a:t>Картопля</a:t>
                      </a:r>
                    </a:p>
                    <a:p>
                      <a:r>
                        <a:rPr lang="uk-UA" dirty="0" smtClean="0"/>
                        <a:t>Гарбуз</a:t>
                      </a:r>
                    </a:p>
                    <a:p>
                      <a:r>
                        <a:rPr lang="uk-UA" dirty="0" smtClean="0"/>
                        <a:t>Томат</a:t>
                      </a:r>
                    </a:p>
                    <a:p>
                      <a:r>
                        <a:rPr lang="uk-UA" dirty="0" smtClean="0"/>
                        <a:t>Перець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Яблуко</a:t>
                      </a:r>
                    </a:p>
                    <a:p>
                      <a:r>
                        <a:rPr lang="uk-UA" dirty="0" smtClean="0"/>
                        <a:t>Банан</a:t>
                      </a:r>
                    </a:p>
                    <a:p>
                      <a:r>
                        <a:rPr lang="uk-UA" dirty="0" smtClean="0"/>
                        <a:t>Диня</a:t>
                      </a:r>
                    </a:p>
                    <a:p>
                      <a:r>
                        <a:rPr lang="uk-UA" dirty="0" smtClean="0"/>
                        <a:t>Вишня</a:t>
                      </a:r>
                    </a:p>
                    <a:p>
                      <a:r>
                        <a:rPr lang="uk-UA" dirty="0" smtClean="0"/>
                        <a:t>Кокос</a:t>
                      </a:r>
                    </a:p>
                    <a:p>
                      <a:r>
                        <a:rPr lang="uk-UA" dirty="0" smtClean="0"/>
                        <a:t>Виноград</a:t>
                      </a:r>
                    </a:p>
                    <a:p>
                      <a:r>
                        <a:rPr lang="uk-UA" dirty="0" smtClean="0"/>
                        <a:t>Ківі</a:t>
                      </a:r>
                    </a:p>
                    <a:p>
                      <a:r>
                        <a:rPr lang="uk-UA" dirty="0" smtClean="0"/>
                        <a:t>Манго</a:t>
                      </a:r>
                    </a:p>
                    <a:p>
                      <a:r>
                        <a:rPr lang="uk-UA" dirty="0" smtClean="0"/>
                        <a:t>Папайя</a:t>
                      </a:r>
                    </a:p>
                    <a:p>
                      <a:r>
                        <a:rPr lang="uk-UA" dirty="0" smtClean="0"/>
                        <a:t>Ананас</a:t>
                      </a:r>
                    </a:p>
                    <a:p>
                      <a:r>
                        <a:rPr lang="uk-UA" dirty="0" smtClean="0"/>
                        <a:t>Слива</a:t>
                      </a:r>
                    </a:p>
                    <a:p>
                      <a:r>
                        <a:rPr lang="uk-UA" dirty="0" smtClean="0"/>
                        <a:t>Малина</a:t>
                      </a:r>
                    </a:p>
                    <a:p>
                      <a:r>
                        <a:rPr lang="uk-UA" dirty="0" smtClean="0"/>
                        <a:t>Полуниця</a:t>
                      </a:r>
                    </a:p>
                    <a:p>
                      <a:r>
                        <a:rPr lang="uk-UA" dirty="0" smtClean="0"/>
                        <a:t>Суниця</a:t>
                      </a:r>
                    </a:p>
                    <a:p>
                      <a:r>
                        <a:rPr lang="uk-UA" dirty="0" smtClean="0"/>
                        <a:t>Кавун</a:t>
                      </a:r>
                    </a:p>
                    <a:p>
                      <a:r>
                        <a:rPr lang="uk-UA" dirty="0" smtClean="0"/>
                        <a:t>Цитрус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Цикорій</a:t>
                      </a:r>
                    </a:p>
                    <a:p>
                      <a:r>
                        <a:rPr lang="uk-UA" dirty="0" smtClean="0"/>
                        <a:t>Кава</a:t>
                      </a:r>
                    </a:p>
                    <a:p>
                      <a:r>
                        <a:rPr lang="uk-UA" dirty="0" smtClean="0"/>
                        <a:t>Какао</a:t>
                      </a:r>
                    </a:p>
                    <a:p>
                      <a:r>
                        <a:rPr lang="uk-UA" dirty="0" smtClean="0"/>
                        <a:t>Часник</a:t>
                      </a:r>
                    </a:p>
                    <a:p>
                      <a:r>
                        <a:rPr lang="uk-UA" dirty="0" smtClean="0"/>
                        <a:t>Мак</a:t>
                      </a:r>
                    </a:p>
                    <a:p>
                      <a:r>
                        <a:rPr lang="uk-UA" dirty="0" smtClean="0"/>
                        <a:t>Оливки</a:t>
                      </a:r>
                    </a:p>
                    <a:p>
                      <a:r>
                        <a:rPr lang="uk-UA" dirty="0" smtClean="0"/>
                        <a:t>Пальмова олія</a:t>
                      </a:r>
                    </a:p>
                    <a:p>
                      <a:r>
                        <a:rPr lang="uk-UA" dirty="0" smtClean="0"/>
                        <a:t>Арахіс</a:t>
                      </a:r>
                    </a:p>
                    <a:p>
                      <a:r>
                        <a:rPr lang="uk-UA" dirty="0" err="1" smtClean="0"/>
                        <a:t>Табак</a:t>
                      </a:r>
                      <a:endParaRPr lang="uk-UA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71604" y="571480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Продукти, що мають ГМО аналоги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7794171" y="32657"/>
            <a:ext cx="1377498" cy="1387617"/>
          </a:xfrm>
          <a:custGeom>
            <a:avLst/>
            <a:gdLst>
              <a:gd name="connsiteX0" fmla="*/ 1338943 w 1377498"/>
              <a:gd name="connsiteY0" fmla="*/ 0 h 1387617"/>
              <a:gd name="connsiteX1" fmla="*/ 1306286 w 1377498"/>
              <a:gd name="connsiteY1" fmla="*/ 10886 h 1387617"/>
              <a:gd name="connsiteX2" fmla="*/ 1251858 w 1377498"/>
              <a:gd name="connsiteY2" fmla="*/ 32657 h 1387617"/>
              <a:gd name="connsiteX3" fmla="*/ 1164772 w 1377498"/>
              <a:gd name="connsiteY3" fmla="*/ 43543 h 1387617"/>
              <a:gd name="connsiteX4" fmla="*/ 1023258 w 1377498"/>
              <a:gd name="connsiteY4" fmla="*/ 76200 h 1387617"/>
              <a:gd name="connsiteX5" fmla="*/ 979715 w 1377498"/>
              <a:gd name="connsiteY5" fmla="*/ 87086 h 1387617"/>
              <a:gd name="connsiteX6" fmla="*/ 903515 w 1377498"/>
              <a:gd name="connsiteY6" fmla="*/ 119743 h 1387617"/>
              <a:gd name="connsiteX7" fmla="*/ 870858 w 1377498"/>
              <a:gd name="connsiteY7" fmla="*/ 141514 h 1387617"/>
              <a:gd name="connsiteX8" fmla="*/ 762000 w 1377498"/>
              <a:gd name="connsiteY8" fmla="*/ 185057 h 1387617"/>
              <a:gd name="connsiteX9" fmla="*/ 664029 w 1377498"/>
              <a:gd name="connsiteY9" fmla="*/ 239486 h 1387617"/>
              <a:gd name="connsiteX10" fmla="*/ 576943 w 1377498"/>
              <a:gd name="connsiteY10" fmla="*/ 283029 h 1387617"/>
              <a:gd name="connsiteX11" fmla="*/ 533400 w 1377498"/>
              <a:gd name="connsiteY11" fmla="*/ 304800 h 1387617"/>
              <a:gd name="connsiteX12" fmla="*/ 478972 w 1377498"/>
              <a:gd name="connsiteY12" fmla="*/ 348343 h 1387617"/>
              <a:gd name="connsiteX13" fmla="*/ 435429 w 1377498"/>
              <a:gd name="connsiteY13" fmla="*/ 370114 h 1387617"/>
              <a:gd name="connsiteX14" fmla="*/ 402772 w 1377498"/>
              <a:gd name="connsiteY14" fmla="*/ 391886 h 1387617"/>
              <a:gd name="connsiteX15" fmla="*/ 359229 w 1377498"/>
              <a:gd name="connsiteY15" fmla="*/ 413657 h 1387617"/>
              <a:gd name="connsiteX16" fmla="*/ 272143 w 1377498"/>
              <a:gd name="connsiteY16" fmla="*/ 478972 h 1387617"/>
              <a:gd name="connsiteX17" fmla="*/ 206829 w 1377498"/>
              <a:gd name="connsiteY17" fmla="*/ 522514 h 1387617"/>
              <a:gd name="connsiteX18" fmla="*/ 152400 w 1377498"/>
              <a:gd name="connsiteY18" fmla="*/ 576943 h 1387617"/>
              <a:gd name="connsiteX19" fmla="*/ 76200 w 1377498"/>
              <a:gd name="connsiteY19" fmla="*/ 642257 h 1387617"/>
              <a:gd name="connsiteX20" fmla="*/ 32658 w 1377498"/>
              <a:gd name="connsiteY20" fmla="*/ 696686 h 1387617"/>
              <a:gd name="connsiteX21" fmla="*/ 10886 w 1377498"/>
              <a:gd name="connsiteY21" fmla="*/ 772886 h 1387617"/>
              <a:gd name="connsiteX22" fmla="*/ 0 w 1377498"/>
              <a:gd name="connsiteY22" fmla="*/ 805543 h 1387617"/>
              <a:gd name="connsiteX23" fmla="*/ 10886 w 1377498"/>
              <a:gd name="connsiteY23" fmla="*/ 947057 h 1387617"/>
              <a:gd name="connsiteX24" fmla="*/ 32658 w 1377498"/>
              <a:gd name="connsiteY24" fmla="*/ 990600 h 1387617"/>
              <a:gd name="connsiteX25" fmla="*/ 76200 w 1377498"/>
              <a:gd name="connsiteY25" fmla="*/ 1077686 h 1387617"/>
              <a:gd name="connsiteX26" fmla="*/ 152400 w 1377498"/>
              <a:gd name="connsiteY26" fmla="*/ 1143000 h 1387617"/>
              <a:gd name="connsiteX27" fmla="*/ 185058 w 1377498"/>
              <a:gd name="connsiteY27" fmla="*/ 1175657 h 1387617"/>
              <a:gd name="connsiteX28" fmla="*/ 283029 w 1377498"/>
              <a:gd name="connsiteY28" fmla="*/ 1240972 h 1387617"/>
              <a:gd name="connsiteX29" fmla="*/ 315686 w 1377498"/>
              <a:gd name="connsiteY29" fmla="*/ 1262743 h 1387617"/>
              <a:gd name="connsiteX30" fmla="*/ 391886 w 1377498"/>
              <a:gd name="connsiteY30" fmla="*/ 1306286 h 1387617"/>
              <a:gd name="connsiteX31" fmla="*/ 511629 w 1377498"/>
              <a:gd name="connsiteY31" fmla="*/ 1328057 h 1387617"/>
              <a:gd name="connsiteX32" fmla="*/ 576943 w 1377498"/>
              <a:gd name="connsiteY32" fmla="*/ 1349829 h 1387617"/>
              <a:gd name="connsiteX33" fmla="*/ 674915 w 1377498"/>
              <a:gd name="connsiteY33" fmla="*/ 1371600 h 1387617"/>
              <a:gd name="connsiteX34" fmla="*/ 772886 w 1377498"/>
              <a:gd name="connsiteY34" fmla="*/ 1349829 h 1387617"/>
              <a:gd name="connsiteX35" fmla="*/ 805543 w 1377498"/>
              <a:gd name="connsiteY35" fmla="*/ 1328057 h 1387617"/>
              <a:gd name="connsiteX36" fmla="*/ 925286 w 1377498"/>
              <a:gd name="connsiteY36" fmla="*/ 1262743 h 1387617"/>
              <a:gd name="connsiteX37" fmla="*/ 968829 w 1377498"/>
              <a:gd name="connsiteY37" fmla="*/ 1208314 h 1387617"/>
              <a:gd name="connsiteX38" fmla="*/ 1001486 w 1377498"/>
              <a:gd name="connsiteY38" fmla="*/ 1164772 h 1387617"/>
              <a:gd name="connsiteX39" fmla="*/ 1023258 w 1377498"/>
              <a:gd name="connsiteY39" fmla="*/ 1099457 h 1387617"/>
              <a:gd name="connsiteX40" fmla="*/ 1045029 w 1377498"/>
              <a:gd name="connsiteY40" fmla="*/ 1034143 h 1387617"/>
              <a:gd name="connsiteX41" fmla="*/ 1034143 w 1377498"/>
              <a:gd name="connsiteY41" fmla="*/ 936172 h 1387617"/>
              <a:gd name="connsiteX42" fmla="*/ 1012372 w 1377498"/>
              <a:gd name="connsiteY42" fmla="*/ 892629 h 1387617"/>
              <a:gd name="connsiteX43" fmla="*/ 968829 w 1377498"/>
              <a:gd name="connsiteY43" fmla="*/ 827314 h 1387617"/>
              <a:gd name="connsiteX44" fmla="*/ 849086 w 1377498"/>
              <a:gd name="connsiteY44" fmla="*/ 794657 h 1387617"/>
              <a:gd name="connsiteX45" fmla="*/ 783772 w 1377498"/>
              <a:gd name="connsiteY45" fmla="*/ 805543 h 1387617"/>
              <a:gd name="connsiteX46" fmla="*/ 696686 w 1377498"/>
              <a:gd name="connsiteY46" fmla="*/ 849086 h 1387617"/>
              <a:gd name="connsiteX47" fmla="*/ 674915 w 1377498"/>
              <a:gd name="connsiteY47" fmla="*/ 881743 h 1387617"/>
              <a:gd name="connsiteX48" fmla="*/ 674915 w 1377498"/>
              <a:gd name="connsiteY48" fmla="*/ 979714 h 1387617"/>
              <a:gd name="connsiteX49" fmla="*/ 718458 w 1377498"/>
              <a:gd name="connsiteY49" fmla="*/ 1001486 h 1387617"/>
              <a:gd name="connsiteX50" fmla="*/ 783772 w 1377498"/>
              <a:gd name="connsiteY50" fmla="*/ 1023257 h 1387617"/>
              <a:gd name="connsiteX51" fmla="*/ 859972 w 1377498"/>
              <a:gd name="connsiteY51" fmla="*/ 1012372 h 1387617"/>
              <a:gd name="connsiteX52" fmla="*/ 892629 w 1377498"/>
              <a:gd name="connsiteY52" fmla="*/ 990600 h 1387617"/>
              <a:gd name="connsiteX53" fmla="*/ 794658 w 1377498"/>
              <a:gd name="connsiteY53" fmla="*/ 936172 h 1387617"/>
              <a:gd name="connsiteX54" fmla="*/ 751115 w 1377498"/>
              <a:gd name="connsiteY54" fmla="*/ 947057 h 1387617"/>
              <a:gd name="connsiteX55" fmla="*/ 783772 w 1377498"/>
              <a:gd name="connsiteY55" fmla="*/ 957943 h 1387617"/>
              <a:gd name="connsiteX56" fmla="*/ 816429 w 1377498"/>
              <a:gd name="connsiteY56" fmla="*/ 947057 h 1387617"/>
              <a:gd name="connsiteX57" fmla="*/ 838200 w 1377498"/>
              <a:gd name="connsiteY57" fmla="*/ 990600 h 1387617"/>
              <a:gd name="connsiteX58" fmla="*/ 772886 w 1377498"/>
              <a:gd name="connsiteY58" fmla="*/ 1012372 h 1387617"/>
              <a:gd name="connsiteX59" fmla="*/ 740229 w 1377498"/>
              <a:gd name="connsiteY59" fmla="*/ 1001486 h 1387617"/>
              <a:gd name="connsiteX60" fmla="*/ 685800 w 1377498"/>
              <a:gd name="connsiteY60" fmla="*/ 957943 h 1387617"/>
              <a:gd name="connsiteX61" fmla="*/ 696686 w 1377498"/>
              <a:gd name="connsiteY61" fmla="*/ 870857 h 1387617"/>
              <a:gd name="connsiteX62" fmla="*/ 718458 w 1377498"/>
              <a:gd name="connsiteY62" fmla="*/ 849086 h 1387617"/>
              <a:gd name="connsiteX63" fmla="*/ 783772 w 1377498"/>
              <a:gd name="connsiteY63" fmla="*/ 816429 h 1387617"/>
              <a:gd name="connsiteX64" fmla="*/ 925286 w 1377498"/>
              <a:gd name="connsiteY64" fmla="*/ 838200 h 1387617"/>
              <a:gd name="connsiteX65" fmla="*/ 968829 w 1377498"/>
              <a:gd name="connsiteY65" fmla="*/ 859972 h 1387617"/>
              <a:gd name="connsiteX66" fmla="*/ 1012372 w 1377498"/>
              <a:gd name="connsiteY66" fmla="*/ 914400 h 1387617"/>
              <a:gd name="connsiteX67" fmla="*/ 1034143 w 1377498"/>
              <a:gd name="connsiteY67" fmla="*/ 947057 h 1387617"/>
              <a:gd name="connsiteX68" fmla="*/ 1001486 w 1377498"/>
              <a:gd name="connsiteY68" fmla="*/ 1121229 h 1387617"/>
              <a:gd name="connsiteX69" fmla="*/ 968829 w 1377498"/>
              <a:gd name="connsiteY69" fmla="*/ 1164772 h 1387617"/>
              <a:gd name="connsiteX70" fmla="*/ 947058 w 1377498"/>
              <a:gd name="connsiteY70" fmla="*/ 1197429 h 1387617"/>
              <a:gd name="connsiteX71" fmla="*/ 892629 w 1377498"/>
              <a:gd name="connsiteY71" fmla="*/ 1273629 h 1387617"/>
              <a:gd name="connsiteX72" fmla="*/ 892629 w 1377498"/>
              <a:gd name="connsiteY72" fmla="*/ 1273629 h 1387617"/>
              <a:gd name="connsiteX73" fmla="*/ 870858 w 1377498"/>
              <a:gd name="connsiteY73" fmla="*/ 1306286 h 1387617"/>
              <a:gd name="connsiteX74" fmla="*/ 783772 w 1377498"/>
              <a:gd name="connsiteY74" fmla="*/ 1338943 h 1387617"/>
              <a:gd name="connsiteX75" fmla="*/ 751115 w 1377498"/>
              <a:gd name="connsiteY75" fmla="*/ 1349829 h 1387617"/>
              <a:gd name="connsiteX76" fmla="*/ 674915 w 1377498"/>
              <a:gd name="connsiteY76" fmla="*/ 1338943 h 1387617"/>
              <a:gd name="connsiteX77" fmla="*/ 642258 w 1377498"/>
              <a:gd name="connsiteY77" fmla="*/ 1328057 h 1387617"/>
              <a:gd name="connsiteX78" fmla="*/ 598715 w 1377498"/>
              <a:gd name="connsiteY78" fmla="*/ 1317172 h 1387617"/>
              <a:gd name="connsiteX79" fmla="*/ 511629 w 1377498"/>
              <a:gd name="connsiteY79" fmla="*/ 1295400 h 1387617"/>
              <a:gd name="connsiteX80" fmla="*/ 446315 w 1377498"/>
              <a:gd name="connsiteY80" fmla="*/ 1240972 h 1387617"/>
              <a:gd name="connsiteX81" fmla="*/ 424543 w 1377498"/>
              <a:gd name="connsiteY81" fmla="*/ 1219200 h 1387617"/>
              <a:gd name="connsiteX82" fmla="*/ 359229 w 1377498"/>
              <a:gd name="connsiteY82" fmla="*/ 1175657 h 1387617"/>
              <a:gd name="connsiteX83" fmla="*/ 304800 w 1377498"/>
              <a:gd name="connsiteY83" fmla="*/ 1132114 h 1387617"/>
              <a:gd name="connsiteX84" fmla="*/ 283029 w 1377498"/>
              <a:gd name="connsiteY84" fmla="*/ 1088572 h 1387617"/>
              <a:gd name="connsiteX85" fmla="*/ 261258 w 1377498"/>
              <a:gd name="connsiteY85" fmla="*/ 1055914 h 1387617"/>
              <a:gd name="connsiteX86" fmla="*/ 228600 w 1377498"/>
              <a:gd name="connsiteY86" fmla="*/ 979714 h 1387617"/>
              <a:gd name="connsiteX87" fmla="*/ 195943 w 1377498"/>
              <a:gd name="connsiteY87" fmla="*/ 870857 h 1387617"/>
              <a:gd name="connsiteX88" fmla="*/ 206829 w 1377498"/>
              <a:gd name="connsiteY88" fmla="*/ 674914 h 1387617"/>
              <a:gd name="connsiteX89" fmla="*/ 228600 w 1377498"/>
              <a:gd name="connsiteY89" fmla="*/ 631372 h 1387617"/>
              <a:gd name="connsiteX90" fmla="*/ 239486 w 1377498"/>
              <a:gd name="connsiteY90" fmla="*/ 598714 h 1387617"/>
              <a:gd name="connsiteX91" fmla="*/ 304800 w 1377498"/>
              <a:gd name="connsiteY91" fmla="*/ 511629 h 1387617"/>
              <a:gd name="connsiteX92" fmla="*/ 370115 w 1377498"/>
              <a:gd name="connsiteY92" fmla="*/ 435429 h 1387617"/>
              <a:gd name="connsiteX93" fmla="*/ 413658 w 1377498"/>
              <a:gd name="connsiteY93" fmla="*/ 391886 h 1387617"/>
              <a:gd name="connsiteX94" fmla="*/ 489858 w 1377498"/>
              <a:gd name="connsiteY94" fmla="*/ 359229 h 1387617"/>
              <a:gd name="connsiteX95" fmla="*/ 587829 w 1377498"/>
              <a:gd name="connsiteY95" fmla="*/ 315686 h 1387617"/>
              <a:gd name="connsiteX96" fmla="*/ 740229 w 1377498"/>
              <a:gd name="connsiteY96" fmla="*/ 283029 h 1387617"/>
              <a:gd name="connsiteX97" fmla="*/ 849086 w 1377498"/>
              <a:gd name="connsiteY97" fmla="*/ 239486 h 1387617"/>
              <a:gd name="connsiteX98" fmla="*/ 881743 w 1377498"/>
              <a:gd name="connsiteY98" fmla="*/ 228600 h 1387617"/>
              <a:gd name="connsiteX99" fmla="*/ 925286 w 1377498"/>
              <a:gd name="connsiteY99" fmla="*/ 206829 h 1387617"/>
              <a:gd name="connsiteX100" fmla="*/ 979715 w 1377498"/>
              <a:gd name="connsiteY100" fmla="*/ 195943 h 1387617"/>
              <a:gd name="connsiteX101" fmla="*/ 1077686 w 1377498"/>
              <a:gd name="connsiteY101" fmla="*/ 152400 h 1387617"/>
              <a:gd name="connsiteX102" fmla="*/ 1143000 w 1377498"/>
              <a:gd name="connsiteY102" fmla="*/ 130629 h 1387617"/>
              <a:gd name="connsiteX103" fmla="*/ 1197429 w 1377498"/>
              <a:gd name="connsiteY103" fmla="*/ 97972 h 1387617"/>
              <a:gd name="connsiteX104" fmla="*/ 1306286 w 1377498"/>
              <a:gd name="connsiteY104" fmla="*/ 65314 h 1387617"/>
              <a:gd name="connsiteX105" fmla="*/ 1295400 w 1377498"/>
              <a:gd name="connsiteY105" fmla="*/ 65314 h 1387617"/>
              <a:gd name="connsiteX106" fmla="*/ 1186543 w 1377498"/>
              <a:gd name="connsiteY106" fmla="*/ 87086 h 1387617"/>
              <a:gd name="connsiteX107" fmla="*/ 1077686 w 1377498"/>
              <a:gd name="connsiteY107" fmla="*/ 108857 h 1387617"/>
              <a:gd name="connsiteX108" fmla="*/ 1023258 w 1377498"/>
              <a:gd name="connsiteY108" fmla="*/ 119743 h 1387617"/>
              <a:gd name="connsiteX109" fmla="*/ 903515 w 1377498"/>
              <a:gd name="connsiteY109" fmla="*/ 141514 h 1387617"/>
              <a:gd name="connsiteX110" fmla="*/ 816429 w 1377498"/>
              <a:gd name="connsiteY110" fmla="*/ 163286 h 1387617"/>
              <a:gd name="connsiteX111" fmla="*/ 718458 w 1377498"/>
              <a:gd name="connsiteY111" fmla="*/ 185057 h 1387617"/>
              <a:gd name="connsiteX112" fmla="*/ 653143 w 1377498"/>
              <a:gd name="connsiteY112" fmla="*/ 206829 h 1387617"/>
              <a:gd name="connsiteX113" fmla="*/ 772886 w 1377498"/>
              <a:gd name="connsiteY113" fmla="*/ 217714 h 1387617"/>
              <a:gd name="connsiteX114" fmla="*/ 816429 w 1377498"/>
              <a:gd name="connsiteY114" fmla="*/ 206829 h 1387617"/>
              <a:gd name="connsiteX115" fmla="*/ 903515 w 1377498"/>
              <a:gd name="connsiteY115" fmla="*/ 185057 h 1387617"/>
              <a:gd name="connsiteX116" fmla="*/ 1023258 w 1377498"/>
              <a:gd name="connsiteY116" fmla="*/ 108857 h 1387617"/>
              <a:gd name="connsiteX117" fmla="*/ 1110343 w 1377498"/>
              <a:gd name="connsiteY117" fmla="*/ 65314 h 1387617"/>
              <a:gd name="connsiteX118" fmla="*/ 1143000 w 1377498"/>
              <a:gd name="connsiteY118" fmla="*/ 43543 h 1387617"/>
              <a:gd name="connsiteX119" fmla="*/ 1164772 w 1377498"/>
              <a:gd name="connsiteY119" fmla="*/ 21772 h 1387617"/>
              <a:gd name="connsiteX120" fmla="*/ 1066800 w 1377498"/>
              <a:gd name="connsiteY120" fmla="*/ 87086 h 1387617"/>
              <a:gd name="connsiteX121" fmla="*/ 1034143 w 1377498"/>
              <a:gd name="connsiteY121" fmla="*/ 108857 h 1387617"/>
              <a:gd name="connsiteX122" fmla="*/ 947058 w 1377498"/>
              <a:gd name="connsiteY122" fmla="*/ 152400 h 1387617"/>
              <a:gd name="connsiteX123" fmla="*/ 903515 w 1377498"/>
              <a:gd name="connsiteY123" fmla="*/ 174172 h 1387617"/>
              <a:gd name="connsiteX124" fmla="*/ 849086 w 1377498"/>
              <a:gd name="connsiteY124" fmla="*/ 206829 h 1387617"/>
              <a:gd name="connsiteX125" fmla="*/ 762000 w 1377498"/>
              <a:gd name="connsiteY125" fmla="*/ 250372 h 1387617"/>
              <a:gd name="connsiteX126" fmla="*/ 729343 w 1377498"/>
              <a:gd name="connsiteY126" fmla="*/ 272143 h 1387617"/>
              <a:gd name="connsiteX127" fmla="*/ 674915 w 1377498"/>
              <a:gd name="connsiteY127" fmla="*/ 293914 h 1387617"/>
              <a:gd name="connsiteX128" fmla="*/ 642258 w 1377498"/>
              <a:gd name="connsiteY128" fmla="*/ 304800 h 1387617"/>
              <a:gd name="connsiteX129" fmla="*/ 576943 w 1377498"/>
              <a:gd name="connsiteY129" fmla="*/ 348343 h 1387617"/>
              <a:gd name="connsiteX130" fmla="*/ 511629 w 1377498"/>
              <a:gd name="connsiteY130" fmla="*/ 370114 h 1387617"/>
              <a:gd name="connsiteX131" fmla="*/ 478972 w 1377498"/>
              <a:gd name="connsiteY131" fmla="*/ 381000 h 1387617"/>
              <a:gd name="connsiteX132" fmla="*/ 435429 w 1377498"/>
              <a:gd name="connsiteY132" fmla="*/ 402772 h 1387617"/>
              <a:gd name="connsiteX133" fmla="*/ 293915 w 1377498"/>
              <a:gd name="connsiteY133" fmla="*/ 457200 h 1387617"/>
              <a:gd name="connsiteX134" fmla="*/ 228600 w 1377498"/>
              <a:gd name="connsiteY134" fmla="*/ 500743 h 1387617"/>
              <a:gd name="connsiteX135" fmla="*/ 185058 w 1377498"/>
              <a:gd name="connsiteY135" fmla="*/ 566057 h 1387617"/>
              <a:gd name="connsiteX136" fmla="*/ 141515 w 1377498"/>
              <a:gd name="connsiteY136" fmla="*/ 685800 h 1387617"/>
              <a:gd name="connsiteX137" fmla="*/ 130629 w 1377498"/>
              <a:gd name="connsiteY137" fmla="*/ 718457 h 1387617"/>
              <a:gd name="connsiteX138" fmla="*/ 108858 w 1377498"/>
              <a:gd name="connsiteY138" fmla="*/ 762000 h 1387617"/>
              <a:gd name="connsiteX139" fmla="*/ 65315 w 1377498"/>
              <a:gd name="connsiteY139" fmla="*/ 870857 h 1387617"/>
              <a:gd name="connsiteX140" fmla="*/ 43543 w 1377498"/>
              <a:gd name="connsiteY140" fmla="*/ 957943 h 1387617"/>
              <a:gd name="connsiteX141" fmla="*/ 54429 w 1377498"/>
              <a:gd name="connsiteY141" fmla="*/ 1055914 h 1387617"/>
              <a:gd name="connsiteX142" fmla="*/ 76200 w 1377498"/>
              <a:gd name="connsiteY142" fmla="*/ 1077686 h 1387617"/>
              <a:gd name="connsiteX143" fmla="*/ 97972 w 1377498"/>
              <a:gd name="connsiteY143" fmla="*/ 1110343 h 1387617"/>
              <a:gd name="connsiteX144" fmla="*/ 163286 w 1377498"/>
              <a:gd name="connsiteY144" fmla="*/ 1143000 h 1387617"/>
              <a:gd name="connsiteX145" fmla="*/ 130629 w 1377498"/>
              <a:gd name="connsiteY145" fmla="*/ 1034143 h 1387617"/>
              <a:gd name="connsiteX146" fmla="*/ 108858 w 1377498"/>
              <a:gd name="connsiteY146" fmla="*/ 947057 h 1387617"/>
              <a:gd name="connsiteX147" fmla="*/ 97972 w 1377498"/>
              <a:gd name="connsiteY147" fmla="*/ 903514 h 1387617"/>
              <a:gd name="connsiteX148" fmla="*/ 87086 w 1377498"/>
              <a:gd name="connsiteY148" fmla="*/ 827314 h 1387617"/>
              <a:gd name="connsiteX149" fmla="*/ 76200 w 1377498"/>
              <a:gd name="connsiteY149" fmla="*/ 783772 h 1387617"/>
              <a:gd name="connsiteX150" fmla="*/ 65315 w 1377498"/>
              <a:gd name="connsiteY150" fmla="*/ 707572 h 1387617"/>
              <a:gd name="connsiteX151" fmla="*/ 87086 w 1377498"/>
              <a:gd name="connsiteY151" fmla="*/ 718457 h 1387617"/>
              <a:gd name="connsiteX152" fmla="*/ 108858 w 1377498"/>
              <a:gd name="connsiteY152" fmla="*/ 762000 h 1387617"/>
              <a:gd name="connsiteX153" fmla="*/ 130629 w 1377498"/>
              <a:gd name="connsiteY153" fmla="*/ 870857 h 1387617"/>
              <a:gd name="connsiteX154" fmla="*/ 141515 w 1377498"/>
              <a:gd name="connsiteY154" fmla="*/ 903514 h 1387617"/>
              <a:gd name="connsiteX155" fmla="*/ 163286 w 1377498"/>
              <a:gd name="connsiteY155" fmla="*/ 936172 h 1387617"/>
              <a:gd name="connsiteX156" fmla="*/ 185058 w 1377498"/>
              <a:gd name="connsiteY156" fmla="*/ 979714 h 1387617"/>
              <a:gd name="connsiteX157" fmla="*/ 206829 w 1377498"/>
              <a:gd name="connsiteY157" fmla="*/ 1001486 h 1387617"/>
              <a:gd name="connsiteX158" fmla="*/ 228600 w 1377498"/>
              <a:gd name="connsiteY158" fmla="*/ 1045029 h 1387617"/>
              <a:gd name="connsiteX159" fmla="*/ 250372 w 1377498"/>
              <a:gd name="connsiteY159" fmla="*/ 1066800 h 1387617"/>
              <a:gd name="connsiteX160" fmla="*/ 217715 w 1377498"/>
              <a:gd name="connsiteY160" fmla="*/ 1045029 h 1387617"/>
              <a:gd name="connsiteX161" fmla="*/ 185058 w 1377498"/>
              <a:gd name="connsiteY161" fmla="*/ 1001486 h 1387617"/>
              <a:gd name="connsiteX162" fmla="*/ 141515 w 1377498"/>
              <a:gd name="connsiteY162" fmla="*/ 914400 h 1387617"/>
              <a:gd name="connsiteX163" fmla="*/ 130629 w 1377498"/>
              <a:gd name="connsiteY163" fmla="*/ 859972 h 1387617"/>
              <a:gd name="connsiteX164" fmla="*/ 152400 w 1377498"/>
              <a:gd name="connsiteY164" fmla="*/ 903514 h 1387617"/>
              <a:gd name="connsiteX165" fmla="*/ 163286 w 1377498"/>
              <a:gd name="connsiteY165" fmla="*/ 957943 h 1387617"/>
              <a:gd name="connsiteX166" fmla="*/ 228600 w 1377498"/>
              <a:gd name="connsiteY166" fmla="*/ 1099457 h 1387617"/>
              <a:gd name="connsiteX167" fmla="*/ 283029 w 1377498"/>
              <a:gd name="connsiteY167" fmla="*/ 1175657 h 1387617"/>
              <a:gd name="connsiteX168" fmla="*/ 304800 w 1377498"/>
              <a:gd name="connsiteY168" fmla="*/ 1197429 h 1387617"/>
              <a:gd name="connsiteX169" fmla="*/ 348343 w 1377498"/>
              <a:gd name="connsiteY169" fmla="*/ 1262743 h 1387617"/>
              <a:gd name="connsiteX170" fmla="*/ 391886 w 1377498"/>
              <a:gd name="connsiteY170" fmla="*/ 1284514 h 1387617"/>
              <a:gd name="connsiteX171" fmla="*/ 457200 w 1377498"/>
              <a:gd name="connsiteY171" fmla="*/ 1306286 h 1387617"/>
              <a:gd name="connsiteX172" fmla="*/ 544286 w 1377498"/>
              <a:gd name="connsiteY172" fmla="*/ 1349829 h 1387617"/>
              <a:gd name="connsiteX173" fmla="*/ 620486 w 1377498"/>
              <a:gd name="connsiteY173" fmla="*/ 1371600 h 1387617"/>
              <a:gd name="connsiteX174" fmla="*/ 892629 w 1377498"/>
              <a:gd name="connsiteY174" fmla="*/ 1360714 h 1387617"/>
              <a:gd name="connsiteX175" fmla="*/ 925286 w 1377498"/>
              <a:gd name="connsiteY175" fmla="*/ 1338943 h 1387617"/>
              <a:gd name="connsiteX176" fmla="*/ 968829 w 1377498"/>
              <a:gd name="connsiteY176" fmla="*/ 1328057 h 1387617"/>
              <a:gd name="connsiteX177" fmla="*/ 1045029 w 1377498"/>
              <a:gd name="connsiteY177" fmla="*/ 1284514 h 1387617"/>
              <a:gd name="connsiteX178" fmla="*/ 1077686 w 1377498"/>
              <a:gd name="connsiteY178" fmla="*/ 1132114 h 1387617"/>
              <a:gd name="connsiteX179" fmla="*/ 1088572 w 1377498"/>
              <a:gd name="connsiteY179" fmla="*/ 1099457 h 1387617"/>
              <a:gd name="connsiteX180" fmla="*/ 1099458 w 1377498"/>
              <a:gd name="connsiteY180" fmla="*/ 1055914 h 1387617"/>
              <a:gd name="connsiteX181" fmla="*/ 1066800 w 1377498"/>
              <a:gd name="connsiteY181" fmla="*/ 849086 h 1387617"/>
              <a:gd name="connsiteX182" fmla="*/ 1023258 w 1377498"/>
              <a:gd name="connsiteY182" fmla="*/ 783772 h 1387617"/>
              <a:gd name="connsiteX183" fmla="*/ 892629 w 1377498"/>
              <a:gd name="connsiteY183" fmla="*/ 718457 h 1387617"/>
              <a:gd name="connsiteX184" fmla="*/ 859972 w 1377498"/>
              <a:gd name="connsiteY184" fmla="*/ 707572 h 1387617"/>
              <a:gd name="connsiteX185" fmla="*/ 729343 w 1377498"/>
              <a:gd name="connsiteY185" fmla="*/ 751114 h 1387617"/>
              <a:gd name="connsiteX186" fmla="*/ 718458 w 1377498"/>
              <a:gd name="connsiteY186" fmla="*/ 783772 h 1387617"/>
              <a:gd name="connsiteX187" fmla="*/ 729343 w 1377498"/>
              <a:gd name="connsiteY187" fmla="*/ 881743 h 1387617"/>
              <a:gd name="connsiteX188" fmla="*/ 762000 w 1377498"/>
              <a:gd name="connsiteY188" fmla="*/ 827314 h 1387617"/>
              <a:gd name="connsiteX189" fmla="*/ 772886 w 1377498"/>
              <a:gd name="connsiteY189" fmla="*/ 794657 h 1387617"/>
              <a:gd name="connsiteX190" fmla="*/ 838200 w 1377498"/>
              <a:gd name="connsiteY190" fmla="*/ 718457 h 1387617"/>
              <a:gd name="connsiteX191" fmla="*/ 881743 w 1377498"/>
              <a:gd name="connsiteY191" fmla="*/ 740229 h 1387617"/>
              <a:gd name="connsiteX192" fmla="*/ 903515 w 1377498"/>
              <a:gd name="connsiteY192" fmla="*/ 794657 h 1387617"/>
              <a:gd name="connsiteX193" fmla="*/ 925286 w 1377498"/>
              <a:gd name="connsiteY193" fmla="*/ 827314 h 1387617"/>
              <a:gd name="connsiteX194" fmla="*/ 947058 w 1377498"/>
              <a:gd name="connsiteY194" fmla="*/ 892629 h 1387617"/>
              <a:gd name="connsiteX195" fmla="*/ 968829 w 1377498"/>
              <a:gd name="connsiteY195" fmla="*/ 936172 h 1387617"/>
              <a:gd name="connsiteX196" fmla="*/ 1045029 w 1377498"/>
              <a:gd name="connsiteY196" fmla="*/ 1045029 h 1387617"/>
              <a:gd name="connsiteX197" fmla="*/ 1055915 w 1377498"/>
              <a:gd name="connsiteY197" fmla="*/ 1077686 h 1387617"/>
              <a:gd name="connsiteX198" fmla="*/ 1001486 w 1377498"/>
              <a:gd name="connsiteY198" fmla="*/ 1219200 h 1387617"/>
              <a:gd name="connsiteX199" fmla="*/ 979715 w 1377498"/>
              <a:gd name="connsiteY199" fmla="*/ 1240972 h 1387617"/>
              <a:gd name="connsiteX200" fmla="*/ 947058 w 1377498"/>
              <a:gd name="connsiteY200" fmla="*/ 1251857 h 1387617"/>
              <a:gd name="connsiteX201" fmla="*/ 903515 w 1377498"/>
              <a:gd name="connsiteY201" fmla="*/ 1273629 h 1387617"/>
              <a:gd name="connsiteX202" fmla="*/ 936172 w 1377498"/>
              <a:gd name="connsiteY202" fmla="*/ 1284514 h 1387617"/>
              <a:gd name="connsiteX203" fmla="*/ 1034143 w 1377498"/>
              <a:gd name="connsiteY203" fmla="*/ 1240972 h 1387617"/>
              <a:gd name="connsiteX204" fmla="*/ 1066800 w 1377498"/>
              <a:gd name="connsiteY204" fmla="*/ 1230086 h 1387617"/>
              <a:gd name="connsiteX205" fmla="*/ 1132115 w 1377498"/>
              <a:gd name="connsiteY205" fmla="*/ 1175657 h 1387617"/>
              <a:gd name="connsiteX206" fmla="*/ 1121229 w 1377498"/>
              <a:gd name="connsiteY206" fmla="*/ 1099457 h 1387617"/>
              <a:gd name="connsiteX207" fmla="*/ 1077686 w 1377498"/>
              <a:gd name="connsiteY207" fmla="*/ 1110343 h 1387617"/>
              <a:gd name="connsiteX208" fmla="*/ 1023258 w 1377498"/>
              <a:gd name="connsiteY208" fmla="*/ 1153886 h 1387617"/>
              <a:gd name="connsiteX209" fmla="*/ 1012372 w 1377498"/>
              <a:gd name="connsiteY209" fmla="*/ 1186543 h 1387617"/>
              <a:gd name="connsiteX210" fmla="*/ 1001486 w 1377498"/>
              <a:gd name="connsiteY210" fmla="*/ 1251857 h 1387617"/>
              <a:gd name="connsiteX211" fmla="*/ 990600 w 1377498"/>
              <a:gd name="connsiteY211" fmla="*/ 1306286 h 1387617"/>
              <a:gd name="connsiteX212" fmla="*/ 979715 w 1377498"/>
              <a:gd name="connsiteY212" fmla="*/ 1349829 h 1387617"/>
              <a:gd name="connsiteX213" fmla="*/ 968829 w 1377498"/>
              <a:gd name="connsiteY213" fmla="*/ 1382486 h 1387617"/>
              <a:gd name="connsiteX214" fmla="*/ 1012372 w 1377498"/>
              <a:gd name="connsiteY214" fmla="*/ 1360714 h 1387617"/>
              <a:gd name="connsiteX215" fmla="*/ 1055915 w 1377498"/>
              <a:gd name="connsiteY215" fmla="*/ 1306286 h 1387617"/>
              <a:gd name="connsiteX216" fmla="*/ 1099458 w 1377498"/>
              <a:gd name="connsiteY216" fmla="*/ 1251857 h 1387617"/>
              <a:gd name="connsiteX217" fmla="*/ 1110343 w 1377498"/>
              <a:gd name="connsiteY217" fmla="*/ 1055914 h 1387617"/>
              <a:gd name="connsiteX218" fmla="*/ 1077686 w 1377498"/>
              <a:gd name="connsiteY218" fmla="*/ 1012372 h 1387617"/>
              <a:gd name="connsiteX219" fmla="*/ 1055915 w 1377498"/>
              <a:gd name="connsiteY219" fmla="*/ 947057 h 1387617"/>
              <a:gd name="connsiteX220" fmla="*/ 1034143 w 1377498"/>
              <a:gd name="connsiteY220" fmla="*/ 859972 h 1387617"/>
              <a:gd name="connsiteX221" fmla="*/ 1001486 w 1377498"/>
              <a:gd name="connsiteY221" fmla="*/ 794657 h 1387617"/>
              <a:gd name="connsiteX222" fmla="*/ 936172 w 1377498"/>
              <a:gd name="connsiteY222" fmla="*/ 762000 h 1387617"/>
              <a:gd name="connsiteX223" fmla="*/ 892629 w 1377498"/>
              <a:gd name="connsiteY223" fmla="*/ 740229 h 1387617"/>
              <a:gd name="connsiteX224" fmla="*/ 740229 w 1377498"/>
              <a:gd name="connsiteY224" fmla="*/ 762000 h 1387617"/>
              <a:gd name="connsiteX225" fmla="*/ 674915 w 1377498"/>
              <a:gd name="connsiteY225" fmla="*/ 805543 h 1387617"/>
              <a:gd name="connsiteX226" fmla="*/ 664029 w 1377498"/>
              <a:gd name="connsiteY226" fmla="*/ 849086 h 1387617"/>
              <a:gd name="connsiteX227" fmla="*/ 685800 w 1377498"/>
              <a:gd name="connsiteY227" fmla="*/ 936172 h 1387617"/>
              <a:gd name="connsiteX228" fmla="*/ 707572 w 1377498"/>
              <a:gd name="connsiteY228" fmla="*/ 968829 h 1387617"/>
              <a:gd name="connsiteX229" fmla="*/ 740229 w 1377498"/>
              <a:gd name="connsiteY229" fmla="*/ 1012372 h 1387617"/>
              <a:gd name="connsiteX230" fmla="*/ 685800 w 1377498"/>
              <a:gd name="connsiteY230" fmla="*/ 957943 h 1387617"/>
              <a:gd name="connsiteX231" fmla="*/ 674915 w 1377498"/>
              <a:gd name="connsiteY231" fmla="*/ 914400 h 1387617"/>
              <a:gd name="connsiteX232" fmla="*/ 707572 w 1377498"/>
              <a:gd name="connsiteY232" fmla="*/ 783772 h 1387617"/>
              <a:gd name="connsiteX233" fmla="*/ 740229 w 1377498"/>
              <a:gd name="connsiteY233" fmla="*/ 762000 h 1387617"/>
              <a:gd name="connsiteX234" fmla="*/ 859972 w 1377498"/>
              <a:gd name="connsiteY234" fmla="*/ 729343 h 1387617"/>
              <a:gd name="connsiteX235" fmla="*/ 968829 w 1377498"/>
              <a:gd name="connsiteY235" fmla="*/ 751114 h 1387617"/>
              <a:gd name="connsiteX236" fmla="*/ 1012372 w 1377498"/>
              <a:gd name="connsiteY236" fmla="*/ 827314 h 1387617"/>
              <a:gd name="connsiteX237" fmla="*/ 1023258 w 1377498"/>
              <a:gd name="connsiteY237" fmla="*/ 870857 h 1387617"/>
              <a:gd name="connsiteX238" fmla="*/ 1066800 w 1377498"/>
              <a:gd name="connsiteY238" fmla="*/ 947057 h 1387617"/>
              <a:gd name="connsiteX239" fmla="*/ 1099458 w 1377498"/>
              <a:gd name="connsiteY239" fmla="*/ 979714 h 1387617"/>
              <a:gd name="connsiteX240" fmla="*/ 1099458 w 1377498"/>
              <a:gd name="connsiteY240" fmla="*/ 1143000 h 1387617"/>
              <a:gd name="connsiteX241" fmla="*/ 1088572 w 1377498"/>
              <a:gd name="connsiteY241" fmla="*/ 1175657 h 1387617"/>
              <a:gd name="connsiteX242" fmla="*/ 1045029 w 1377498"/>
              <a:gd name="connsiteY242" fmla="*/ 1240972 h 1387617"/>
              <a:gd name="connsiteX243" fmla="*/ 1023258 w 1377498"/>
              <a:gd name="connsiteY243" fmla="*/ 1273629 h 1387617"/>
              <a:gd name="connsiteX244" fmla="*/ 968829 w 1377498"/>
              <a:gd name="connsiteY244" fmla="*/ 1306286 h 1387617"/>
              <a:gd name="connsiteX245" fmla="*/ 881743 w 1377498"/>
              <a:gd name="connsiteY245" fmla="*/ 1328057 h 1387617"/>
              <a:gd name="connsiteX246" fmla="*/ 609600 w 1377498"/>
              <a:gd name="connsiteY246" fmla="*/ 1317172 h 1387617"/>
              <a:gd name="connsiteX247" fmla="*/ 566058 w 1377498"/>
              <a:gd name="connsiteY247" fmla="*/ 1306286 h 1387617"/>
              <a:gd name="connsiteX248" fmla="*/ 457200 w 1377498"/>
              <a:gd name="connsiteY248" fmla="*/ 1284514 h 1387617"/>
              <a:gd name="connsiteX249" fmla="*/ 424543 w 1377498"/>
              <a:gd name="connsiteY249" fmla="*/ 1262743 h 1387617"/>
              <a:gd name="connsiteX250" fmla="*/ 370115 w 1377498"/>
              <a:gd name="connsiteY250" fmla="*/ 1240972 h 1387617"/>
              <a:gd name="connsiteX251" fmla="*/ 348343 w 1377498"/>
              <a:gd name="connsiteY251" fmla="*/ 1219200 h 1387617"/>
              <a:gd name="connsiteX252" fmla="*/ 293915 w 1377498"/>
              <a:gd name="connsiteY252" fmla="*/ 1186543 h 1387617"/>
              <a:gd name="connsiteX253" fmla="*/ 272143 w 1377498"/>
              <a:gd name="connsiteY253" fmla="*/ 1164772 h 1387617"/>
              <a:gd name="connsiteX254" fmla="*/ 206829 w 1377498"/>
              <a:gd name="connsiteY254" fmla="*/ 1110343 h 1387617"/>
              <a:gd name="connsiteX255" fmla="*/ 163286 w 1377498"/>
              <a:gd name="connsiteY255" fmla="*/ 1012372 h 1387617"/>
              <a:gd name="connsiteX256" fmla="*/ 119743 w 1377498"/>
              <a:gd name="connsiteY256" fmla="*/ 903514 h 1387617"/>
              <a:gd name="connsiteX257" fmla="*/ 87086 w 1377498"/>
              <a:gd name="connsiteY257" fmla="*/ 816429 h 1387617"/>
              <a:gd name="connsiteX258" fmla="*/ 108858 w 1377498"/>
              <a:gd name="connsiteY258" fmla="*/ 642257 h 1387617"/>
              <a:gd name="connsiteX259" fmla="*/ 185058 w 1377498"/>
              <a:gd name="connsiteY259" fmla="*/ 533400 h 1387617"/>
              <a:gd name="connsiteX260" fmla="*/ 272143 w 1377498"/>
              <a:gd name="connsiteY260" fmla="*/ 478972 h 1387617"/>
              <a:gd name="connsiteX261" fmla="*/ 391886 w 1377498"/>
              <a:gd name="connsiteY261" fmla="*/ 402772 h 1387617"/>
              <a:gd name="connsiteX262" fmla="*/ 435429 w 1377498"/>
              <a:gd name="connsiteY262" fmla="*/ 381000 h 1387617"/>
              <a:gd name="connsiteX263" fmla="*/ 522515 w 1377498"/>
              <a:gd name="connsiteY263" fmla="*/ 359229 h 1387617"/>
              <a:gd name="connsiteX264" fmla="*/ 587829 w 1377498"/>
              <a:gd name="connsiteY264" fmla="*/ 326572 h 1387617"/>
              <a:gd name="connsiteX265" fmla="*/ 642258 w 1377498"/>
              <a:gd name="connsiteY265" fmla="*/ 304800 h 1387617"/>
              <a:gd name="connsiteX266" fmla="*/ 707572 w 1377498"/>
              <a:gd name="connsiteY266" fmla="*/ 293914 h 1387617"/>
              <a:gd name="connsiteX267" fmla="*/ 751115 w 1377498"/>
              <a:gd name="connsiteY267" fmla="*/ 283029 h 1387617"/>
              <a:gd name="connsiteX268" fmla="*/ 816429 w 1377498"/>
              <a:gd name="connsiteY268" fmla="*/ 272143 h 1387617"/>
              <a:gd name="connsiteX269" fmla="*/ 870858 w 1377498"/>
              <a:gd name="connsiteY269" fmla="*/ 261257 h 1387617"/>
              <a:gd name="connsiteX270" fmla="*/ 914400 w 1377498"/>
              <a:gd name="connsiteY270" fmla="*/ 250372 h 1387617"/>
              <a:gd name="connsiteX271" fmla="*/ 979715 w 1377498"/>
              <a:gd name="connsiteY271" fmla="*/ 239486 h 1387617"/>
              <a:gd name="connsiteX272" fmla="*/ 1055915 w 1377498"/>
              <a:gd name="connsiteY272" fmla="*/ 206829 h 1387617"/>
              <a:gd name="connsiteX273" fmla="*/ 1132115 w 1377498"/>
              <a:gd name="connsiteY273" fmla="*/ 174172 h 1387617"/>
              <a:gd name="connsiteX274" fmla="*/ 1186543 w 1377498"/>
              <a:gd name="connsiteY274" fmla="*/ 141514 h 1387617"/>
              <a:gd name="connsiteX275" fmla="*/ 1251858 w 1377498"/>
              <a:gd name="connsiteY275" fmla="*/ 97972 h 1387617"/>
              <a:gd name="connsiteX276" fmla="*/ 1284515 w 1377498"/>
              <a:gd name="connsiteY276" fmla="*/ 76200 h 138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</a:cxnLst>
            <a:rect l="l" t="t" r="r" b="b"/>
            <a:pathLst>
              <a:path w="1377498" h="1387617">
                <a:moveTo>
                  <a:pt x="1338943" y="0"/>
                </a:moveTo>
                <a:cubicBezTo>
                  <a:pt x="1328057" y="3629"/>
                  <a:pt x="1317030" y="6857"/>
                  <a:pt x="1306286" y="10886"/>
                </a:cubicBezTo>
                <a:cubicBezTo>
                  <a:pt x="1287990" y="17747"/>
                  <a:pt x="1270898" y="28263"/>
                  <a:pt x="1251858" y="32657"/>
                </a:cubicBezTo>
                <a:cubicBezTo>
                  <a:pt x="1223353" y="39235"/>
                  <a:pt x="1193686" y="39095"/>
                  <a:pt x="1164772" y="43543"/>
                </a:cubicBezTo>
                <a:cubicBezTo>
                  <a:pt x="1121215" y="50244"/>
                  <a:pt x="1063261" y="66199"/>
                  <a:pt x="1023258" y="76200"/>
                </a:cubicBezTo>
                <a:cubicBezTo>
                  <a:pt x="1008744" y="79829"/>
                  <a:pt x="993908" y="82355"/>
                  <a:pt x="979715" y="87086"/>
                </a:cubicBezTo>
                <a:cubicBezTo>
                  <a:pt x="943078" y="99299"/>
                  <a:pt x="941178" y="98222"/>
                  <a:pt x="903515" y="119743"/>
                </a:cubicBezTo>
                <a:cubicBezTo>
                  <a:pt x="892156" y="126234"/>
                  <a:pt x="882737" y="136032"/>
                  <a:pt x="870858" y="141514"/>
                </a:cubicBezTo>
                <a:cubicBezTo>
                  <a:pt x="835374" y="157891"/>
                  <a:pt x="798286" y="170542"/>
                  <a:pt x="762000" y="185057"/>
                </a:cubicBezTo>
                <a:cubicBezTo>
                  <a:pt x="632791" y="236741"/>
                  <a:pt x="776996" y="173589"/>
                  <a:pt x="664029" y="239486"/>
                </a:cubicBezTo>
                <a:cubicBezTo>
                  <a:pt x="635995" y="255839"/>
                  <a:pt x="605972" y="268515"/>
                  <a:pt x="576943" y="283029"/>
                </a:cubicBezTo>
                <a:lnTo>
                  <a:pt x="533400" y="304800"/>
                </a:lnTo>
                <a:cubicBezTo>
                  <a:pt x="509559" y="328642"/>
                  <a:pt x="511015" y="330033"/>
                  <a:pt x="478972" y="348343"/>
                </a:cubicBezTo>
                <a:cubicBezTo>
                  <a:pt x="464883" y="356394"/>
                  <a:pt x="449518" y="362063"/>
                  <a:pt x="435429" y="370114"/>
                </a:cubicBezTo>
                <a:cubicBezTo>
                  <a:pt x="424070" y="376605"/>
                  <a:pt x="414131" y="385395"/>
                  <a:pt x="402772" y="391886"/>
                </a:cubicBezTo>
                <a:cubicBezTo>
                  <a:pt x="388683" y="399937"/>
                  <a:pt x="372731" y="404656"/>
                  <a:pt x="359229" y="413657"/>
                </a:cubicBezTo>
                <a:cubicBezTo>
                  <a:pt x="329037" y="433785"/>
                  <a:pt x="302335" y="458844"/>
                  <a:pt x="272143" y="478972"/>
                </a:cubicBezTo>
                <a:cubicBezTo>
                  <a:pt x="250372" y="493486"/>
                  <a:pt x="227080" y="505945"/>
                  <a:pt x="206829" y="522514"/>
                </a:cubicBezTo>
                <a:cubicBezTo>
                  <a:pt x="186971" y="538762"/>
                  <a:pt x="173749" y="562711"/>
                  <a:pt x="152400" y="576943"/>
                </a:cubicBezTo>
                <a:cubicBezTo>
                  <a:pt x="102665" y="610099"/>
                  <a:pt x="128992" y="589465"/>
                  <a:pt x="76200" y="642257"/>
                </a:cubicBezTo>
                <a:cubicBezTo>
                  <a:pt x="55951" y="662506"/>
                  <a:pt x="46389" y="669224"/>
                  <a:pt x="32658" y="696686"/>
                </a:cubicBezTo>
                <a:cubicBezTo>
                  <a:pt x="23957" y="714088"/>
                  <a:pt x="15537" y="756608"/>
                  <a:pt x="10886" y="772886"/>
                </a:cubicBezTo>
                <a:cubicBezTo>
                  <a:pt x="7734" y="783919"/>
                  <a:pt x="3629" y="794657"/>
                  <a:pt x="0" y="805543"/>
                </a:cubicBezTo>
                <a:cubicBezTo>
                  <a:pt x="3629" y="852714"/>
                  <a:pt x="2664" y="900466"/>
                  <a:pt x="10886" y="947057"/>
                </a:cubicBezTo>
                <a:cubicBezTo>
                  <a:pt x="13706" y="963038"/>
                  <a:pt x="26266" y="975684"/>
                  <a:pt x="32658" y="990600"/>
                </a:cubicBezTo>
                <a:cubicBezTo>
                  <a:pt x="53816" y="1039969"/>
                  <a:pt x="31033" y="1019614"/>
                  <a:pt x="76200" y="1077686"/>
                </a:cubicBezTo>
                <a:cubicBezTo>
                  <a:pt x="124398" y="1139655"/>
                  <a:pt x="105594" y="1103995"/>
                  <a:pt x="152400" y="1143000"/>
                </a:cubicBezTo>
                <a:cubicBezTo>
                  <a:pt x="164227" y="1152855"/>
                  <a:pt x="172742" y="1166420"/>
                  <a:pt x="185058" y="1175657"/>
                </a:cubicBezTo>
                <a:cubicBezTo>
                  <a:pt x="216457" y="1199206"/>
                  <a:pt x="250372" y="1219200"/>
                  <a:pt x="283029" y="1240972"/>
                </a:cubicBezTo>
                <a:lnTo>
                  <a:pt x="315686" y="1262743"/>
                </a:lnTo>
                <a:cubicBezTo>
                  <a:pt x="342755" y="1280789"/>
                  <a:pt x="360320" y="1294448"/>
                  <a:pt x="391886" y="1306286"/>
                </a:cubicBezTo>
                <a:cubicBezTo>
                  <a:pt x="423473" y="1318131"/>
                  <a:pt x="483811" y="1324083"/>
                  <a:pt x="511629" y="1328057"/>
                </a:cubicBezTo>
                <a:cubicBezTo>
                  <a:pt x="533400" y="1335314"/>
                  <a:pt x="554679" y="1344263"/>
                  <a:pt x="576943" y="1349829"/>
                </a:cubicBezTo>
                <a:cubicBezTo>
                  <a:pt x="638436" y="1365201"/>
                  <a:pt x="605816" y="1357780"/>
                  <a:pt x="674915" y="1371600"/>
                </a:cubicBezTo>
                <a:cubicBezTo>
                  <a:pt x="707572" y="1364343"/>
                  <a:pt x="741149" y="1360408"/>
                  <a:pt x="772886" y="1349829"/>
                </a:cubicBezTo>
                <a:cubicBezTo>
                  <a:pt x="785298" y="1345692"/>
                  <a:pt x="794106" y="1334411"/>
                  <a:pt x="805543" y="1328057"/>
                </a:cubicBezTo>
                <a:cubicBezTo>
                  <a:pt x="856901" y="1299525"/>
                  <a:pt x="878566" y="1296114"/>
                  <a:pt x="925286" y="1262743"/>
                </a:cubicBezTo>
                <a:cubicBezTo>
                  <a:pt x="946529" y="1247570"/>
                  <a:pt x="953833" y="1229308"/>
                  <a:pt x="968829" y="1208314"/>
                </a:cubicBezTo>
                <a:cubicBezTo>
                  <a:pt x="979374" y="1193551"/>
                  <a:pt x="990600" y="1179286"/>
                  <a:pt x="1001486" y="1164772"/>
                </a:cubicBezTo>
                <a:lnTo>
                  <a:pt x="1023258" y="1099457"/>
                </a:lnTo>
                <a:lnTo>
                  <a:pt x="1045029" y="1034143"/>
                </a:lnTo>
                <a:cubicBezTo>
                  <a:pt x="1041400" y="1001486"/>
                  <a:pt x="1041531" y="968189"/>
                  <a:pt x="1034143" y="936172"/>
                </a:cubicBezTo>
                <a:cubicBezTo>
                  <a:pt x="1030494" y="920360"/>
                  <a:pt x="1020721" y="906544"/>
                  <a:pt x="1012372" y="892629"/>
                </a:cubicBezTo>
                <a:cubicBezTo>
                  <a:pt x="998910" y="870192"/>
                  <a:pt x="993652" y="835588"/>
                  <a:pt x="968829" y="827314"/>
                </a:cubicBezTo>
                <a:cubicBezTo>
                  <a:pt x="885962" y="799692"/>
                  <a:pt x="926018" y="810044"/>
                  <a:pt x="849086" y="794657"/>
                </a:cubicBezTo>
                <a:cubicBezTo>
                  <a:pt x="827315" y="798286"/>
                  <a:pt x="804558" y="798119"/>
                  <a:pt x="783772" y="805543"/>
                </a:cubicBezTo>
                <a:cubicBezTo>
                  <a:pt x="753208" y="816459"/>
                  <a:pt x="696686" y="849086"/>
                  <a:pt x="696686" y="849086"/>
                </a:cubicBezTo>
                <a:cubicBezTo>
                  <a:pt x="689429" y="859972"/>
                  <a:pt x="680069" y="869718"/>
                  <a:pt x="674915" y="881743"/>
                </a:cubicBezTo>
                <a:cubicBezTo>
                  <a:pt x="663454" y="908484"/>
                  <a:pt x="656256" y="953591"/>
                  <a:pt x="674915" y="979714"/>
                </a:cubicBezTo>
                <a:cubicBezTo>
                  <a:pt x="684347" y="992919"/>
                  <a:pt x="703391" y="995459"/>
                  <a:pt x="718458" y="1001486"/>
                </a:cubicBezTo>
                <a:cubicBezTo>
                  <a:pt x="739766" y="1010009"/>
                  <a:pt x="783772" y="1023257"/>
                  <a:pt x="783772" y="1023257"/>
                </a:cubicBezTo>
                <a:cubicBezTo>
                  <a:pt x="809172" y="1019629"/>
                  <a:pt x="835396" y="1019745"/>
                  <a:pt x="859972" y="1012372"/>
                </a:cubicBezTo>
                <a:cubicBezTo>
                  <a:pt x="872503" y="1008613"/>
                  <a:pt x="898480" y="1002302"/>
                  <a:pt x="892629" y="990600"/>
                </a:cubicBezTo>
                <a:cubicBezTo>
                  <a:pt x="877656" y="960654"/>
                  <a:pt x="825876" y="946577"/>
                  <a:pt x="794658" y="936172"/>
                </a:cubicBezTo>
                <a:cubicBezTo>
                  <a:pt x="780144" y="939800"/>
                  <a:pt x="757806" y="933676"/>
                  <a:pt x="751115" y="947057"/>
                </a:cubicBezTo>
                <a:cubicBezTo>
                  <a:pt x="745983" y="957320"/>
                  <a:pt x="772297" y="957943"/>
                  <a:pt x="783772" y="957943"/>
                </a:cubicBezTo>
                <a:cubicBezTo>
                  <a:pt x="795247" y="957943"/>
                  <a:pt x="805543" y="950686"/>
                  <a:pt x="816429" y="947057"/>
                </a:cubicBezTo>
                <a:cubicBezTo>
                  <a:pt x="828305" y="951016"/>
                  <a:pt x="884381" y="957613"/>
                  <a:pt x="838200" y="990600"/>
                </a:cubicBezTo>
                <a:cubicBezTo>
                  <a:pt x="819526" y="1003939"/>
                  <a:pt x="772886" y="1012372"/>
                  <a:pt x="772886" y="1012372"/>
                </a:cubicBezTo>
                <a:cubicBezTo>
                  <a:pt x="762000" y="1008743"/>
                  <a:pt x="750492" y="1006618"/>
                  <a:pt x="740229" y="1001486"/>
                </a:cubicBezTo>
                <a:cubicBezTo>
                  <a:pt x="712767" y="987754"/>
                  <a:pt x="706049" y="978191"/>
                  <a:pt x="685800" y="957943"/>
                </a:cubicBezTo>
                <a:cubicBezTo>
                  <a:pt x="689429" y="928914"/>
                  <a:pt x="688280" y="898878"/>
                  <a:pt x="696686" y="870857"/>
                </a:cubicBezTo>
                <a:cubicBezTo>
                  <a:pt x="699635" y="861027"/>
                  <a:pt x="710444" y="855497"/>
                  <a:pt x="718458" y="849086"/>
                </a:cubicBezTo>
                <a:cubicBezTo>
                  <a:pt x="748606" y="824967"/>
                  <a:pt x="749277" y="827927"/>
                  <a:pt x="783772" y="816429"/>
                </a:cubicBezTo>
                <a:cubicBezTo>
                  <a:pt x="792444" y="817668"/>
                  <a:pt x="911548" y="834079"/>
                  <a:pt x="925286" y="838200"/>
                </a:cubicBezTo>
                <a:cubicBezTo>
                  <a:pt x="940829" y="842863"/>
                  <a:pt x="954315" y="852715"/>
                  <a:pt x="968829" y="859972"/>
                </a:cubicBezTo>
                <a:cubicBezTo>
                  <a:pt x="983343" y="878115"/>
                  <a:pt x="998432" y="895813"/>
                  <a:pt x="1012372" y="914400"/>
                </a:cubicBezTo>
                <a:cubicBezTo>
                  <a:pt x="1020222" y="924866"/>
                  <a:pt x="1033140" y="934013"/>
                  <a:pt x="1034143" y="947057"/>
                </a:cubicBezTo>
                <a:cubicBezTo>
                  <a:pt x="1037639" y="992503"/>
                  <a:pt x="1024303" y="1075596"/>
                  <a:pt x="1001486" y="1121229"/>
                </a:cubicBezTo>
                <a:cubicBezTo>
                  <a:pt x="993372" y="1137456"/>
                  <a:pt x="979374" y="1150008"/>
                  <a:pt x="968829" y="1164772"/>
                </a:cubicBezTo>
                <a:cubicBezTo>
                  <a:pt x="961225" y="1175418"/>
                  <a:pt x="952909" y="1185727"/>
                  <a:pt x="947058" y="1197429"/>
                </a:cubicBezTo>
                <a:cubicBezTo>
                  <a:pt x="912305" y="1266935"/>
                  <a:pt x="975368" y="1190890"/>
                  <a:pt x="892629" y="1273629"/>
                </a:cubicBezTo>
                <a:lnTo>
                  <a:pt x="892629" y="1273629"/>
                </a:lnTo>
                <a:cubicBezTo>
                  <a:pt x="885372" y="1284515"/>
                  <a:pt x="880909" y="1297911"/>
                  <a:pt x="870858" y="1306286"/>
                </a:cubicBezTo>
                <a:cubicBezTo>
                  <a:pt x="844391" y="1328342"/>
                  <a:pt x="814978" y="1330027"/>
                  <a:pt x="783772" y="1338943"/>
                </a:cubicBezTo>
                <a:cubicBezTo>
                  <a:pt x="772739" y="1342095"/>
                  <a:pt x="762001" y="1346200"/>
                  <a:pt x="751115" y="1349829"/>
                </a:cubicBezTo>
                <a:cubicBezTo>
                  <a:pt x="725715" y="1346200"/>
                  <a:pt x="700075" y="1343975"/>
                  <a:pt x="674915" y="1338943"/>
                </a:cubicBezTo>
                <a:cubicBezTo>
                  <a:pt x="663663" y="1336693"/>
                  <a:pt x="653291" y="1331209"/>
                  <a:pt x="642258" y="1328057"/>
                </a:cubicBezTo>
                <a:cubicBezTo>
                  <a:pt x="627873" y="1323947"/>
                  <a:pt x="613320" y="1320417"/>
                  <a:pt x="598715" y="1317172"/>
                </a:cubicBezTo>
                <a:cubicBezTo>
                  <a:pt x="519906" y="1299659"/>
                  <a:pt x="569981" y="1314851"/>
                  <a:pt x="511629" y="1295400"/>
                </a:cubicBezTo>
                <a:cubicBezTo>
                  <a:pt x="434053" y="1217824"/>
                  <a:pt x="522093" y="1301594"/>
                  <a:pt x="446315" y="1240972"/>
                </a:cubicBezTo>
                <a:cubicBezTo>
                  <a:pt x="438301" y="1234561"/>
                  <a:pt x="432754" y="1225358"/>
                  <a:pt x="424543" y="1219200"/>
                </a:cubicBezTo>
                <a:cubicBezTo>
                  <a:pt x="403610" y="1203500"/>
                  <a:pt x="381000" y="1190171"/>
                  <a:pt x="359229" y="1175657"/>
                </a:cubicBezTo>
                <a:cubicBezTo>
                  <a:pt x="341759" y="1164010"/>
                  <a:pt x="317210" y="1150729"/>
                  <a:pt x="304800" y="1132114"/>
                </a:cubicBezTo>
                <a:cubicBezTo>
                  <a:pt x="295799" y="1118612"/>
                  <a:pt x="291080" y="1102661"/>
                  <a:pt x="283029" y="1088572"/>
                </a:cubicBezTo>
                <a:cubicBezTo>
                  <a:pt x="276538" y="1077213"/>
                  <a:pt x="268515" y="1066800"/>
                  <a:pt x="261258" y="1055914"/>
                </a:cubicBezTo>
                <a:cubicBezTo>
                  <a:pt x="232460" y="940728"/>
                  <a:pt x="271560" y="1076373"/>
                  <a:pt x="228600" y="979714"/>
                </a:cubicBezTo>
                <a:cubicBezTo>
                  <a:pt x="213457" y="945643"/>
                  <a:pt x="204990" y="907043"/>
                  <a:pt x="195943" y="870857"/>
                </a:cubicBezTo>
                <a:cubicBezTo>
                  <a:pt x="199572" y="805543"/>
                  <a:pt x="197991" y="739729"/>
                  <a:pt x="206829" y="674914"/>
                </a:cubicBezTo>
                <a:cubicBezTo>
                  <a:pt x="209021" y="658836"/>
                  <a:pt x="222208" y="646287"/>
                  <a:pt x="228600" y="631372"/>
                </a:cubicBezTo>
                <a:cubicBezTo>
                  <a:pt x="233120" y="620825"/>
                  <a:pt x="234354" y="608977"/>
                  <a:pt x="239486" y="598714"/>
                </a:cubicBezTo>
                <a:cubicBezTo>
                  <a:pt x="251789" y="574109"/>
                  <a:pt x="292789" y="527644"/>
                  <a:pt x="304800" y="511629"/>
                </a:cubicBezTo>
                <a:cubicBezTo>
                  <a:pt x="354536" y="445315"/>
                  <a:pt x="291312" y="514233"/>
                  <a:pt x="370115" y="435429"/>
                </a:cubicBezTo>
                <a:lnTo>
                  <a:pt x="413658" y="391886"/>
                </a:lnTo>
                <a:cubicBezTo>
                  <a:pt x="558066" y="319679"/>
                  <a:pt x="377738" y="407280"/>
                  <a:pt x="489858" y="359229"/>
                </a:cubicBezTo>
                <a:cubicBezTo>
                  <a:pt x="530283" y="341904"/>
                  <a:pt x="543132" y="327605"/>
                  <a:pt x="587829" y="315686"/>
                </a:cubicBezTo>
                <a:cubicBezTo>
                  <a:pt x="663556" y="295492"/>
                  <a:pt x="680112" y="301064"/>
                  <a:pt x="740229" y="283029"/>
                </a:cubicBezTo>
                <a:cubicBezTo>
                  <a:pt x="850337" y="249997"/>
                  <a:pt x="764228" y="275854"/>
                  <a:pt x="849086" y="239486"/>
                </a:cubicBezTo>
                <a:cubicBezTo>
                  <a:pt x="859633" y="234966"/>
                  <a:pt x="871196" y="233120"/>
                  <a:pt x="881743" y="228600"/>
                </a:cubicBezTo>
                <a:cubicBezTo>
                  <a:pt x="896658" y="222208"/>
                  <a:pt x="909891" y="211961"/>
                  <a:pt x="925286" y="206829"/>
                </a:cubicBezTo>
                <a:cubicBezTo>
                  <a:pt x="942839" y="200978"/>
                  <a:pt x="961572" y="199572"/>
                  <a:pt x="979715" y="195943"/>
                </a:cubicBezTo>
                <a:cubicBezTo>
                  <a:pt x="1025339" y="173131"/>
                  <a:pt x="1026731" y="170929"/>
                  <a:pt x="1077686" y="152400"/>
                </a:cubicBezTo>
                <a:cubicBezTo>
                  <a:pt x="1099253" y="144557"/>
                  <a:pt x="1123321" y="142436"/>
                  <a:pt x="1143000" y="130629"/>
                </a:cubicBezTo>
                <a:cubicBezTo>
                  <a:pt x="1161143" y="119743"/>
                  <a:pt x="1178167" y="106727"/>
                  <a:pt x="1197429" y="97972"/>
                </a:cubicBezTo>
                <a:cubicBezTo>
                  <a:pt x="1229823" y="83247"/>
                  <a:pt x="1271193" y="74087"/>
                  <a:pt x="1306286" y="65314"/>
                </a:cubicBezTo>
                <a:cubicBezTo>
                  <a:pt x="1377498" y="17840"/>
                  <a:pt x="1319570" y="58408"/>
                  <a:pt x="1295400" y="65314"/>
                </a:cubicBezTo>
                <a:cubicBezTo>
                  <a:pt x="1259819" y="75480"/>
                  <a:pt x="1222829" y="79829"/>
                  <a:pt x="1186543" y="87086"/>
                </a:cubicBezTo>
                <a:lnTo>
                  <a:pt x="1077686" y="108857"/>
                </a:lnTo>
                <a:cubicBezTo>
                  <a:pt x="1059543" y="112485"/>
                  <a:pt x="1041508" y="116701"/>
                  <a:pt x="1023258" y="119743"/>
                </a:cubicBezTo>
                <a:cubicBezTo>
                  <a:pt x="983270" y="126408"/>
                  <a:pt x="943058" y="132389"/>
                  <a:pt x="903515" y="141514"/>
                </a:cubicBezTo>
                <a:cubicBezTo>
                  <a:pt x="874359" y="148242"/>
                  <a:pt x="845770" y="157418"/>
                  <a:pt x="816429" y="163286"/>
                </a:cubicBezTo>
                <a:cubicBezTo>
                  <a:pt x="785364" y="169499"/>
                  <a:pt x="749196" y="175836"/>
                  <a:pt x="718458" y="185057"/>
                </a:cubicBezTo>
                <a:cubicBezTo>
                  <a:pt x="696476" y="191651"/>
                  <a:pt x="653143" y="206829"/>
                  <a:pt x="653143" y="206829"/>
                </a:cubicBezTo>
                <a:cubicBezTo>
                  <a:pt x="707904" y="243336"/>
                  <a:pt x="677821" y="233558"/>
                  <a:pt x="772886" y="217714"/>
                </a:cubicBezTo>
                <a:cubicBezTo>
                  <a:pt x="787643" y="215254"/>
                  <a:pt x="801824" y="210074"/>
                  <a:pt x="816429" y="206829"/>
                </a:cubicBezTo>
                <a:cubicBezTo>
                  <a:pt x="838788" y="201860"/>
                  <a:pt x="880172" y="196729"/>
                  <a:pt x="903515" y="185057"/>
                </a:cubicBezTo>
                <a:cubicBezTo>
                  <a:pt x="962161" y="155734"/>
                  <a:pt x="962871" y="143364"/>
                  <a:pt x="1023258" y="108857"/>
                </a:cubicBezTo>
                <a:cubicBezTo>
                  <a:pt x="1051437" y="92755"/>
                  <a:pt x="1083339" y="83316"/>
                  <a:pt x="1110343" y="65314"/>
                </a:cubicBezTo>
                <a:cubicBezTo>
                  <a:pt x="1121229" y="58057"/>
                  <a:pt x="1132784" y="51716"/>
                  <a:pt x="1143000" y="43543"/>
                </a:cubicBezTo>
                <a:cubicBezTo>
                  <a:pt x="1151014" y="37132"/>
                  <a:pt x="1173952" y="17182"/>
                  <a:pt x="1164772" y="21772"/>
                </a:cubicBezTo>
                <a:cubicBezTo>
                  <a:pt x="1164766" y="21775"/>
                  <a:pt x="1083131" y="76199"/>
                  <a:pt x="1066800" y="87086"/>
                </a:cubicBezTo>
                <a:cubicBezTo>
                  <a:pt x="1055914" y="94343"/>
                  <a:pt x="1045845" y="103006"/>
                  <a:pt x="1034143" y="108857"/>
                </a:cubicBezTo>
                <a:lnTo>
                  <a:pt x="947058" y="152400"/>
                </a:lnTo>
                <a:cubicBezTo>
                  <a:pt x="932544" y="159657"/>
                  <a:pt x="917430" y="165823"/>
                  <a:pt x="903515" y="174172"/>
                </a:cubicBezTo>
                <a:cubicBezTo>
                  <a:pt x="885372" y="185058"/>
                  <a:pt x="867715" y="196798"/>
                  <a:pt x="849086" y="206829"/>
                </a:cubicBezTo>
                <a:cubicBezTo>
                  <a:pt x="820510" y="222216"/>
                  <a:pt x="789004" y="232369"/>
                  <a:pt x="762000" y="250372"/>
                </a:cubicBezTo>
                <a:cubicBezTo>
                  <a:pt x="751114" y="257629"/>
                  <a:pt x="741045" y="266292"/>
                  <a:pt x="729343" y="272143"/>
                </a:cubicBezTo>
                <a:cubicBezTo>
                  <a:pt x="711866" y="280882"/>
                  <a:pt x="693211" y="287053"/>
                  <a:pt x="674915" y="293914"/>
                </a:cubicBezTo>
                <a:cubicBezTo>
                  <a:pt x="664171" y="297943"/>
                  <a:pt x="652289" y="299227"/>
                  <a:pt x="642258" y="304800"/>
                </a:cubicBezTo>
                <a:cubicBezTo>
                  <a:pt x="619385" y="317507"/>
                  <a:pt x="601766" y="340069"/>
                  <a:pt x="576943" y="348343"/>
                </a:cubicBezTo>
                <a:lnTo>
                  <a:pt x="511629" y="370114"/>
                </a:lnTo>
                <a:cubicBezTo>
                  <a:pt x="500743" y="373743"/>
                  <a:pt x="489235" y="375868"/>
                  <a:pt x="478972" y="381000"/>
                </a:cubicBezTo>
                <a:cubicBezTo>
                  <a:pt x="464458" y="388257"/>
                  <a:pt x="450345" y="396380"/>
                  <a:pt x="435429" y="402772"/>
                </a:cubicBezTo>
                <a:cubicBezTo>
                  <a:pt x="377097" y="427771"/>
                  <a:pt x="374596" y="403413"/>
                  <a:pt x="293915" y="457200"/>
                </a:cubicBezTo>
                <a:lnTo>
                  <a:pt x="228600" y="500743"/>
                </a:lnTo>
                <a:cubicBezTo>
                  <a:pt x="214086" y="522514"/>
                  <a:pt x="193332" y="541234"/>
                  <a:pt x="185058" y="566057"/>
                </a:cubicBezTo>
                <a:cubicBezTo>
                  <a:pt x="139319" y="703273"/>
                  <a:pt x="186955" y="564628"/>
                  <a:pt x="141515" y="685800"/>
                </a:cubicBezTo>
                <a:cubicBezTo>
                  <a:pt x="137486" y="696544"/>
                  <a:pt x="135149" y="707910"/>
                  <a:pt x="130629" y="718457"/>
                </a:cubicBezTo>
                <a:cubicBezTo>
                  <a:pt x="124237" y="733372"/>
                  <a:pt x="115250" y="747085"/>
                  <a:pt x="108858" y="762000"/>
                </a:cubicBezTo>
                <a:cubicBezTo>
                  <a:pt x="93463" y="797921"/>
                  <a:pt x="74794" y="832943"/>
                  <a:pt x="65315" y="870857"/>
                </a:cubicBezTo>
                <a:lnTo>
                  <a:pt x="43543" y="957943"/>
                </a:lnTo>
                <a:cubicBezTo>
                  <a:pt x="47172" y="990600"/>
                  <a:pt x="45784" y="1024214"/>
                  <a:pt x="54429" y="1055914"/>
                </a:cubicBezTo>
                <a:cubicBezTo>
                  <a:pt x="57129" y="1065816"/>
                  <a:pt x="69789" y="1069672"/>
                  <a:pt x="76200" y="1077686"/>
                </a:cubicBezTo>
                <a:cubicBezTo>
                  <a:pt x="84373" y="1087902"/>
                  <a:pt x="88721" y="1101092"/>
                  <a:pt x="97972" y="1110343"/>
                </a:cubicBezTo>
                <a:cubicBezTo>
                  <a:pt x="119074" y="1131444"/>
                  <a:pt x="136726" y="1134146"/>
                  <a:pt x="163286" y="1143000"/>
                </a:cubicBezTo>
                <a:cubicBezTo>
                  <a:pt x="136943" y="1011289"/>
                  <a:pt x="171549" y="1167135"/>
                  <a:pt x="130629" y="1034143"/>
                </a:cubicBezTo>
                <a:cubicBezTo>
                  <a:pt x="121830" y="1005544"/>
                  <a:pt x="116115" y="976086"/>
                  <a:pt x="108858" y="947057"/>
                </a:cubicBezTo>
                <a:cubicBezTo>
                  <a:pt x="105229" y="932543"/>
                  <a:pt x="100088" y="918325"/>
                  <a:pt x="97972" y="903514"/>
                </a:cubicBezTo>
                <a:cubicBezTo>
                  <a:pt x="94343" y="878114"/>
                  <a:pt x="91676" y="852558"/>
                  <a:pt x="87086" y="827314"/>
                </a:cubicBezTo>
                <a:cubicBezTo>
                  <a:pt x="84410" y="812595"/>
                  <a:pt x="78876" y="798491"/>
                  <a:pt x="76200" y="783772"/>
                </a:cubicBezTo>
                <a:cubicBezTo>
                  <a:pt x="71610" y="758528"/>
                  <a:pt x="68943" y="732972"/>
                  <a:pt x="65315" y="707572"/>
                </a:cubicBezTo>
                <a:cubicBezTo>
                  <a:pt x="83397" y="653320"/>
                  <a:pt x="70201" y="673431"/>
                  <a:pt x="87086" y="718457"/>
                </a:cubicBezTo>
                <a:cubicBezTo>
                  <a:pt x="92784" y="733651"/>
                  <a:pt x="101601" y="747486"/>
                  <a:pt x="108858" y="762000"/>
                </a:cubicBezTo>
                <a:cubicBezTo>
                  <a:pt x="116115" y="798286"/>
                  <a:pt x="118927" y="835752"/>
                  <a:pt x="130629" y="870857"/>
                </a:cubicBezTo>
                <a:cubicBezTo>
                  <a:pt x="134258" y="881743"/>
                  <a:pt x="136383" y="893251"/>
                  <a:pt x="141515" y="903514"/>
                </a:cubicBezTo>
                <a:cubicBezTo>
                  <a:pt x="147366" y="915216"/>
                  <a:pt x="156795" y="924813"/>
                  <a:pt x="163286" y="936172"/>
                </a:cubicBezTo>
                <a:cubicBezTo>
                  <a:pt x="171337" y="950261"/>
                  <a:pt x="176057" y="966212"/>
                  <a:pt x="185058" y="979714"/>
                </a:cubicBezTo>
                <a:cubicBezTo>
                  <a:pt x="190751" y="988253"/>
                  <a:pt x="201136" y="992946"/>
                  <a:pt x="206829" y="1001486"/>
                </a:cubicBezTo>
                <a:cubicBezTo>
                  <a:pt x="215830" y="1014988"/>
                  <a:pt x="219599" y="1031527"/>
                  <a:pt x="228600" y="1045029"/>
                </a:cubicBezTo>
                <a:cubicBezTo>
                  <a:pt x="234293" y="1053568"/>
                  <a:pt x="260635" y="1066800"/>
                  <a:pt x="250372" y="1066800"/>
                </a:cubicBezTo>
                <a:cubicBezTo>
                  <a:pt x="237289" y="1066800"/>
                  <a:pt x="228601" y="1052286"/>
                  <a:pt x="217715" y="1045029"/>
                </a:cubicBezTo>
                <a:cubicBezTo>
                  <a:pt x="206829" y="1030515"/>
                  <a:pt x="194200" y="1017157"/>
                  <a:pt x="185058" y="1001486"/>
                </a:cubicBezTo>
                <a:cubicBezTo>
                  <a:pt x="168705" y="973452"/>
                  <a:pt x="141515" y="914400"/>
                  <a:pt x="141515" y="914400"/>
                </a:cubicBezTo>
                <a:cubicBezTo>
                  <a:pt x="137886" y="896257"/>
                  <a:pt x="117547" y="873055"/>
                  <a:pt x="130629" y="859972"/>
                </a:cubicBezTo>
                <a:cubicBezTo>
                  <a:pt x="142103" y="848497"/>
                  <a:pt x="147269" y="888120"/>
                  <a:pt x="152400" y="903514"/>
                </a:cubicBezTo>
                <a:cubicBezTo>
                  <a:pt x="158251" y="921067"/>
                  <a:pt x="157969" y="940221"/>
                  <a:pt x="163286" y="957943"/>
                </a:cubicBezTo>
                <a:cubicBezTo>
                  <a:pt x="173150" y="990823"/>
                  <a:pt x="216116" y="1080731"/>
                  <a:pt x="228600" y="1099457"/>
                </a:cubicBezTo>
                <a:cubicBezTo>
                  <a:pt x="247452" y="1127735"/>
                  <a:pt x="260527" y="1148655"/>
                  <a:pt x="283029" y="1175657"/>
                </a:cubicBezTo>
                <a:cubicBezTo>
                  <a:pt x="289599" y="1183541"/>
                  <a:pt x="298642" y="1189218"/>
                  <a:pt x="304800" y="1197429"/>
                </a:cubicBezTo>
                <a:cubicBezTo>
                  <a:pt x="320499" y="1218362"/>
                  <a:pt x="324939" y="1251041"/>
                  <a:pt x="348343" y="1262743"/>
                </a:cubicBezTo>
                <a:cubicBezTo>
                  <a:pt x="362857" y="1270000"/>
                  <a:pt x="376819" y="1278487"/>
                  <a:pt x="391886" y="1284514"/>
                </a:cubicBezTo>
                <a:cubicBezTo>
                  <a:pt x="413194" y="1293037"/>
                  <a:pt x="436674" y="1296023"/>
                  <a:pt x="457200" y="1306286"/>
                </a:cubicBezTo>
                <a:cubicBezTo>
                  <a:pt x="486229" y="1320800"/>
                  <a:pt x="512800" y="1341958"/>
                  <a:pt x="544286" y="1349829"/>
                </a:cubicBezTo>
                <a:cubicBezTo>
                  <a:pt x="598961" y="1363497"/>
                  <a:pt x="573636" y="1355983"/>
                  <a:pt x="620486" y="1371600"/>
                </a:cubicBezTo>
                <a:cubicBezTo>
                  <a:pt x="711200" y="1367971"/>
                  <a:pt x="802359" y="1370386"/>
                  <a:pt x="892629" y="1360714"/>
                </a:cubicBezTo>
                <a:cubicBezTo>
                  <a:pt x="905637" y="1359320"/>
                  <a:pt x="913261" y="1344097"/>
                  <a:pt x="925286" y="1338943"/>
                </a:cubicBezTo>
                <a:cubicBezTo>
                  <a:pt x="939037" y="1333050"/>
                  <a:pt x="954821" y="1333310"/>
                  <a:pt x="968829" y="1328057"/>
                </a:cubicBezTo>
                <a:cubicBezTo>
                  <a:pt x="1000401" y="1316218"/>
                  <a:pt x="1017956" y="1302563"/>
                  <a:pt x="1045029" y="1284514"/>
                </a:cubicBezTo>
                <a:cubicBezTo>
                  <a:pt x="1091897" y="1214211"/>
                  <a:pt x="1056837" y="1278054"/>
                  <a:pt x="1077686" y="1132114"/>
                </a:cubicBezTo>
                <a:cubicBezTo>
                  <a:pt x="1079309" y="1120755"/>
                  <a:pt x="1085420" y="1110490"/>
                  <a:pt x="1088572" y="1099457"/>
                </a:cubicBezTo>
                <a:cubicBezTo>
                  <a:pt x="1092682" y="1085072"/>
                  <a:pt x="1095829" y="1070428"/>
                  <a:pt x="1099458" y="1055914"/>
                </a:cubicBezTo>
                <a:cubicBezTo>
                  <a:pt x="1091372" y="934626"/>
                  <a:pt x="1111814" y="924109"/>
                  <a:pt x="1066800" y="849086"/>
                </a:cubicBezTo>
                <a:cubicBezTo>
                  <a:pt x="1053338" y="826649"/>
                  <a:pt x="1045029" y="798286"/>
                  <a:pt x="1023258" y="783772"/>
                </a:cubicBezTo>
                <a:cubicBezTo>
                  <a:pt x="938851" y="727501"/>
                  <a:pt x="982764" y="748502"/>
                  <a:pt x="892629" y="718457"/>
                </a:cubicBezTo>
                <a:lnTo>
                  <a:pt x="859972" y="707572"/>
                </a:lnTo>
                <a:cubicBezTo>
                  <a:pt x="800073" y="715059"/>
                  <a:pt x="768264" y="704407"/>
                  <a:pt x="729343" y="751114"/>
                </a:cubicBezTo>
                <a:cubicBezTo>
                  <a:pt x="721997" y="759929"/>
                  <a:pt x="722086" y="772886"/>
                  <a:pt x="718458" y="783772"/>
                </a:cubicBezTo>
                <a:cubicBezTo>
                  <a:pt x="722086" y="816429"/>
                  <a:pt x="706109" y="858509"/>
                  <a:pt x="729343" y="881743"/>
                </a:cubicBezTo>
                <a:cubicBezTo>
                  <a:pt x="744304" y="896704"/>
                  <a:pt x="752538" y="846238"/>
                  <a:pt x="762000" y="827314"/>
                </a:cubicBezTo>
                <a:cubicBezTo>
                  <a:pt x="767132" y="817051"/>
                  <a:pt x="767754" y="804920"/>
                  <a:pt x="772886" y="794657"/>
                </a:cubicBezTo>
                <a:cubicBezTo>
                  <a:pt x="789464" y="761502"/>
                  <a:pt x="811419" y="745238"/>
                  <a:pt x="838200" y="718457"/>
                </a:cubicBezTo>
                <a:cubicBezTo>
                  <a:pt x="852714" y="725714"/>
                  <a:pt x="871182" y="727908"/>
                  <a:pt x="881743" y="740229"/>
                </a:cubicBezTo>
                <a:cubicBezTo>
                  <a:pt x="894460" y="755065"/>
                  <a:pt x="894776" y="777180"/>
                  <a:pt x="903515" y="794657"/>
                </a:cubicBezTo>
                <a:cubicBezTo>
                  <a:pt x="909366" y="806359"/>
                  <a:pt x="919973" y="815359"/>
                  <a:pt x="925286" y="827314"/>
                </a:cubicBezTo>
                <a:cubicBezTo>
                  <a:pt x="934607" y="848285"/>
                  <a:pt x="936795" y="872102"/>
                  <a:pt x="947058" y="892629"/>
                </a:cubicBezTo>
                <a:cubicBezTo>
                  <a:pt x="954315" y="907143"/>
                  <a:pt x="960480" y="922257"/>
                  <a:pt x="968829" y="936172"/>
                </a:cubicBezTo>
                <a:cubicBezTo>
                  <a:pt x="995629" y="980839"/>
                  <a:pt x="1015260" y="1005336"/>
                  <a:pt x="1045029" y="1045029"/>
                </a:cubicBezTo>
                <a:cubicBezTo>
                  <a:pt x="1048658" y="1055915"/>
                  <a:pt x="1055915" y="1066211"/>
                  <a:pt x="1055915" y="1077686"/>
                </a:cubicBezTo>
                <a:cubicBezTo>
                  <a:pt x="1055915" y="1136878"/>
                  <a:pt x="1044386" y="1176298"/>
                  <a:pt x="1001486" y="1219200"/>
                </a:cubicBezTo>
                <a:cubicBezTo>
                  <a:pt x="994229" y="1226457"/>
                  <a:pt x="988516" y="1235692"/>
                  <a:pt x="979715" y="1240972"/>
                </a:cubicBezTo>
                <a:cubicBezTo>
                  <a:pt x="969876" y="1246876"/>
                  <a:pt x="957605" y="1247337"/>
                  <a:pt x="947058" y="1251857"/>
                </a:cubicBezTo>
                <a:cubicBezTo>
                  <a:pt x="932142" y="1258249"/>
                  <a:pt x="918029" y="1266372"/>
                  <a:pt x="903515" y="1273629"/>
                </a:cubicBezTo>
                <a:cubicBezTo>
                  <a:pt x="914401" y="1277257"/>
                  <a:pt x="924698" y="1284514"/>
                  <a:pt x="936172" y="1284514"/>
                </a:cubicBezTo>
                <a:cubicBezTo>
                  <a:pt x="977721" y="1284514"/>
                  <a:pt x="998735" y="1258676"/>
                  <a:pt x="1034143" y="1240972"/>
                </a:cubicBezTo>
                <a:cubicBezTo>
                  <a:pt x="1044406" y="1235840"/>
                  <a:pt x="1056537" y="1235218"/>
                  <a:pt x="1066800" y="1230086"/>
                </a:cubicBezTo>
                <a:cubicBezTo>
                  <a:pt x="1097112" y="1214930"/>
                  <a:pt x="1108039" y="1199733"/>
                  <a:pt x="1132115" y="1175657"/>
                </a:cubicBezTo>
                <a:cubicBezTo>
                  <a:pt x="1134879" y="1161839"/>
                  <a:pt x="1161704" y="1106203"/>
                  <a:pt x="1121229" y="1099457"/>
                </a:cubicBezTo>
                <a:cubicBezTo>
                  <a:pt x="1106472" y="1096997"/>
                  <a:pt x="1092200" y="1106714"/>
                  <a:pt x="1077686" y="1110343"/>
                </a:cubicBezTo>
                <a:cubicBezTo>
                  <a:pt x="1062851" y="1120233"/>
                  <a:pt x="1033600" y="1136649"/>
                  <a:pt x="1023258" y="1153886"/>
                </a:cubicBezTo>
                <a:cubicBezTo>
                  <a:pt x="1017354" y="1163725"/>
                  <a:pt x="1014861" y="1175342"/>
                  <a:pt x="1012372" y="1186543"/>
                </a:cubicBezTo>
                <a:cubicBezTo>
                  <a:pt x="1007584" y="1208089"/>
                  <a:pt x="1005434" y="1230141"/>
                  <a:pt x="1001486" y="1251857"/>
                </a:cubicBezTo>
                <a:cubicBezTo>
                  <a:pt x="998176" y="1270061"/>
                  <a:pt x="994614" y="1288224"/>
                  <a:pt x="990600" y="1306286"/>
                </a:cubicBezTo>
                <a:cubicBezTo>
                  <a:pt x="987355" y="1320891"/>
                  <a:pt x="983825" y="1335444"/>
                  <a:pt x="979715" y="1349829"/>
                </a:cubicBezTo>
                <a:cubicBezTo>
                  <a:pt x="976563" y="1360862"/>
                  <a:pt x="957943" y="1378858"/>
                  <a:pt x="968829" y="1382486"/>
                </a:cubicBezTo>
                <a:cubicBezTo>
                  <a:pt x="984224" y="1387617"/>
                  <a:pt x="997858" y="1367971"/>
                  <a:pt x="1012372" y="1360714"/>
                </a:cubicBezTo>
                <a:cubicBezTo>
                  <a:pt x="1026886" y="1342571"/>
                  <a:pt x="1041975" y="1324873"/>
                  <a:pt x="1055915" y="1306286"/>
                </a:cubicBezTo>
                <a:cubicBezTo>
                  <a:pt x="1097114" y="1251355"/>
                  <a:pt x="1057660" y="1293655"/>
                  <a:pt x="1099458" y="1251857"/>
                </a:cubicBezTo>
                <a:cubicBezTo>
                  <a:pt x="1120215" y="1168827"/>
                  <a:pt x="1136221" y="1146486"/>
                  <a:pt x="1110343" y="1055914"/>
                </a:cubicBezTo>
                <a:cubicBezTo>
                  <a:pt x="1105359" y="1038469"/>
                  <a:pt x="1088572" y="1026886"/>
                  <a:pt x="1077686" y="1012372"/>
                </a:cubicBezTo>
                <a:cubicBezTo>
                  <a:pt x="1070429" y="990600"/>
                  <a:pt x="1061481" y="969321"/>
                  <a:pt x="1055915" y="947057"/>
                </a:cubicBezTo>
                <a:cubicBezTo>
                  <a:pt x="1048658" y="918029"/>
                  <a:pt x="1043604" y="888359"/>
                  <a:pt x="1034143" y="859972"/>
                </a:cubicBezTo>
                <a:cubicBezTo>
                  <a:pt x="1025289" y="833409"/>
                  <a:pt x="1022590" y="815761"/>
                  <a:pt x="1001486" y="794657"/>
                </a:cubicBezTo>
                <a:cubicBezTo>
                  <a:pt x="975338" y="768509"/>
                  <a:pt x="967158" y="775280"/>
                  <a:pt x="936172" y="762000"/>
                </a:cubicBezTo>
                <a:cubicBezTo>
                  <a:pt x="921257" y="755608"/>
                  <a:pt x="907143" y="747486"/>
                  <a:pt x="892629" y="740229"/>
                </a:cubicBezTo>
                <a:cubicBezTo>
                  <a:pt x="889109" y="740581"/>
                  <a:pt x="769826" y="747201"/>
                  <a:pt x="740229" y="762000"/>
                </a:cubicBezTo>
                <a:cubicBezTo>
                  <a:pt x="716826" y="773702"/>
                  <a:pt x="674915" y="805543"/>
                  <a:pt x="674915" y="805543"/>
                </a:cubicBezTo>
                <a:cubicBezTo>
                  <a:pt x="671286" y="820057"/>
                  <a:pt x="664029" y="834125"/>
                  <a:pt x="664029" y="849086"/>
                </a:cubicBezTo>
                <a:cubicBezTo>
                  <a:pt x="664029" y="861502"/>
                  <a:pt x="677212" y="918995"/>
                  <a:pt x="685800" y="936172"/>
                </a:cubicBezTo>
                <a:cubicBezTo>
                  <a:pt x="691651" y="947874"/>
                  <a:pt x="699968" y="958183"/>
                  <a:pt x="707572" y="968829"/>
                </a:cubicBezTo>
                <a:cubicBezTo>
                  <a:pt x="718117" y="983592"/>
                  <a:pt x="756456" y="1020486"/>
                  <a:pt x="740229" y="1012372"/>
                </a:cubicBezTo>
                <a:cubicBezTo>
                  <a:pt x="717280" y="1000897"/>
                  <a:pt x="685800" y="957943"/>
                  <a:pt x="685800" y="957943"/>
                </a:cubicBezTo>
                <a:cubicBezTo>
                  <a:pt x="682172" y="943429"/>
                  <a:pt x="674915" y="929361"/>
                  <a:pt x="674915" y="914400"/>
                </a:cubicBezTo>
                <a:cubicBezTo>
                  <a:pt x="674915" y="883171"/>
                  <a:pt x="686665" y="813042"/>
                  <a:pt x="707572" y="783772"/>
                </a:cubicBezTo>
                <a:cubicBezTo>
                  <a:pt x="715176" y="773126"/>
                  <a:pt x="728274" y="767314"/>
                  <a:pt x="740229" y="762000"/>
                </a:cubicBezTo>
                <a:cubicBezTo>
                  <a:pt x="785426" y="741912"/>
                  <a:pt x="813410" y="738655"/>
                  <a:pt x="859972" y="729343"/>
                </a:cubicBezTo>
                <a:cubicBezTo>
                  <a:pt x="896258" y="736600"/>
                  <a:pt x="934671" y="736881"/>
                  <a:pt x="968829" y="751114"/>
                </a:cubicBezTo>
                <a:cubicBezTo>
                  <a:pt x="978544" y="755162"/>
                  <a:pt x="1010866" y="824303"/>
                  <a:pt x="1012372" y="827314"/>
                </a:cubicBezTo>
                <a:cubicBezTo>
                  <a:pt x="1016001" y="841828"/>
                  <a:pt x="1018005" y="856849"/>
                  <a:pt x="1023258" y="870857"/>
                </a:cubicBezTo>
                <a:cubicBezTo>
                  <a:pt x="1030517" y="890215"/>
                  <a:pt x="1052444" y="929831"/>
                  <a:pt x="1066800" y="947057"/>
                </a:cubicBezTo>
                <a:cubicBezTo>
                  <a:pt x="1076656" y="958884"/>
                  <a:pt x="1088572" y="968828"/>
                  <a:pt x="1099458" y="979714"/>
                </a:cubicBezTo>
                <a:cubicBezTo>
                  <a:pt x="1118401" y="1055493"/>
                  <a:pt x="1116149" y="1026163"/>
                  <a:pt x="1099458" y="1143000"/>
                </a:cubicBezTo>
                <a:cubicBezTo>
                  <a:pt x="1097835" y="1154359"/>
                  <a:pt x="1094145" y="1165626"/>
                  <a:pt x="1088572" y="1175657"/>
                </a:cubicBezTo>
                <a:cubicBezTo>
                  <a:pt x="1075865" y="1198530"/>
                  <a:pt x="1059543" y="1219200"/>
                  <a:pt x="1045029" y="1240972"/>
                </a:cubicBezTo>
                <a:cubicBezTo>
                  <a:pt x="1037772" y="1251858"/>
                  <a:pt x="1032509" y="1264378"/>
                  <a:pt x="1023258" y="1273629"/>
                </a:cubicBezTo>
                <a:cubicBezTo>
                  <a:pt x="996533" y="1300353"/>
                  <a:pt x="1007689" y="1295688"/>
                  <a:pt x="968829" y="1306286"/>
                </a:cubicBezTo>
                <a:cubicBezTo>
                  <a:pt x="939961" y="1314159"/>
                  <a:pt x="881743" y="1328057"/>
                  <a:pt x="881743" y="1328057"/>
                </a:cubicBezTo>
                <a:cubicBezTo>
                  <a:pt x="791029" y="1324429"/>
                  <a:pt x="700172" y="1323418"/>
                  <a:pt x="609600" y="1317172"/>
                </a:cubicBezTo>
                <a:cubicBezTo>
                  <a:pt x="594675" y="1316143"/>
                  <a:pt x="580687" y="1309421"/>
                  <a:pt x="566058" y="1306286"/>
                </a:cubicBezTo>
                <a:cubicBezTo>
                  <a:pt x="529875" y="1298532"/>
                  <a:pt x="457200" y="1284514"/>
                  <a:pt x="457200" y="1284514"/>
                </a:cubicBezTo>
                <a:cubicBezTo>
                  <a:pt x="446314" y="1277257"/>
                  <a:pt x="436245" y="1268594"/>
                  <a:pt x="424543" y="1262743"/>
                </a:cubicBezTo>
                <a:cubicBezTo>
                  <a:pt x="407066" y="1254004"/>
                  <a:pt x="387081" y="1250667"/>
                  <a:pt x="370115" y="1240972"/>
                </a:cubicBezTo>
                <a:cubicBezTo>
                  <a:pt x="361204" y="1235880"/>
                  <a:pt x="356695" y="1225166"/>
                  <a:pt x="348343" y="1219200"/>
                </a:cubicBezTo>
                <a:cubicBezTo>
                  <a:pt x="331126" y="1206902"/>
                  <a:pt x="311132" y="1198841"/>
                  <a:pt x="293915" y="1186543"/>
                </a:cubicBezTo>
                <a:cubicBezTo>
                  <a:pt x="285563" y="1180578"/>
                  <a:pt x="280157" y="1171183"/>
                  <a:pt x="272143" y="1164772"/>
                </a:cubicBezTo>
                <a:cubicBezTo>
                  <a:pt x="229333" y="1130524"/>
                  <a:pt x="245612" y="1156883"/>
                  <a:pt x="206829" y="1110343"/>
                </a:cubicBezTo>
                <a:cubicBezTo>
                  <a:pt x="166806" y="1062316"/>
                  <a:pt x="198881" y="1083564"/>
                  <a:pt x="163286" y="1012372"/>
                </a:cubicBezTo>
                <a:cubicBezTo>
                  <a:pt x="124911" y="935621"/>
                  <a:pt x="155614" y="1002158"/>
                  <a:pt x="119743" y="903514"/>
                </a:cubicBezTo>
                <a:cubicBezTo>
                  <a:pt x="67672" y="760319"/>
                  <a:pt x="119442" y="913493"/>
                  <a:pt x="87086" y="816429"/>
                </a:cubicBezTo>
                <a:cubicBezTo>
                  <a:pt x="87718" y="808211"/>
                  <a:pt x="85711" y="684693"/>
                  <a:pt x="108858" y="642257"/>
                </a:cubicBezTo>
                <a:cubicBezTo>
                  <a:pt x="115808" y="629515"/>
                  <a:pt x="154947" y="554478"/>
                  <a:pt x="185058" y="533400"/>
                </a:cubicBezTo>
                <a:cubicBezTo>
                  <a:pt x="213102" y="513769"/>
                  <a:pt x="243661" y="497960"/>
                  <a:pt x="272143" y="478972"/>
                </a:cubicBezTo>
                <a:cubicBezTo>
                  <a:pt x="298025" y="461718"/>
                  <a:pt x="361141" y="418145"/>
                  <a:pt x="391886" y="402772"/>
                </a:cubicBezTo>
                <a:cubicBezTo>
                  <a:pt x="406400" y="395515"/>
                  <a:pt x="420514" y="387393"/>
                  <a:pt x="435429" y="381000"/>
                </a:cubicBezTo>
                <a:cubicBezTo>
                  <a:pt x="464720" y="368446"/>
                  <a:pt x="490565" y="365619"/>
                  <a:pt x="522515" y="359229"/>
                </a:cubicBezTo>
                <a:cubicBezTo>
                  <a:pt x="572063" y="326196"/>
                  <a:pt x="536320" y="345888"/>
                  <a:pt x="587829" y="326572"/>
                </a:cubicBezTo>
                <a:cubicBezTo>
                  <a:pt x="606126" y="319711"/>
                  <a:pt x="623406" y="309942"/>
                  <a:pt x="642258" y="304800"/>
                </a:cubicBezTo>
                <a:cubicBezTo>
                  <a:pt x="663552" y="298992"/>
                  <a:pt x="685929" y="298243"/>
                  <a:pt x="707572" y="293914"/>
                </a:cubicBezTo>
                <a:cubicBezTo>
                  <a:pt x="722242" y="290980"/>
                  <a:pt x="736445" y="285963"/>
                  <a:pt x="751115" y="283029"/>
                </a:cubicBezTo>
                <a:cubicBezTo>
                  <a:pt x="772758" y="278700"/>
                  <a:pt x="794713" y="276091"/>
                  <a:pt x="816429" y="272143"/>
                </a:cubicBezTo>
                <a:cubicBezTo>
                  <a:pt x="834633" y="268833"/>
                  <a:pt x="852796" y="265271"/>
                  <a:pt x="870858" y="261257"/>
                </a:cubicBezTo>
                <a:cubicBezTo>
                  <a:pt x="885462" y="258012"/>
                  <a:pt x="899730" y="253306"/>
                  <a:pt x="914400" y="250372"/>
                </a:cubicBezTo>
                <a:cubicBezTo>
                  <a:pt x="936043" y="246043"/>
                  <a:pt x="957943" y="243115"/>
                  <a:pt x="979715" y="239486"/>
                </a:cubicBezTo>
                <a:cubicBezTo>
                  <a:pt x="1056301" y="213956"/>
                  <a:pt x="961754" y="247183"/>
                  <a:pt x="1055915" y="206829"/>
                </a:cubicBezTo>
                <a:cubicBezTo>
                  <a:pt x="1123349" y="177929"/>
                  <a:pt x="1050899" y="219293"/>
                  <a:pt x="1132115" y="174172"/>
                </a:cubicBezTo>
                <a:cubicBezTo>
                  <a:pt x="1150610" y="163897"/>
                  <a:pt x="1168048" y="151789"/>
                  <a:pt x="1186543" y="141514"/>
                </a:cubicBezTo>
                <a:cubicBezTo>
                  <a:pt x="1294255" y="81673"/>
                  <a:pt x="1183833" y="152392"/>
                  <a:pt x="1251858" y="97972"/>
                </a:cubicBezTo>
                <a:cubicBezTo>
                  <a:pt x="1262074" y="89799"/>
                  <a:pt x="1284515" y="76200"/>
                  <a:pt x="1284515" y="7620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-10886" y="5181617"/>
            <a:ext cx="1232891" cy="1774354"/>
          </a:xfrm>
          <a:custGeom>
            <a:avLst/>
            <a:gdLst>
              <a:gd name="connsiteX0" fmla="*/ 0 w 1232891"/>
              <a:gd name="connsiteY0" fmla="*/ 1665497 h 1774354"/>
              <a:gd name="connsiteX1" fmla="*/ 54429 w 1232891"/>
              <a:gd name="connsiteY1" fmla="*/ 1676383 h 1774354"/>
              <a:gd name="connsiteX2" fmla="*/ 152400 w 1232891"/>
              <a:gd name="connsiteY2" fmla="*/ 1632840 h 1774354"/>
              <a:gd name="connsiteX3" fmla="*/ 206829 w 1232891"/>
              <a:gd name="connsiteY3" fmla="*/ 1589297 h 1774354"/>
              <a:gd name="connsiteX4" fmla="*/ 239486 w 1232891"/>
              <a:gd name="connsiteY4" fmla="*/ 1567526 h 1774354"/>
              <a:gd name="connsiteX5" fmla="*/ 283029 w 1232891"/>
              <a:gd name="connsiteY5" fmla="*/ 1523983 h 1774354"/>
              <a:gd name="connsiteX6" fmla="*/ 315686 w 1232891"/>
              <a:gd name="connsiteY6" fmla="*/ 1491326 h 1774354"/>
              <a:gd name="connsiteX7" fmla="*/ 381000 w 1232891"/>
              <a:gd name="connsiteY7" fmla="*/ 1447783 h 1774354"/>
              <a:gd name="connsiteX8" fmla="*/ 446315 w 1232891"/>
              <a:gd name="connsiteY8" fmla="*/ 1393354 h 1774354"/>
              <a:gd name="connsiteX9" fmla="*/ 500743 w 1232891"/>
              <a:gd name="connsiteY9" fmla="*/ 1360697 h 1774354"/>
              <a:gd name="connsiteX10" fmla="*/ 522515 w 1232891"/>
              <a:gd name="connsiteY10" fmla="*/ 1338926 h 1774354"/>
              <a:gd name="connsiteX11" fmla="*/ 566057 w 1232891"/>
              <a:gd name="connsiteY11" fmla="*/ 1317154 h 1774354"/>
              <a:gd name="connsiteX12" fmla="*/ 598715 w 1232891"/>
              <a:gd name="connsiteY12" fmla="*/ 1284497 h 1774354"/>
              <a:gd name="connsiteX13" fmla="*/ 653143 w 1232891"/>
              <a:gd name="connsiteY13" fmla="*/ 1240954 h 1774354"/>
              <a:gd name="connsiteX14" fmla="*/ 707572 w 1232891"/>
              <a:gd name="connsiteY14" fmla="*/ 1208297 h 1774354"/>
              <a:gd name="connsiteX15" fmla="*/ 783772 w 1232891"/>
              <a:gd name="connsiteY15" fmla="*/ 1132097 h 1774354"/>
              <a:gd name="connsiteX16" fmla="*/ 881743 w 1232891"/>
              <a:gd name="connsiteY16" fmla="*/ 1055897 h 1774354"/>
              <a:gd name="connsiteX17" fmla="*/ 925286 w 1232891"/>
              <a:gd name="connsiteY17" fmla="*/ 990583 h 1774354"/>
              <a:gd name="connsiteX18" fmla="*/ 957943 w 1232891"/>
              <a:gd name="connsiteY18" fmla="*/ 957926 h 1774354"/>
              <a:gd name="connsiteX19" fmla="*/ 979715 w 1232891"/>
              <a:gd name="connsiteY19" fmla="*/ 914383 h 1774354"/>
              <a:gd name="connsiteX20" fmla="*/ 1012372 w 1232891"/>
              <a:gd name="connsiteY20" fmla="*/ 870840 h 1774354"/>
              <a:gd name="connsiteX21" fmla="*/ 1034143 w 1232891"/>
              <a:gd name="connsiteY21" fmla="*/ 772869 h 1774354"/>
              <a:gd name="connsiteX22" fmla="*/ 1045029 w 1232891"/>
              <a:gd name="connsiteY22" fmla="*/ 729326 h 1774354"/>
              <a:gd name="connsiteX23" fmla="*/ 1066800 w 1232891"/>
              <a:gd name="connsiteY23" fmla="*/ 620469 h 1774354"/>
              <a:gd name="connsiteX24" fmla="*/ 1045029 w 1232891"/>
              <a:gd name="connsiteY24" fmla="*/ 315669 h 1774354"/>
              <a:gd name="connsiteX25" fmla="*/ 1034143 w 1232891"/>
              <a:gd name="connsiteY25" fmla="*/ 261240 h 1774354"/>
              <a:gd name="connsiteX26" fmla="*/ 1001486 w 1232891"/>
              <a:gd name="connsiteY26" fmla="*/ 195926 h 1774354"/>
              <a:gd name="connsiteX27" fmla="*/ 947057 w 1232891"/>
              <a:gd name="connsiteY27" fmla="*/ 141497 h 1774354"/>
              <a:gd name="connsiteX28" fmla="*/ 838200 w 1232891"/>
              <a:gd name="connsiteY28" fmla="*/ 97954 h 1774354"/>
              <a:gd name="connsiteX29" fmla="*/ 631372 w 1232891"/>
              <a:gd name="connsiteY29" fmla="*/ 119726 h 1774354"/>
              <a:gd name="connsiteX30" fmla="*/ 511629 w 1232891"/>
              <a:gd name="connsiteY30" fmla="*/ 141497 h 1774354"/>
              <a:gd name="connsiteX31" fmla="*/ 424543 w 1232891"/>
              <a:gd name="connsiteY31" fmla="*/ 185040 h 1774354"/>
              <a:gd name="connsiteX32" fmla="*/ 370115 w 1232891"/>
              <a:gd name="connsiteY32" fmla="*/ 239469 h 1774354"/>
              <a:gd name="connsiteX33" fmla="*/ 359229 w 1232891"/>
              <a:gd name="connsiteY33" fmla="*/ 293897 h 1774354"/>
              <a:gd name="connsiteX34" fmla="*/ 337457 w 1232891"/>
              <a:gd name="connsiteY34" fmla="*/ 326554 h 1774354"/>
              <a:gd name="connsiteX35" fmla="*/ 326572 w 1232891"/>
              <a:gd name="connsiteY35" fmla="*/ 359212 h 1774354"/>
              <a:gd name="connsiteX36" fmla="*/ 337457 w 1232891"/>
              <a:gd name="connsiteY36" fmla="*/ 576926 h 1774354"/>
              <a:gd name="connsiteX37" fmla="*/ 370115 w 1232891"/>
              <a:gd name="connsiteY37" fmla="*/ 631354 h 1774354"/>
              <a:gd name="connsiteX38" fmla="*/ 381000 w 1232891"/>
              <a:gd name="connsiteY38" fmla="*/ 664012 h 1774354"/>
              <a:gd name="connsiteX39" fmla="*/ 402772 w 1232891"/>
              <a:gd name="connsiteY39" fmla="*/ 685783 h 1774354"/>
              <a:gd name="connsiteX40" fmla="*/ 457200 w 1232891"/>
              <a:gd name="connsiteY40" fmla="*/ 751097 h 1774354"/>
              <a:gd name="connsiteX41" fmla="*/ 500743 w 1232891"/>
              <a:gd name="connsiteY41" fmla="*/ 761983 h 1774354"/>
              <a:gd name="connsiteX42" fmla="*/ 598715 w 1232891"/>
              <a:gd name="connsiteY42" fmla="*/ 794640 h 1774354"/>
              <a:gd name="connsiteX43" fmla="*/ 718457 w 1232891"/>
              <a:gd name="connsiteY43" fmla="*/ 783754 h 1774354"/>
              <a:gd name="connsiteX44" fmla="*/ 838200 w 1232891"/>
              <a:gd name="connsiteY44" fmla="*/ 718440 h 1774354"/>
              <a:gd name="connsiteX45" fmla="*/ 914400 w 1232891"/>
              <a:gd name="connsiteY45" fmla="*/ 674897 h 1774354"/>
              <a:gd name="connsiteX46" fmla="*/ 979715 w 1232891"/>
              <a:gd name="connsiteY46" fmla="*/ 598697 h 1774354"/>
              <a:gd name="connsiteX47" fmla="*/ 1001486 w 1232891"/>
              <a:gd name="connsiteY47" fmla="*/ 544269 h 1774354"/>
              <a:gd name="connsiteX48" fmla="*/ 990600 w 1232891"/>
              <a:gd name="connsiteY48" fmla="*/ 424526 h 1774354"/>
              <a:gd name="connsiteX49" fmla="*/ 957943 w 1232891"/>
              <a:gd name="connsiteY49" fmla="*/ 380983 h 1774354"/>
              <a:gd name="connsiteX50" fmla="*/ 914400 w 1232891"/>
              <a:gd name="connsiteY50" fmla="*/ 337440 h 1774354"/>
              <a:gd name="connsiteX51" fmla="*/ 827315 w 1232891"/>
              <a:gd name="connsiteY51" fmla="*/ 304783 h 1774354"/>
              <a:gd name="connsiteX52" fmla="*/ 740229 w 1232891"/>
              <a:gd name="connsiteY52" fmla="*/ 315669 h 1774354"/>
              <a:gd name="connsiteX53" fmla="*/ 685800 w 1232891"/>
              <a:gd name="connsiteY53" fmla="*/ 359212 h 1774354"/>
              <a:gd name="connsiteX54" fmla="*/ 685800 w 1232891"/>
              <a:gd name="connsiteY54" fmla="*/ 468069 h 1774354"/>
              <a:gd name="connsiteX55" fmla="*/ 772886 w 1232891"/>
              <a:gd name="connsiteY55" fmla="*/ 500726 h 1774354"/>
              <a:gd name="connsiteX56" fmla="*/ 827315 w 1232891"/>
              <a:gd name="connsiteY56" fmla="*/ 489840 h 1774354"/>
              <a:gd name="connsiteX57" fmla="*/ 892629 w 1232891"/>
              <a:gd name="connsiteY57" fmla="*/ 435412 h 1774354"/>
              <a:gd name="connsiteX58" fmla="*/ 849086 w 1232891"/>
              <a:gd name="connsiteY58" fmla="*/ 424526 h 1774354"/>
              <a:gd name="connsiteX59" fmla="*/ 794657 w 1232891"/>
              <a:gd name="connsiteY59" fmla="*/ 468069 h 1774354"/>
              <a:gd name="connsiteX60" fmla="*/ 762000 w 1232891"/>
              <a:gd name="connsiteY60" fmla="*/ 489840 h 1774354"/>
              <a:gd name="connsiteX61" fmla="*/ 718457 w 1232891"/>
              <a:gd name="connsiteY61" fmla="*/ 478954 h 1774354"/>
              <a:gd name="connsiteX62" fmla="*/ 707572 w 1232891"/>
              <a:gd name="connsiteY62" fmla="*/ 413640 h 1774354"/>
              <a:gd name="connsiteX63" fmla="*/ 729343 w 1232891"/>
              <a:gd name="connsiteY63" fmla="*/ 370097 h 1774354"/>
              <a:gd name="connsiteX64" fmla="*/ 751115 w 1232891"/>
              <a:gd name="connsiteY64" fmla="*/ 337440 h 1774354"/>
              <a:gd name="connsiteX65" fmla="*/ 794657 w 1232891"/>
              <a:gd name="connsiteY65" fmla="*/ 326554 h 1774354"/>
              <a:gd name="connsiteX66" fmla="*/ 903515 w 1232891"/>
              <a:gd name="connsiteY66" fmla="*/ 359212 h 1774354"/>
              <a:gd name="connsiteX67" fmla="*/ 947057 w 1232891"/>
              <a:gd name="connsiteY67" fmla="*/ 380983 h 1774354"/>
              <a:gd name="connsiteX68" fmla="*/ 957943 w 1232891"/>
              <a:gd name="connsiteY68" fmla="*/ 424526 h 1774354"/>
              <a:gd name="connsiteX69" fmla="*/ 947057 w 1232891"/>
              <a:gd name="connsiteY69" fmla="*/ 457183 h 1774354"/>
              <a:gd name="connsiteX70" fmla="*/ 849086 w 1232891"/>
              <a:gd name="connsiteY70" fmla="*/ 576926 h 1774354"/>
              <a:gd name="connsiteX71" fmla="*/ 794657 w 1232891"/>
              <a:gd name="connsiteY71" fmla="*/ 631354 h 1774354"/>
              <a:gd name="connsiteX72" fmla="*/ 729343 w 1232891"/>
              <a:gd name="connsiteY72" fmla="*/ 685783 h 1774354"/>
              <a:gd name="connsiteX73" fmla="*/ 653143 w 1232891"/>
              <a:gd name="connsiteY73" fmla="*/ 718440 h 1774354"/>
              <a:gd name="connsiteX74" fmla="*/ 555172 w 1232891"/>
              <a:gd name="connsiteY74" fmla="*/ 707554 h 1774354"/>
              <a:gd name="connsiteX75" fmla="*/ 489857 w 1232891"/>
              <a:gd name="connsiteY75" fmla="*/ 653126 h 1774354"/>
              <a:gd name="connsiteX76" fmla="*/ 446315 w 1232891"/>
              <a:gd name="connsiteY76" fmla="*/ 620469 h 1774354"/>
              <a:gd name="connsiteX77" fmla="*/ 424543 w 1232891"/>
              <a:gd name="connsiteY77" fmla="*/ 587812 h 1774354"/>
              <a:gd name="connsiteX78" fmla="*/ 391886 w 1232891"/>
              <a:gd name="connsiteY78" fmla="*/ 544269 h 1774354"/>
              <a:gd name="connsiteX79" fmla="*/ 391886 w 1232891"/>
              <a:gd name="connsiteY79" fmla="*/ 413640 h 1774354"/>
              <a:gd name="connsiteX80" fmla="*/ 402772 w 1232891"/>
              <a:gd name="connsiteY80" fmla="*/ 370097 h 1774354"/>
              <a:gd name="connsiteX81" fmla="*/ 478972 w 1232891"/>
              <a:gd name="connsiteY81" fmla="*/ 272126 h 1774354"/>
              <a:gd name="connsiteX82" fmla="*/ 544286 w 1232891"/>
              <a:gd name="connsiteY82" fmla="*/ 206812 h 1774354"/>
              <a:gd name="connsiteX83" fmla="*/ 609600 w 1232891"/>
              <a:gd name="connsiteY83" fmla="*/ 185040 h 1774354"/>
              <a:gd name="connsiteX84" fmla="*/ 653143 w 1232891"/>
              <a:gd name="connsiteY84" fmla="*/ 163269 h 1774354"/>
              <a:gd name="connsiteX85" fmla="*/ 718457 w 1232891"/>
              <a:gd name="connsiteY85" fmla="*/ 152383 h 1774354"/>
              <a:gd name="connsiteX86" fmla="*/ 968829 w 1232891"/>
              <a:gd name="connsiteY86" fmla="*/ 163269 h 1774354"/>
              <a:gd name="connsiteX87" fmla="*/ 1001486 w 1232891"/>
              <a:gd name="connsiteY87" fmla="*/ 185040 h 1774354"/>
              <a:gd name="connsiteX88" fmla="*/ 1066800 w 1232891"/>
              <a:gd name="connsiteY88" fmla="*/ 206812 h 1774354"/>
              <a:gd name="connsiteX89" fmla="*/ 1088572 w 1232891"/>
              <a:gd name="connsiteY89" fmla="*/ 239469 h 1774354"/>
              <a:gd name="connsiteX90" fmla="*/ 1099457 w 1232891"/>
              <a:gd name="connsiteY90" fmla="*/ 272126 h 1774354"/>
              <a:gd name="connsiteX91" fmla="*/ 1077686 w 1232891"/>
              <a:gd name="connsiteY91" fmla="*/ 794640 h 1774354"/>
              <a:gd name="connsiteX92" fmla="*/ 1066800 w 1232891"/>
              <a:gd name="connsiteY92" fmla="*/ 827297 h 1774354"/>
              <a:gd name="connsiteX93" fmla="*/ 1034143 w 1232891"/>
              <a:gd name="connsiteY93" fmla="*/ 925269 h 1774354"/>
              <a:gd name="connsiteX94" fmla="*/ 990600 w 1232891"/>
              <a:gd name="connsiteY94" fmla="*/ 990583 h 1774354"/>
              <a:gd name="connsiteX95" fmla="*/ 903515 w 1232891"/>
              <a:gd name="connsiteY95" fmla="*/ 1088554 h 1774354"/>
              <a:gd name="connsiteX96" fmla="*/ 772886 w 1232891"/>
              <a:gd name="connsiteY96" fmla="*/ 1186526 h 1774354"/>
              <a:gd name="connsiteX97" fmla="*/ 729343 w 1232891"/>
              <a:gd name="connsiteY97" fmla="*/ 1219183 h 1774354"/>
              <a:gd name="connsiteX98" fmla="*/ 609600 w 1232891"/>
              <a:gd name="connsiteY98" fmla="*/ 1338926 h 1774354"/>
              <a:gd name="connsiteX99" fmla="*/ 566057 w 1232891"/>
              <a:gd name="connsiteY99" fmla="*/ 1382469 h 1774354"/>
              <a:gd name="connsiteX100" fmla="*/ 500743 w 1232891"/>
              <a:gd name="connsiteY100" fmla="*/ 1426012 h 1774354"/>
              <a:gd name="connsiteX101" fmla="*/ 468086 w 1232891"/>
              <a:gd name="connsiteY101" fmla="*/ 1447783 h 1774354"/>
              <a:gd name="connsiteX102" fmla="*/ 381000 w 1232891"/>
              <a:gd name="connsiteY102" fmla="*/ 1513097 h 1774354"/>
              <a:gd name="connsiteX103" fmla="*/ 293915 w 1232891"/>
              <a:gd name="connsiteY103" fmla="*/ 1556640 h 1774354"/>
              <a:gd name="connsiteX104" fmla="*/ 206829 w 1232891"/>
              <a:gd name="connsiteY104" fmla="*/ 1600183 h 1774354"/>
              <a:gd name="connsiteX105" fmla="*/ 163286 w 1232891"/>
              <a:gd name="connsiteY105" fmla="*/ 1611069 h 1774354"/>
              <a:gd name="connsiteX106" fmla="*/ 130629 w 1232891"/>
              <a:gd name="connsiteY106" fmla="*/ 1632840 h 1774354"/>
              <a:gd name="connsiteX107" fmla="*/ 163286 w 1232891"/>
              <a:gd name="connsiteY107" fmla="*/ 1621954 h 1774354"/>
              <a:gd name="connsiteX108" fmla="*/ 206829 w 1232891"/>
              <a:gd name="connsiteY108" fmla="*/ 1600183 h 1774354"/>
              <a:gd name="connsiteX109" fmla="*/ 304800 w 1232891"/>
              <a:gd name="connsiteY109" fmla="*/ 1523983 h 1774354"/>
              <a:gd name="connsiteX110" fmla="*/ 337457 w 1232891"/>
              <a:gd name="connsiteY110" fmla="*/ 1502212 h 1774354"/>
              <a:gd name="connsiteX111" fmla="*/ 370115 w 1232891"/>
              <a:gd name="connsiteY111" fmla="*/ 1491326 h 1774354"/>
              <a:gd name="connsiteX112" fmla="*/ 457200 w 1232891"/>
              <a:gd name="connsiteY112" fmla="*/ 1436897 h 1774354"/>
              <a:gd name="connsiteX113" fmla="*/ 489857 w 1232891"/>
              <a:gd name="connsiteY113" fmla="*/ 1415126 h 1774354"/>
              <a:gd name="connsiteX114" fmla="*/ 511629 w 1232891"/>
              <a:gd name="connsiteY114" fmla="*/ 1393354 h 1774354"/>
              <a:gd name="connsiteX115" fmla="*/ 435429 w 1232891"/>
              <a:gd name="connsiteY115" fmla="*/ 1458669 h 1774354"/>
              <a:gd name="connsiteX116" fmla="*/ 413657 w 1232891"/>
              <a:gd name="connsiteY116" fmla="*/ 1480440 h 1774354"/>
              <a:gd name="connsiteX117" fmla="*/ 370115 w 1232891"/>
              <a:gd name="connsiteY117" fmla="*/ 1502212 h 1774354"/>
              <a:gd name="connsiteX118" fmla="*/ 337457 w 1232891"/>
              <a:gd name="connsiteY118" fmla="*/ 1523983 h 1774354"/>
              <a:gd name="connsiteX119" fmla="*/ 250372 w 1232891"/>
              <a:gd name="connsiteY119" fmla="*/ 1567526 h 1774354"/>
              <a:gd name="connsiteX120" fmla="*/ 152400 w 1232891"/>
              <a:gd name="connsiteY120" fmla="*/ 1621954 h 1774354"/>
              <a:gd name="connsiteX121" fmla="*/ 185057 w 1232891"/>
              <a:gd name="connsiteY121" fmla="*/ 1589297 h 1774354"/>
              <a:gd name="connsiteX122" fmla="*/ 293915 w 1232891"/>
              <a:gd name="connsiteY122" fmla="*/ 1534869 h 1774354"/>
              <a:gd name="connsiteX123" fmla="*/ 381000 w 1232891"/>
              <a:gd name="connsiteY123" fmla="*/ 1491326 h 1774354"/>
              <a:gd name="connsiteX124" fmla="*/ 555172 w 1232891"/>
              <a:gd name="connsiteY124" fmla="*/ 1382469 h 1774354"/>
              <a:gd name="connsiteX125" fmla="*/ 631372 w 1232891"/>
              <a:gd name="connsiteY125" fmla="*/ 1338926 h 1774354"/>
              <a:gd name="connsiteX126" fmla="*/ 674915 w 1232891"/>
              <a:gd name="connsiteY126" fmla="*/ 1306269 h 1774354"/>
              <a:gd name="connsiteX127" fmla="*/ 555172 w 1232891"/>
              <a:gd name="connsiteY127" fmla="*/ 1382469 h 1774354"/>
              <a:gd name="connsiteX128" fmla="*/ 500743 w 1232891"/>
              <a:gd name="connsiteY128" fmla="*/ 1415126 h 1774354"/>
              <a:gd name="connsiteX129" fmla="*/ 468086 w 1232891"/>
              <a:gd name="connsiteY129" fmla="*/ 1436897 h 1774354"/>
              <a:gd name="connsiteX130" fmla="*/ 511629 w 1232891"/>
              <a:gd name="connsiteY130" fmla="*/ 1415126 h 1774354"/>
              <a:gd name="connsiteX131" fmla="*/ 587829 w 1232891"/>
              <a:gd name="connsiteY131" fmla="*/ 1371583 h 1774354"/>
              <a:gd name="connsiteX132" fmla="*/ 674915 w 1232891"/>
              <a:gd name="connsiteY132" fmla="*/ 1295383 h 1774354"/>
              <a:gd name="connsiteX133" fmla="*/ 783772 w 1232891"/>
              <a:gd name="connsiteY133" fmla="*/ 1230069 h 1774354"/>
              <a:gd name="connsiteX134" fmla="*/ 870857 w 1232891"/>
              <a:gd name="connsiteY134" fmla="*/ 1164754 h 1774354"/>
              <a:gd name="connsiteX135" fmla="*/ 892629 w 1232891"/>
              <a:gd name="connsiteY135" fmla="*/ 1142983 h 1774354"/>
              <a:gd name="connsiteX136" fmla="*/ 968829 w 1232891"/>
              <a:gd name="connsiteY136" fmla="*/ 1077669 h 1774354"/>
              <a:gd name="connsiteX137" fmla="*/ 1045029 w 1232891"/>
              <a:gd name="connsiteY137" fmla="*/ 1001469 h 1774354"/>
              <a:gd name="connsiteX138" fmla="*/ 1066800 w 1232891"/>
              <a:gd name="connsiteY138" fmla="*/ 979697 h 1774354"/>
              <a:gd name="connsiteX139" fmla="*/ 925286 w 1232891"/>
              <a:gd name="connsiteY139" fmla="*/ 1110326 h 1774354"/>
              <a:gd name="connsiteX140" fmla="*/ 892629 w 1232891"/>
              <a:gd name="connsiteY140" fmla="*/ 1175640 h 1774354"/>
              <a:gd name="connsiteX141" fmla="*/ 827315 w 1232891"/>
              <a:gd name="connsiteY141" fmla="*/ 1273612 h 1774354"/>
              <a:gd name="connsiteX142" fmla="*/ 805543 w 1232891"/>
              <a:gd name="connsiteY142" fmla="*/ 1295383 h 1774354"/>
              <a:gd name="connsiteX143" fmla="*/ 816429 w 1232891"/>
              <a:gd name="connsiteY143" fmla="*/ 1262726 h 1774354"/>
              <a:gd name="connsiteX144" fmla="*/ 859972 w 1232891"/>
              <a:gd name="connsiteY144" fmla="*/ 1186526 h 1774354"/>
              <a:gd name="connsiteX145" fmla="*/ 925286 w 1232891"/>
              <a:gd name="connsiteY145" fmla="*/ 1099440 h 1774354"/>
              <a:gd name="connsiteX146" fmla="*/ 990600 w 1232891"/>
              <a:gd name="connsiteY146" fmla="*/ 979697 h 1774354"/>
              <a:gd name="connsiteX147" fmla="*/ 1045029 w 1232891"/>
              <a:gd name="connsiteY147" fmla="*/ 881726 h 1774354"/>
              <a:gd name="connsiteX148" fmla="*/ 1034143 w 1232891"/>
              <a:gd name="connsiteY148" fmla="*/ 838183 h 1774354"/>
              <a:gd name="connsiteX149" fmla="*/ 1001486 w 1232891"/>
              <a:gd name="connsiteY149" fmla="*/ 859954 h 1774354"/>
              <a:gd name="connsiteX150" fmla="*/ 936172 w 1232891"/>
              <a:gd name="connsiteY150" fmla="*/ 968812 h 1774354"/>
              <a:gd name="connsiteX151" fmla="*/ 914400 w 1232891"/>
              <a:gd name="connsiteY151" fmla="*/ 1012354 h 1774354"/>
              <a:gd name="connsiteX152" fmla="*/ 903515 w 1232891"/>
              <a:gd name="connsiteY152" fmla="*/ 1077669 h 1774354"/>
              <a:gd name="connsiteX153" fmla="*/ 914400 w 1232891"/>
              <a:gd name="connsiteY153" fmla="*/ 1121212 h 1774354"/>
              <a:gd name="connsiteX154" fmla="*/ 957943 w 1232891"/>
              <a:gd name="connsiteY154" fmla="*/ 1088554 h 1774354"/>
              <a:gd name="connsiteX155" fmla="*/ 979715 w 1232891"/>
              <a:gd name="connsiteY155" fmla="*/ 1045012 h 1774354"/>
              <a:gd name="connsiteX156" fmla="*/ 1001486 w 1232891"/>
              <a:gd name="connsiteY156" fmla="*/ 1012354 h 1774354"/>
              <a:gd name="connsiteX157" fmla="*/ 1034143 w 1232891"/>
              <a:gd name="connsiteY157" fmla="*/ 957926 h 1774354"/>
              <a:gd name="connsiteX158" fmla="*/ 1077686 w 1232891"/>
              <a:gd name="connsiteY158" fmla="*/ 859954 h 1774354"/>
              <a:gd name="connsiteX159" fmla="*/ 1110343 w 1232891"/>
              <a:gd name="connsiteY159" fmla="*/ 805526 h 1774354"/>
              <a:gd name="connsiteX160" fmla="*/ 1121229 w 1232891"/>
              <a:gd name="connsiteY160" fmla="*/ 740212 h 1774354"/>
              <a:gd name="connsiteX161" fmla="*/ 1132115 w 1232891"/>
              <a:gd name="connsiteY161" fmla="*/ 707554 h 1774354"/>
              <a:gd name="connsiteX162" fmla="*/ 1121229 w 1232891"/>
              <a:gd name="connsiteY162" fmla="*/ 576926 h 1774354"/>
              <a:gd name="connsiteX163" fmla="*/ 1099457 w 1232891"/>
              <a:gd name="connsiteY163" fmla="*/ 598697 h 1774354"/>
              <a:gd name="connsiteX164" fmla="*/ 1055915 w 1232891"/>
              <a:gd name="connsiteY164" fmla="*/ 729326 h 1774354"/>
              <a:gd name="connsiteX165" fmla="*/ 1034143 w 1232891"/>
              <a:gd name="connsiteY165" fmla="*/ 859954 h 1774354"/>
              <a:gd name="connsiteX166" fmla="*/ 1045029 w 1232891"/>
              <a:gd name="connsiteY166" fmla="*/ 892612 h 1774354"/>
              <a:gd name="connsiteX167" fmla="*/ 1099457 w 1232891"/>
              <a:gd name="connsiteY167" fmla="*/ 783754 h 1774354"/>
              <a:gd name="connsiteX168" fmla="*/ 1121229 w 1232891"/>
              <a:gd name="connsiteY168" fmla="*/ 653126 h 1774354"/>
              <a:gd name="connsiteX169" fmla="*/ 1153886 w 1232891"/>
              <a:gd name="connsiteY169" fmla="*/ 500726 h 1774354"/>
              <a:gd name="connsiteX170" fmla="*/ 1175657 w 1232891"/>
              <a:gd name="connsiteY170" fmla="*/ 370097 h 1774354"/>
              <a:gd name="connsiteX171" fmla="*/ 1121229 w 1232891"/>
              <a:gd name="connsiteY171" fmla="*/ 468069 h 1774354"/>
              <a:gd name="connsiteX172" fmla="*/ 1099457 w 1232891"/>
              <a:gd name="connsiteY172" fmla="*/ 576926 h 1774354"/>
              <a:gd name="connsiteX173" fmla="*/ 1110343 w 1232891"/>
              <a:gd name="connsiteY173" fmla="*/ 631354 h 1774354"/>
              <a:gd name="connsiteX174" fmla="*/ 1121229 w 1232891"/>
              <a:gd name="connsiteY174" fmla="*/ 598697 h 1774354"/>
              <a:gd name="connsiteX175" fmla="*/ 1110343 w 1232891"/>
              <a:gd name="connsiteY175" fmla="*/ 272126 h 1774354"/>
              <a:gd name="connsiteX176" fmla="*/ 1121229 w 1232891"/>
              <a:gd name="connsiteY176" fmla="*/ 413640 h 1774354"/>
              <a:gd name="connsiteX177" fmla="*/ 1132115 w 1232891"/>
              <a:gd name="connsiteY177" fmla="*/ 337440 h 1774354"/>
              <a:gd name="connsiteX178" fmla="*/ 1121229 w 1232891"/>
              <a:gd name="connsiteY178" fmla="*/ 304783 h 1774354"/>
              <a:gd name="connsiteX179" fmla="*/ 1055915 w 1232891"/>
              <a:gd name="connsiteY179" fmla="*/ 174154 h 1774354"/>
              <a:gd name="connsiteX180" fmla="*/ 990600 w 1232891"/>
              <a:gd name="connsiteY180" fmla="*/ 97954 h 1774354"/>
              <a:gd name="connsiteX181" fmla="*/ 881743 w 1232891"/>
              <a:gd name="connsiteY181" fmla="*/ 65297 h 1774354"/>
              <a:gd name="connsiteX182" fmla="*/ 838200 w 1232891"/>
              <a:gd name="connsiteY182" fmla="*/ 43526 h 1774354"/>
              <a:gd name="connsiteX183" fmla="*/ 555172 w 1232891"/>
              <a:gd name="connsiteY183" fmla="*/ 54412 h 1774354"/>
              <a:gd name="connsiteX184" fmla="*/ 522515 w 1232891"/>
              <a:gd name="connsiteY184" fmla="*/ 76183 h 1774354"/>
              <a:gd name="connsiteX185" fmla="*/ 457200 w 1232891"/>
              <a:gd name="connsiteY185" fmla="*/ 108840 h 1774354"/>
              <a:gd name="connsiteX186" fmla="*/ 435429 w 1232891"/>
              <a:gd name="connsiteY186" fmla="*/ 174154 h 1774354"/>
              <a:gd name="connsiteX187" fmla="*/ 424543 w 1232891"/>
              <a:gd name="connsiteY187" fmla="*/ 206812 h 1774354"/>
              <a:gd name="connsiteX188" fmla="*/ 413657 w 1232891"/>
              <a:gd name="connsiteY188" fmla="*/ 261240 h 1774354"/>
              <a:gd name="connsiteX189" fmla="*/ 424543 w 1232891"/>
              <a:gd name="connsiteY189" fmla="*/ 468069 h 1774354"/>
              <a:gd name="connsiteX190" fmla="*/ 468086 w 1232891"/>
              <a:gd name="connsiteY190" fmla="*/ 533383 h 1774354"/>
              <a:gd name="connsiteX191" fmla="*/ 533400 w 1232891"/>
              <a:gd name="connsiteY191" fmla="*/ 609583 h 1774354"/>
              <a:gd name="connsiteX192" fmla="*/ 576943 w 1232891"/>
              <a:gd name="connsiteY192" fmla="*/ 620469 h 1774354"/>
              <a:gd name="connsiteX193" fmla="*/ 729343 w 1232891"/>
              <a:gd name="connsiteY193" fmla="*/ 598697 h 1774354"/>
              <a:gd name="connsiteX194" fmla="*/ 849086 w 1232891"/>
              <a:gd name="connsiteY194" fmla="*/ 576926 h 1774354"/>
              <a:gd name="connsiteX195" fmla="*/ 881743 w 1232891"/>
              <a:gd name="connsiteY195" fmla="*/ 566040 h 1774354"/>
              <a:gd name="connsiteX196" fmla="*/ 925286 w 1232891"/>
              <a:gd name="connsiteY196" fmla="*/ 555154 h 1774354"/>
              <a:gd name="connsiteX197" fmla="*/ 990600 w 1232891"/>
              <a:gd name="connsiteY197" fmla="*/ 533383 h 1774354"/>
              <a:gd name="connsiteX198" fmla="*/ 979715 w 1232891"/>
              <a:gd name="connsiteY198" fmla="*/ 435412 h 1774354"/>
              <a:gd name="connsiteX199" fmla="*/ 947057 w 1232891"/>
              <a:gd name="connsiteY199" fmla="*/ 402754 h 1774354"/>
              <a:gd name="connsiteX200" fmla="*/ 859972 w 1232891"/>
              <a:gd name="connsiteY200" fmla="*/ 359212 h 1774354"/>
              <a:gd name="connsiteX201" fmla="*/ 783772 w 1232891"/>
              <a:gd name="connsiteY201" fmla="*/ 370097 h 1774354"/>
              <a:gd name="connsiteX202" fmla="*/ 729343 w 1232891"/>
              <a:gd name="connsiteY202" fmla="*/ 391869 h 1774354"/>
              <a:gd name="connsiteX203" fmla="*/ 696686 w 1232891"/>
              <a:gd name="connsiteY203" fmla="*/ 402754 h 1774354"/>
              <a:gd name="connsiteX204" fmla="*/ 653143 w 1232891"/>
              <a:gd name="connsiteY204" fmla="*/ 424526 h 1774354"/>
              <a:gd name="connsiteX205" fmla="*/ 696686 w 1232891"/>
              <a:gd name="connsiteY205" fmla="*/ 413640 h 1774354"/>
              <a:gd name="connsiteX206" fmla="*/ 762000 w 1232891"/>
              <a:gd name="connsiteY206" fmla="*/ 370097 h 1774354"/>
              <a:gd name="connsiteX207" fmla="*/ 794657 w 1232891"/>
              <a:gd name="connsiteY207" fmla="*/ 348326 h 1774354"/>
              <a:gd name="connsiteX208" fmla="*/ 859972 w 1232891"/>
              <a:gd name="connsiteY208" fmla="*/ 326554 h 1774354"/>
              <a:gd name="connsiteX209" fmla="*/ 892629 w 1232891"/>
              <a:gd name="connsiteY209" fmla="*/ 348326 h 1774354"/>
              <a:gd name="connsiteX210" fmla="*/ 925286 w 1232891"/>
              <a:gd name="connsiteY210" fmla="*/ 424526 h 1774354"/>
              <a:gd name="connsiteX211" fmla="*/ 914400 w 1232891"/>
              <a:gd name="connsiteY211" fmla="*/ 511612 h 1774354"/>
              <a:gd name="connsiteX212" fmla="*/ 881743 w 1232891"/>
              <a:gd name="connsiteY212" fmla="*/ 576926 h 1774354"/>
              <a:gd name="connsiteX213" fmla="*/ 816429 w 1232891"/>
              <a:gd name="connsiteY213" fmla="*/ 664012 h 1774354"/>
              <a:gd name="connsiteX214" fmla="*/ 794657 w 1232891"/>
              <a:gd name="connsiteY214" fmla="*/ 685783 h 1774354"/>
              <a:gd name="connsiteX215" fmla="*/ 772886 w 1232891"/>
              <a:gd name="connsiteY215" fmla="*/ 718440 h 1774354"/>
              <a:gd name="connsiteX216" fmla="*/ 740229 w 1232891"/>
              <a:gd name="connsiteY216" fmla="*/ 729326 h 1774354"/>
              <a:gd name="connsiteX217" fmla="*/ 674915 w 1232891"/>
              <a:gd name="connsiteY217" fmla="*/ 718440 h 1774354"/>
              <a:gd name="connsiteX218" fmla="*/ 587829 w 1232891"/>
              <a:gd name="connsiteY218" fmla="*/ 674897 h 1774354"/>
              <a:gd name="connsiteX219" fmla="*/ 576943 w 1232891"/>
              <a:gd name="connsiteY219" fmla="*/ 664012 h 1774354"/>
              <a:gd name="connsiteX220" fmla="*/ 598715 w 1232891"/>
              <a:gd name="connsiteY220" fmla="*/ 685783 h 1774354"/>
              <a:gd name="connsiteX221" fmla="*/ 587829 w 1232891"/>
              <a:gd name="connsiteY221" fmla="*/ 740212 h 1774354"/>
              <a:gd name="connsiteX222" fmla="*/ 522515 w 1232891"/>
              <a:gd name="connsiteY222" fmla="*/ 772869 h 1774354"/>
              <a:gd name="connsiteX223" fmla="*/ 337457 w 1232891"/>
              <a:gd name="connsiteY223" fmla="*/ 751097 h 1774354"/>
              <a:gd name="connsiteX224" fmla="*/ 304800 w 1232891"/>
              <a:gd name="connsiteY224" fmla="*/ 729326 h 1774354"/>
              <a:gd name="connsiteX225" fmla="*/ 272143 w 1232891"/>
              <a:gd name="connsiteY225" fmla="*/ 664012 h 1774354"/>
              <a:gd name="connsiteX226" fmla="*/ 250372 w 1232891"/>
              <a:gd name="connsiteY226" fmla="*/ 587812 h 1774354"/>
              <a:gd name="connsiteX227" fmla="*/ 261257 w 1232891"/>
              <a:gd name="connsiteY227" fmla="*/ 261240 h 1774354"/>
              <a:gd name="connsiteX228" fmla="*/ 272143 w 1232891"/>
              <a:gd name="connsiteY228" fmla="*/ 304783 h 1774354"/>
              <a:gd name="connsiteX229" fmla="*/ 261257 w 1232891"/>
              <a:gd name="connsiteY229" fmla="*/ 435412 h 1774354"/>
              <a:gd name="connsiteX230" fmla="*/ 293915 w 1232891"/>
              <a:gd name="connsiteY230" fmla="*/ 576926 h 1774354"/>
              <a:gd name="connsiteX231" fmla="*/ 359229 w 1232891"/>
              <a:gd name="connsiteY231" fmla="*/ 598697 h 1774354"/>
              <a:gd name="connsiteX232" fmla="*/ 391886 w 1232891"/>
              <a:gd name="connsiteY232" fmla="*/ 620469 h 1774354"/>
              <a:gd name="connsiteX233" fmla="*/ 478972 w 1232891"/>
              <a:gd name="connsiteY233" fmla="*/ 653126 h 1774354"/>
              <a:gd name="connsiteX234" fmla="*/ 522515 w 1232891"/>
              <a:gd name="connsiteY234" fmla="*/ 664012 h 1774354"/>
              <a:gd name="connsiteX235" fmla="*/ 566057 w 1232891"/>
              <a:gd name="connsiteY235" fmla="*/ 685783 h 1774354"/>
              <a:gd name="connsiteX236" fmla="*/ 631372 w 1232891"/>
              <a:gd name="connsiteY236" fmla="*/ 696669 h 1774354"/>
              <a:gd name="connsiteX237" fmla="*/ 707572 w 1232891"/>
              <a:gd name="connsiteY237" fmla="*/ 718440 h 1774354"/>
              <a:gd name="connsiteX238" fmla="*/ 762000 w 1232891"/>
              <a:gd name="connsiteY238" fmla="*/ 729326 h 1774354"/>
              <a:gd name="connsiteX239" fmla="*/ 827315 w 1232891"/>
              <a:gd name="connsiteY239" fmla="*/ 718440 h 1774354"/>
              <a:gd name="connsiteX240" fmla="*/ 870857 w 1232891"/>
              <a:gd name="connsiteY240" fmla="*/ 685783 h 1774354"/>
              <a:gd name="connsiteX241" fmla="*/ 892629 w 1232891"/>
              <a:gd name="connsiteY241" fmla="*/ 664012 h 1774354"/>
              <a:gd name="connsiteX242" fmla="*/ 859972 w 1232891"/>
              <a:gd name="connsiteY242" fmla="*/ 674897 h 1774354"/>
              <a:gd name="connsiteX243" fmla="*/ 783772 w 1232891"/>
              <a:gd name="connsiteY243" fmla="*/ 718440 h 1774354"/>
              <a:gd name="connsiteX244" fmla="*/ 740229 w 1232891"/>
              <a:gd name="connsiteY244" fmla="*/ 751097 h 1774354"/>
              <a:gd name="connsiteX245" fmla="*/ 674915 w 1232891"/>
              <a:gd name="connsiteY245" fmla="*/ 816412 h 1774354"/>
              <a:gd name="connsiteX246" fmla="*/ 576943 w 1232891"/>
              <a:gd name="connsiteY246" fmla="*/ 838183 h 1774354"/>
              <a:gd name="connsiteX247" fmla="*/ 478972 w 1232891"/>
              <a:gd name="connsiteY247" fmla="*/ 827297 h 1774354"/>
              <a:gd name="connsiteX248" fmla="*/ 435429 w 1232891"/>
              <a:gd name="connsiteY248" fmla="*/ 805526 h 1774354"/>
              <a:gd name="connsiteX249" fmla="*/ 391886 w 1232891"/>
              <a:gd name="connsiteY249" fmla="*/ 794640 h 1774354"/>
              <a:gd name="connsiteX250" fmla="*/ 337457 w 1232891"/>
              <a:gd name="connsiteY250" fmla="*/ 761983 h 1774354"/>
              <a:gd name="connsiteX251" fmla="*/ 304800 w 1232891"/>
              <a:gd name="connsiteY251" fmla="*/ 740212 h 1774354"/>
              <a:gd name="connsiteX252" fmla="*/ 293915 w 1232891"/>
              <a:gd name="connsiteY252" fmla="*/ 696669 h 1774354"/>
              <a:gd name="connsiteX253" fmla="*/ 283029 w 1232891"/>
              <a:gd name="connsiteY253" fmla="*/ 664012 h 1774354"/>
              <a:gd name="connsiteX254" fmla="*/ 261257 w 1232891"/>
              <a:gd name="connsiteY254" fmla="*/ 587812 h 1774354"/>
              <a:gd name="connsiteX255" fmla="*/ 250372 w 1232891"/>
              <a:gd name="connsiteY255" fmla="*/ 522497 h 1774354"/>
              <a:gd name="connsiteX256" fmla="*/ 261257 w 1232891"/>
              <a:gd name="connsiteY256" fmla="*/ 337440 h 1774354"/>
              <a:gd name="connsiteX257" fmla="*/ 272143 w 1232891"/>
              <a:gd name="connsiteY257" fmla="*/ 272126 h 1774354"/>
              <a:gd name="connsiteX258" fmla="*/ 304800 w 1232891"/>
              <a:gd name="connsiteY258" fmla="*/ 185040 h 1774354"/>
              <a:gd name="connsiteX259" fmla="*/ 326572 w 1232891"/>
              <a:gd name="connsiteY259" fmla="*/ 163269 h 1774354"/>
              <a:gd name="connsiteX260" fmla="*/ 359229 w 1232891"/>
              <a:gd name="connsiteY260" fmla="*/ 152383 h 1774354"/>
              <a:gd name="connsiteX261" fmla="*/ 402772 w 1232891"/>
              <a:gd name="connsiteY261" fmla="*/ 119726 h 1774354"/>
              <a:gd name="connsiteX262" fmla="*/ 478972 w 1232891"/>
              <a:gd name="connsiteY262" fmla="*/ 87069 h 1774354"/>
              <a:gd name="connsiteX263" fmla="*/ 533400 w 1232891"/>
              <a:gd name="connsiteY263" fmla="*/ 65297 h 1774354"/>
              <a:gd name="connsiteX264" fmla="*/ 707572 w 1232891"/>
              <a:gd name="connsiteY264" fmla="*/ 32640 h 1774354"/>
              <a:gd name="connsiteX265" fmla="*/ 794657 w 1232891"/>
              <a:gd name="connsiteY265" fmla="*/ 43526 h 1774354"/>
              <a:gd name="connsiteX266" fmla="*/ 729343 w 1232891"/>
              <a:gd name="connsiteY266" fmla="*/ 76183 h 1774354"/>
              <a:gd name="connsiteX267" fmla="*/ 598715 w 1232891"/>
              <a:gd name="connsiteY267" fmla="*/ 108840 h 1774354"/>
              <a:gd name="connsiteX268" fmla="*/ 566057 w 1232891"/>
              <a:gd name="connsiteY268" fmla="*/ 119726 h 1774354"/>
              <a:gd name="connsiteX269" fmla="*/ 511629 w 1232891"/>
              <a:gd name="connsiteY269" fmla="*/ 130612 h 1774354"/>
              <a:gd name="connsiteX270" fmla="*/ 457200 w 1232891"/>
              <a:gd name="connsiteY270" fmla="*/ 163269 h 1774354"/>
              <a:gd name="connsiteX271" fmla="*/ 413657 w 1232891"/>
              <a:gd name="connsiteY271" fmla="*/ 261240 h 1774354"/>
              <a:gd name="connsiteX272" fmla="*/ 424543 w 1232891"/>
              <a:gd name="connsiteY272" fmla="*/ 359212 h 1774354"/>
              <a:gd name="connsiteX273" fmla="*/ 435429 w 1232891"/>
              <a:gd name="connsiteY273" fmla="*/ 293897 h 1774354"/>
              <a:gd name="connsiteX274" fmla="*/ 468086 w 1232891"/>
              <a:gd name="connsiteY274" fmla="*/ 185040 h 1774354"/>
              <a:gd name="connsiteX275" fmla="*/ 511629 w 1232891"/>
              <a:gd name="connsiteY275" fmla="*/ 119726 h 1774354"/>
              <a:gd name="connsiteX276" fmla="*/ 533400 w 1232891"/>
              <a:gd name="connsiteY276" fmla="*/ 87069 h 1774354"/>
              <a:gd name="connsiteX277" fmla="*/ 631372 w 1232891"/>
              <a:gd name="connsiteY277" fmla="*/ 21754 h 1774354"/>
              <a:gd name="connsiteX278" fmla="*/ 664029 w 1232891"/>
              <a:gd name="connsiteY278" fmla="*/ 10869 h 1774354"/>
              <a:gd name="connsiteX279" fmla="*/ 870857 w 1232891"/>
              <a:gd name="connsiteY279" fmla="*/ 43526 h 1774354"/>
              <a:gd name="connsiteX280" fmla="*/ 957943 w 1232891"/>
              <a:gd name="connsiteY280" fmla="*/ 65297 h 1774354"/>
              <a:gd name="connsiteX281" fmla="*/ 1023257 w 1232891"/>
              <a:gd name="connsiteY281" fmla="*/ 87069 h 1774354"/>
              <a:gd name="connsiteX282" fmla="*/ 1066800 w 1232891"/>
              <a:gd name="connsiteY282" fmla="*/ 119726 h 1774354"/>
              <a:gd name="connsiteX283" fmla="*/ 1110343 w 1232891"/>
              <a:gd name="connsiteY283" fmla="*/ 163269 h 1774354"/>
              <a:gd name="connsiteX284" fmla="*/ 1153886 w 1232891"/>
              <a:gd name="connsiteY284" fmla="*/ 206812 h 1774354"/>
              <a:gd name="connsiteX285" fmla="*/ 1197429 w 1232891"/>
              <a:gd name="connsiteY285" fmla="*/ 261240 h 1774354"/>
              <a:gd name="connsiteX286" fmla="*/ 1219200 w 1232891"/>
              <a:gd name="connsiteY286" fmla="*/ 315669 h 1774354"/>
              <a:gd name="connsiteX287" fmla="*/ 1230086 w 1232891"/>
              <a:gd name="connsiteY287" fmla="*/ 348326 h 1774354"/>
              <a:gd name="connsiteX288" fmla="*/ 1197429 w 1232891"/>
              <a:gd name="connsiteY288" fmla="*/ 740212 h 1774354"/>
              <a:gd name="connsiteX289" fmla="*/ 1175657 w 1232891"/>
              <a:gd name="connsiteY289" fmla="*/ 827297 h 1774354"/>
              <a:gd name="connsiteX290" fmla="*/ 1153886 w 1232891"/>
              <a:gd name="connsiteY290" fmla="*/ 925269 h 1774354"/>
              <a:gd name="connsiteX291" fmla="*/ 1132115 w 1232891"/>
              <a:gd name="connsiteY291" fmla="*/ 957926 h 1774354"/>
              <a:gd name="connsiteX292" fmla="*/ 1110343 w 1232891"/>
              <a:gd name="connsiteY292" fmla="*/ 1001469 h 1774354"/>
              <a:gd name="connsiteX293" fmla="*/ 1077686 w 1232891"/>
              <a:gd name="connsiteY293" fmla="*/ 1045012 h 1774354"/>
              <a:gd name="connsiteX294" fmla="*/ 1023257 w 1232891"/>
              <a:gd name="connsiteY294" fmla="*/ 1153869 h 1774354"/>
              <a:gd name="connsiteX295" fmla="*/ 968829 w 1232891"/>
              <a:gd name="connsiteY295" fmla="*/ 1219183 h 1774354"/>
              <a:gd name="connsiteX296" fmla="*/ 925286 w 1232891"/>
              <a:gd name="connsiteY296" fmla="*/ 1262726 h 1774354"/>
              <a:gd name="connsiteX297" fmla="*/ 892629 w 1232891"/>
              <a:gd name="connsiteY297" fmla="*/ 1306269 h 1774354"/>
              <a:gd name="connsiteX298" fmla="*/ 870857 w 1232891"/>
              <a:gd name="connsiteY298" fmla="*/ 1360697 h 1774354"/>
              <a:gd name="connsiteX299" fmla="*/ 849086 w 1232891"/>
              <a:gd name="connsiteY299" fmla="*/ 1382469 h 1774354"/>
              <a:gd name="connsiteX300" fmla="*/ 805543 w 1232891"/>
              <a:gd name="connsiteY300" fmla="*/ 1436897 h 1774354"/>
              <a:gd name="connsiteX301" fmla="*/ 729343 w 1232891"/>
              <a:gd name="connsiteY301" fmla="*/ 1491326 h 1774354"/>
              <a:gd name="connsiteX302" fmla="*/ 642257 w 1232891"/>
              <a:gd name="connsiteY302" fmla="*/ 1534869 h 1774354"/>
              <a:gd name="connsiteX303" fmla="*/ 566057 w 1232891"/>
              <a:gd name="connsiteY303" fmla="*/ 1578412 h 1774354"/>
              <a:gd name="connsiteX304" fmla="*/ 522515 w 1232891"/>
              <a:gd name="connsiteY304" fmla="*/ 1600183 h 1774354"/>
              <a:gd name="connsiteX305" fmla="*/ 424543 w 1232891"/>
              <a:gd name="connsiteY305" fmla="*/ 1654612 h 1774354"/>
              <a:gd name="connsiteX306" fmla="*/ 359229 w 1232891"/>
              <a:gd name="connsiteY306" fmla="*/ 1676383 h 1774354"/>
              <a:gd name="connsiteX307" fmla="*/ 315686 w 1232891"/>
              <a:gd name="connsiteY307" fmla="*/ 1698154 h 1774354"/>
              <a:gd name="connsiteX308" fmla="*/ 261257 w 1232891"/>
              <a:gd name="connsiteY308" fmla="*/ 1719926 h 1774354"/>
              <a:gd name="connsiteX309" fmla="*/ 217715 w 1232891"/>
              <a:gd name="connsiteY309" fmla="*/ 1741697 h 1774354"/>
              <a:gd name="connsiteX310" fmla="*/ 130629 w 1232891"/>
              <a:gd name="connsiteY310" fmla="*/ 1774354 h 1774354"/>
              <a:gd name="connsiteX311" fmla="*/ 217715 w 1232891"/>
              <a:gd name="connsiteY311" fmla="*/ 1643726 h 1774354"/>
              <a:gd name="connsiteX312" fmla="*/ 315686 w 1232891"/>
              <a:gd name="connsiteY312" fmla="*/ 1556640 h 1774354"/>
              <a:gd name="connsiteX313" fmla="*/ 381000 w 1232891"/>
              <a:gd name="connsiteY313" fmla="*/ 1491326 h 1774354"/>
              <a:gd name="connsiteX314" fmla="*/ 533400 w 1232891"/>
              <a:gd name="connsiteY314" fmla="*/ 1382469 h 1774354"/>
              <a:gd name="connsiteX315" fmla="*/ 587829 w 1232891"/>
              <a:gd name="connsiteY315" fmla="*/ 1328040 h 1774354"/>
              <a:gd name="connsiteX316" fmla="*/ 631372 w 1232891"/>
              <a:gd name="connsiteY316" fmla="*/ 1295383 h 1774354"/>
              <a:gd name="connsiteX317" fmla="*/ 664029 w 1232891"/>
              <a:gd name="connsiteY317" fmla="*/ 1273612 h 1774354"/>
              <a:gd name="connsiteX318" fmla="*/ 707572 w 1232891"/>
              <a:gd name="connsiteY318" fmla="*/ 1230069 h 1774354"/>
              <a:gd name="connsiteX319" fmla="*/ 729343 w 1232891"/>
              <a:gd name="connsiteY319" fmla="*/ 1208297 h 1774354"/>
              <a:gd name="connsiteX320" fmla="*/ 707572 w 1232891"/>
              <a:gd name="connsiteY320" fmla="*/ 1230069 h 1774354"/>
              <a:gd name="connsiteX321" fmla="*/ 685800 w 1232891"/>
              <a:gd name="connsiteY321" fmla="*/ 1251840 h 1774354"/>
              <a:gd name="connsiteX322" fmla="*/ 587829 w 1232891"/>
              <a:gd name="connsiteY322" fmla="*/ 1360697 h 1774354"/>
              <a:gd name="connsiteX323" fmla="*/ 478972 w 1232891"/>
              <a:gd name="connsiteY323" fmla="*/ 1491326 h 1774354"/>
              <a:gd name="connsiteX324" fmla="*/ 413657 w 1232891"/>
              <a:gd name="connsiteY324" fmla="*/ 1534869 h 1774354"/>
              <a:gd name="connsiteX325" fmla="*/ 293915 w 1232891"/>
              <a:gd name="connsiteY325" fmla="*/ 1611069 h 1774354"/>
              <a:gd name="connsiteX326" fmla="*/ 250372 w 1232891"/>
              <a:gd name="connsiteY326" fmla="*/ 1632840 h 1774354"/>
              <a:gd name="connsiteX327" fmla="*/ 293915 w 1232891"/>
              <a:gd name="connsiteY327" fmla="*/ 1589297 h 1774354"/>
              <a:gd name="connsiteX328" fmla="*/ 402772 w 1232891"/>
              <a:gd name="connsiteY328" fmla="*/ 1469554 h 1774354"/>
              <a:gd name="connsiteX329" fmla="*/ 533400 w 1232891"/>
              <a:gd name="connsiteY329" fmla="*/ 1382469 h 1774354"/>
              <a:gd name="connsiteX330" fmla="*/ 718457 w 1232891"/>
              <a:gd name="connsiteY330" fmla="*/ 1284497 h 1774354"/>
              <a:gd name="connsiteX331" fmla="*/ 772886 w 1232891"/>
              <a:gd name="connsiteY331" fmla="*/ 1262726 h 1774354"/>
              <a:gd name="connsiteX332" fmla="*/ 729343 w 1232891"/>
              <a:gd name="connsiteY332" fmla="*/ 1284497 h 1774354"/>
              <a:gd name="connsiteX333" fmla="*/ 642257 w 1232891"/>
              <a:gd name="connsiteY333" fmla="*/ 1349812 h 1774354"/>
              <a:gd name="connsiteX334" fmla="*/ 511629 w 1232891"/>
              <a:gd name="connsiteY334" fmla="*/ 1458669 h 1774354"/>
              <a:gd name="connsiteX335" fmla="*/ 457200 w 1232891"/>
              <a:gd name="connsiteY335" fmla="*/ 1502212 h 1774354"/>
              <a:gd name="connsiteX336" fmla="*/ 489857 w 1232891"/>
              <a:gd name="connsiteY336" fmla="*/ 1469554 h 1774354"/>
              <a:gd name="connsiteX337" fmla="*/ 522515 w 1232891"/>
              <a:gd name="connsiteY337" fmla="*/ 1426012 h 1774354"/>
              <a:gd name="connsiteX338" fmla="*/ 696686 w 1232891"/>
              <a:gd name="connsiteY338" fmla="*/ 1284497 h 1774354"/>
              <a:gd name="connsiteX339" fmla="*/ 751115 w 1232891"/>
              <a:gd name="connsiteY339" fmla="*/ 1240954 h 1774354"/>
              <a:gd name="connsiteX340" fmla="*/ 947057 w 1232891"/>
              <a:gd name="connsiteY340" fmla="*/ 1110326 h 1774354"/>
              <a:gd name="connsiteX341" fmla="*/ 1012372 w 1232891"/>
              <a:gd name="connsiteY341" fmla="*/ 1055897 h 1774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1232891" h="1774354">
                <a:moveTo>
                  <a:pt x="0" y="1665497"/>
                </a:moveTo>
                <a:cubicBezTo>
                  <a:pt x="18143" y="1669126"/>
                  <a:pt x="35927" y="1676383"/>
                  <a:pt x="54429" y="1676383"/>
                </a:cubicBezTo>
                <a:cubicBezTo>
                  <a:pt x="90968" y="1676383"/>
                  <a:pt x="124076" y="1650542"/>
                  <a:pt x="152400" y="1632840"/>
                </a:cubicBezTo>
                <a:cubicBezTo>
                  <a:pt x="228986" y="1584974"/>
                  <a:pt x="148043" y="1636325"/>
                  <a:pt x="206829" y="1589297"/>
                </a:cubicBezTo>
                <a:cubicBezTo>
                  <a:pt x="217045" y="1581124"/>
                  <a:pt x="229553" y="1576040"/>
                  <a:pt x="239486" y="1567526"/>
                </a:cubicBezTo>
                <a:cubicBezTo>
                  <a:pt x="255071" y="1554168"/>
                  <a:pt x="268515" y="1538497"/>
                  <a:pt x="283029" y="1523983"/>
                </a:cubicBezTo>
                <a:cubicBezTo>
                  <a:pt x="293915" y="1513097"/>
                  <a:pt x="302877" y="1499865"/>
                  <a:pt x="315686" y="1491326"/>
                </a:cubicBezTo>
                <a:cubicBezTo>
                  <a:pt x="337457" y="1476812"/>
                  <a:pt x="362497" y="1466285"/>
                  <a:pt x="381000" y="1447783"/>
                </a:cubicBezTo>
                <a:cubicBezTo>
                  <a:pt x="408281" y="1420504"/>
                  <a:pt x="407503" y="1419229"/>
                  <a:pt x="446315" y="1393354"/>
                </a:cubicBezTo>
                <a:cubicBezTo>
                  <a:pt x="463919" y="1381618"/>
                  <a:pt x="483526" y="1372995"/>
                  <a:pt x="500743" y="1360697"/>
                </a:cubicBezTo>
                <a:cubicBezTo>
                  <a:pt x="509095" y="1354732"/>
                  <a:pt x="513976" y="1344619"/>
                  <a:pt x="522515" y="1338926"/>
                </a:cubicBezTo>
                <a:cubicBezTo>
                  <a:pt x="536017" y="1329925"/>
                  <a:pt x="552852" y="1326586"/>
                  <a:pt x="566057" y="1317154"/>
                </a:cubicBezTo>
                <a:cubicBezTo>
                  <a:pt x="578584" y="1308206"/>
                  <a:pt x="587129" y="1294635"/>
                  <a:pt x="598715" y="1284497"/>
                </a:cubicBezTo>
                <a:cubicBezTo>
                  <a:pt x="616200" y="1269197"/>
                  <a:pt x="634109" y="1254278"/>
                  <a:pt x="653143" y="1240954"/>
                </a:cubicBezTo>
                <a:cubicBezTo>
                  <a:pt x="670476" y="1228821"/>
                  <a:pt x="691318" y="1221842"/>
                  <a:pt x="707572" y="1208297"/>
                </a:cubicBezTo>
                <a:cubicBezTo>
                  <a:pt x="735167" y="1185301"/>
                  <a:pt x="753884" y="1152023"/>
                  <a:pt x="783772" y="1132097"/>
                </a:cubicBezTo>
                <a:cubicBezTo>
                  <a:pt x="821763" y="1106770"/>
                  <a:pt x="854196" y="1091315"/>
                  <a:pt x="881743" y="1055897"/>
                </a:cubicBezTo>
                <a:cubicBezTo>
                  <a:pt x="897807" y="1035243"/>
                  <a:pt x="906784" y="1009085"/>
                  <a:pt x="925286" y="990583"/>
                </a:cubicBezTo>
                <a:cubicBezTo>
                  <a:pt x="936172" y="979697"/>
                  <a:pt x="948995" y="970453"/>
                  <a:pt x="957943" y="957926"/>
                </a:cubicBezTo>
                <a:cubicBezTo>
                  <a:pt x="967375" y="944721"/>
                  <a:pt x="971114" y="928144"/>
                  <a:pt x="979715" y="914383"/>
                </a:cubicBezTo>
                <a:cubicBezTo>
                  <a:pt x="989331" y="898998"/>
                  <a:pt x="1001486" y="885354"/>
                  <a:pt x="1012372" y="870840"/>
                </a:cubicBezTo>
                <a:cubicBezTo>
                  <a:pt x="1038928" y="764611"/>
                  <a:pt x="1006492" y="897293"/>
                  <a:pt x="1034143" y="772869"/>
                </a:cubicBezTo>
                <a:cubicBezTo>
                  <a:pt x="1037389" y="758264"/>
                  <a:pt x="1041894" y="743955"/>
                  <a:pt x="1045029" y="729326"/>
                </a:cubicBezTo>
                <a:cubicBezTo>
                  <a:pt x="1052782" y="693143"/>
                  <a:pt x="1066800" y="620469"/>
                  <a:pt x="1066800" y="620469"/>
                </a:cubicBezTo>
                <a:cubicBezTo>
                  <a:pt x="1050508" y="229447"/>
                  <a:pt x="1077876" y="463479"/>
                  <a:pt x="1045029" y="315669"/>
                </a:cubicBezTo>
                <a:cubicBezTo>
                  <a:pt x="1041015" y="297607"/>
                  <a:pt x="1040466" y="278628"/>
                  <a:pt x="1034143" y="261240"/>
                </a:cubicBezTo>
                <a:cubicBezTo>
                  <a:pt x="1025825" y="238364"/>
                  <a:pt x="1013307" y="217204"/>
                  <a:pt x="1001486" y="195926"/>
                </a:cubicBezTo>
                <a:cubicBezTo>
                  <a:pt x="985637" y="167397"/>
                  <a:pt x="977421" y="155511"/>
                  <a:pt x="947057" y="141497"/>
                </a:cubicBezTo>
                <a:cubicBezTo>
                  <a:pt x="911573" y="125120"/>
                  <a:pt x="838200" y="97954"/>
                  <a:pt x="838200" y="97954"/>
                </a:cubicBezTo>
                <a:lnTo>
                  <a:pt x="631372" y="119726"/>
                </a:lnTo>
                <a:cubicBezTo>
                  <a:pt x="596718" y="123725"/>
                  <a:pt x="547203" y="129639"/>
                  <a:pt x="511629" y="141497"/>
                </a:cubicBezTo>
                <a:cubicBezTo>
                  <a:pt x="481350" y="151590"/>
                  <a:pt x="449157" y="163503"/>
                  <a:pt x="424543" y="185040"/>
                </a:cubicBezTo>
                <a:cubicBezTo>
                  <a:pt x="405234" y="201936"/>
                  <a:pt x="370115" y="239469"/>
                  <a:pt x="370115" y="239469"/>
                </a:cubicBezTo>
                <a:cubicBezTo>
                  <a:pt x="366486" y="257612"/>
                  <a:pt x="365726" y="276573"/>
                  <a:pt x="359229" y="293897"/>
                </a:cubicBezTo>
                <a:cubicBezTo>
                  <a:pt x="354635" y="306147"/>
                  <a:pt x="343308" y="314852"/>
                  <a:pt x="337457" y="326554"/>
                </a:cubicBezTo>
                <a:cubicBezTo>
                  <a:pt x="332325" y="336817"/>
                  <a:pt x="330200" y="348326"/>
                  <a:pt x="326572" y="359212"/>
                </a:cubicBezTo>
                <a:cubicBezTo>
                  <a:pt x="330200" y="431783"/>
                  <a:pt x="325977" y="505177"/>
                  <a:pt x="337457" y="576926"/>
                </a:cubicBezTo>
                <a:cubicBezTo>
                  <a:pt x="340800" y="597818"/>
                  <a:pt x="360653" y="612430"/>
                  <a:pt x="370115" y="631354"/>
                </a:cubicBezTo>
                <a:cubicBezTo>
                  <a:pt x="375247" y="641617"/>
                  <a:pt x="375096" y="654172"/>
                  <a:pt x="381000" y="664012"/>
                </a:cubicBezTo>
                <a:cubicBezTo>
                  <a:pt x="386280" y="672813"/>
                  <a:pt x="396361" y="677769"/>
                  <a:pt x="402772" y="685783"/>
                </a:cubicBezTo>
                <a:cubicBezTo>
                  <a:pt x="421757" y="709514"/>
                  <a:pt x="428618" y="734764"/>
                  <a:pt x="457200" y="751097"/>
                </a:cubicBezTo>
                <a:cubicBezTo>
                  <a:pt x="470190" y="758520"/>
                  <a:pt x="486550" y="757252"/>
                  <a:pt x="500743" y="761983"/>
                </a:cubicBezTo>
                <a:cubicBezTo>
                  <a:pt x="623719" y="802975"/>
                  <a:pt x="494368" y="768553"/>
                  <a:pt x="598715" y="794640"/>
                </a:cubicBezTo>
                <a:cubicBezTo>
                  <a:pt x="638629" y="791011"/>
                  <a:pt x="679698" y="793954"/>
                  <a:pt x="718457" y="783754"/>
                </a:cubicBezTo>
                <a:cubicBezTo>
                  <a:pt x="787083" y="765695"/>
                  <a:pt x="790698" y="745584"/>
                  <a:pt x="838200" y="718440"/>
                </a:cubicBezTo>
                <a:cubicBezTo>
                  <a:pt x="869093" y="700787"/>
                  <a:pt x="887874" y="697634"/>
                  <a:pt x="914400" y="674897"/>
                </a:cubicBezTo>
                <a:cubicBezTo>
                  <a:pt x="937833" y="654811"/>
                  <a:pt x="965271" y="627585"/>
                  <a:pt x="979715" y="598697"/>
                </a:cubicBezTo>
                <a:cubicBezTo>
                  <a:pt x="988454" y="581220"/>
                  <a:pt x="994229" y="562412"/>
                  <a:pt x="1001486" y="544269"/>
                </a:cubicBezTo>
                <a:cubicBezTo>
                  <a:pt x="997857" y="504355"/>
                  <a:pt x="1000927" y="463252"/>
                  <a:pt x="990600" y="424526"/>
                </a:cubicBezTo>
                <a:cubicBezTo>
                  <a:pt x="985925" y="406996"/>
                  <a:pt x="969890" y="394637"/>
                  <a:pt x="957943" y="380983"/>
                </a:cubicBezTo>
                <a:cubicBezTo>
                  <a:pt x="944426" y="365535"/>
                  <a:pt x="930821" y="349756"/>
                  <a:pt x="914400" y="337440"/>
                </a:cubicBezTo>
                <a:cubicBezTo>
                  <a:pt x="885939" y="316095"/>
                  <a:pt x="860358" y="313044"/>
                  <a:pt x="827315" y="304783"/>
                </a:cubicBezTo>
                <a:cubicBezTo>
                  <a:pt x="798286" y="308412"/>
                  <a:pt x="768453" y="307972"/>
                  <a:pt x="740229" y="315669"/>
                </a:cubicBezTo>
                <a:cubicBezTo>
                  <a:pt x="721347" y="320819"/>
                  <a:pt x="699318" y="345694"/>
                  <a:pt x="685800" y="359212"/>
                </a:cubicBezTo>
                <a:cubicBezTo>
                  <a:pt x="673639" y="395699"/>
                  <a:pt x="658005" y="426376"/>
                  <a:pt x="685800" y="468069"/>
                </a:cubicBezTo>
                <a:cubicBezTo>
                  <a:pt x="689518" y="473646"/>
                  <a:pt x="757726" y="495672"/>
                  <a:pt x="772886" y="500726"/>
                </a:cubicBezTo>
                <a:cubicBezTo>
                  <a:pt x="791029" y="497097"/>
                  <a:pt x="810407" y="497355"/>
                  <a:pt x="827315" y="489840"/>
                </a:cubicBezTo>
                <a:cubicBezTo>
                  <a:pt x="850600" y="479491"/>
                  <a:pt x="874132" y="453908"/>
                  <a:pt x="892629" y="435412"/>
                </a:cubicBezTo>
                <a:cubicBezTo>
                  <a:pt x="878115" y="431783"/>
                  <a:pt x="863897" y="422410"/>
                  <a:pt x="849086" y="424526"/>
                </a:cubicBezTo>
                <a:cubicBezTo>
                  <a:pt x="828691" y="427439"/>
                  <a:pt x="809361" y="456306"/>
                  <a:pt x="794657" y="468069"/>
                </a:cubicBezTo>
                <a:cubicBezTo>
                  <a:pt x="784441" y="476242"/>
                  <a:pt x="772886" y="482583"/>
                  <a:pt x="762000" y="489840"/>
                </a:cubicBezTo>
                <a:cubicBezTo>
                  <a:pt x="747486" y="486211"/>
                  <a:pt x="730905" y="487253"/>
                  <a:pt x="718457" y="478954"/>
                </a:cubicBezTo>
                <a:cubicBezTo>
                  <a:pt x="686311" y="457523"/>
                  <a:pt x="696066" y="440488"/>
                  <a:pt x="707572" y="413640"/>
                </a:cubicBezTo>
                <a:cubicBezTo>
                  <a:pt x="713964" y="398725"/>
                  <a:pt x="721292" y="384186"/>
                  <a:pt x="729343" y="370097"/>
                </a:cubicBezTo>
                <a:cubicBezTo>
                  <a:pt x="735834" y="358738"/>
                  <a:pt x="740229" y="344697"/>
                  <a:pt x="751115" y="337440"/>
                </a:cubicBezTo>
                <a:cubicBezTo>
                  <a:pt x="763563" y="329141"/>
                  <a:pt x="780143" y="330183"/>
                  <a:pt x="794657" y="326554"/>
                </a:cubicBezTo>
                <a:cubicBezTo>
                  <a:pt x="825909" y="334367"/>
                  <a:pt x="877012" y="345960"/>
                  <a:pt x="903515" y="359212"/>
                </a:cubicBezTo>
                <a:lnTo>
                  <a:pt x="947057" y="380983"/>
                </a:lnTo>
                <a:cubicBezTo>
                  <a:pt x="950686" y="395497"/>
                  <a:pt x="957943" y="409565"/>
                  <a:pt x="957943" y="424526"/>
                </a:cubicBezTo>
                <a:cubicBezTo>
                  <a:pt x="957943" y="436001"/>
                  <a:pt x="952630" y="447152"/>
                  <a:pt x="947057" y="457183"/>
                </a:cubicBezTo>
                <a:cubicBezTo>
                  <a:pt x="910947" y="522182"/>
                  <a:pt x="900773" y="525239"/>
                  <a:pt x="849086" y="576926"/>
                </a:cubicBezTo>
                <a:lnTo>
                  <a:pt x="794657" y="631354"/>
                </a:lnTo>
                <a:cubicBezTo>
                  <a:pt x="769812" y="656199"/>
                  <a:pt x="763853" y="664215"/>
                  <a:pt x="729343" y="685783"/>
                </a:cubicBezTo>
                <a:cubicBezTo>
                  <a:pt x="698599" y="704998"/>
                  <a:pt x="684887" y="707858"/>
                  <a:pt x="653143" y="718440"/>
                </a:cubicBezTo>
                <a:cubicBezTo>
                  <a:pt x="620486" y="714811"/>
                  <a:pt x="586577" y="717217"/>
                  <a:pt x="555172" y="707554"/>
                </a:cubicBezTo>
                <a:cubicBezTo>
                  <a:pt x="527577" y="699063"/>
                  <a:pt x="510792" y="670572"/>
                  <a:pt x="489857" y="653126"/>
                </a:cubicBezTo>
                <a:cubicBezTo>
                  <a:pt x="475919" y="641511"/>
                  <a:pt x="459144" y="633298"/>
                  <a:pt x="446315" y="620469"/>
                </a:cubicBezTo>
                <a:cubicBezTo>
                  <a:pt x="437064" y="611218"/>
                  <a:pt x="432147" y="598458"/>
                  <a:pt x="424543" y="587812"/>
                </a:cubicBezTo>
                <a:cubicBezTo>
                  <a:pt x="413998" y="573049"/>
                  <a:pt x="402772" y="558783"/>
                  <a:pt x="391886" y="544269"/>
                </a:cubicBezTo>
                <a:cubicBezTo>
                  <a:pt x="371726" y="483790"/>
                  <a:pt x="376535" y="513422"/>
                  <a:pt x="391886" y="413640"/>
                </a:cubicBezTo>
                <a:cubicBezTo>
                  <a:pt x="394161" y="398853"/>
                  <a:pt x="394931" y="382839"/>
                  <a:pt x="402772" y="370097"/>
                </a:cubicBezTo>
                <a:cubicBezTo>
                  <a:pt x="424455" y="334862"/>
                  <a:pt x="449718" y="301380"/>
                  <a:pt x="478972" y="272126"/>
                </a:cubicBezTo>
                <a:cubicBezTo>
                  <a:pt x="500743" y="250355"/>
                  <a:pt x="515077" y="216549"/>
                  <a:pt x="544286" y="206812"/>
                </a:cubicBezTo>
                <a:cubicBezTo>
                  <a:pt x="566057" y="199555"/>
                  <a:pt x="589074" y="195303"/>
                  <a:pt x="609600" y="185040"/>
                </a:cubicBezTo>
                <a:cubicBezTo>
                  <a:pt x="624114" y="177783"/>
                  <a:pt x="637600" y="167932"/>
                  <a:pt x="653143" y="163269"/>
                </a:cubicBezTo>
                <a:cubicBezTo>
                  <a:pt x="674284" y="156927"/>
                  <a:pt x="696686" y="156012"/>
                  <a:pt x="718457" y="152383"/>
                </a:cubicBezTo>
                <a:cubicBezTo>
                  <a:pt x="801914" y="156012"/>
                  <a:pt x="885843" y="153694"/>
                  <a:pt x="968829" y="163269"/>
                </a:cubicBezTo>
                <a:cubicBezTo>
                  <a:pt x="981826" y="164769"/>
                  <a:pt x="989531" y="179727"/>
                  <a:pt x="1001486" y="185040"/>
                </a:cubicBezTo>
                <a:cubicBezTo>
                  <a:pt x="1022457" y="194361"/>
                  <a:pt x="1066800" y="206812"/>
                  <a:pt x="1066800" y="206812"/>
                </a:cubicBezTo>
                <a:cubicBezTo>
                  <a:pt x="1074057" y="217698"/>
                  <a:pt x="1082721" y="227767"/>
                  <a:pt x="1088572" y="239469"/>
                </a:cubicBezTo>
                <a:cubicBezTo>
                  <a:pt x="1093704" y="249732"/>
                  <a:pt x="1099682" y="260654"/>
                  <a:pt x="1099457" y="272126"/>
                </a:cubicBezTo>
                <a:cubicBezTo>
                  <a:pt x="1096039" y="446415"/>
                  <a:pt x="1132813" y="629264"/>
                  <a:pt x="1077686" y="794640"/>
                </a:cubicBezTo>
                <a:cubicBezTo>
                  <a:pt x="1074057" y="805526"/>
                  <a:pt x="1069952" y="816264"/>
                  <a:pt x="1066800" y="827297"/>
                </a:cubicBezTo>
                <a:cubicBezTo>
                  <a:pt x="1054856" y="869103"/>
                  <a:pt x="1056665" y="883979"/>
                  <a:pt x="1034143" y="925269"/>
                </a:cubicBezTo>
                <a:cubicBezTo>
                  <a:pt x="1021613" y="948240"/>
                  <a:pt x="1005114" y="968812"/>
                  <a:pt x="990600" y="990583"/>
                </a:cubicBezTo>
                <a:cubicBezTo>
                  <a:pt x="962310" y="1033018"/>
                  <a:pt x="953228" y="1051269"/>
                  <a:pt x="903515" y="1088554"/>
                </a:cubicBezTo>
                <a:lnTo>
                  <a:pt x="772886" y="1186526"/>
                </a:lnTo>
                <a:cubicBezTo>
                  <a:pt x="758372" y="1197412"/>
                  <a:pt x="742172" y="1206354"/>
                  <a:pt x="729343" y="1219183"/>
                </a:cubicBezTo>
                <a:lnTo>
                  <a:pt x="609600" y="1338926"/>
                </a:lnTo>
                <a:cubicBezTo>
                  <a:pt x="595086" y="1353440"/>
                  <a:pt x="583136" y="1371083"/>
                  <a:pt x="566057" y="1382469"/>
                </a:cubicBezTo>
                <a:lnTo>
                  <a:pt x="500743" y="1426012"/>
                </a:lnTo>
                <a:cubicBezTo>
                  <a:pt x="489857" y="1433269"/>
                  <a:pt x="478302" y="1439610"/>
                  <a:pt x="468086" y="1447783"/>
                </a:cubicBezTo>
                <a:cubicBezTo>
                  <a:pt x="447404" y="1464329"/>
                  <a:pt x="408234" y="1498242"/>
                  <a:pt x="381000" y="1513097"/>
                </a:cubicBezTo>
                <a:cubicBezTo>
                  <a:pt x="352508" y="1528638"/>
                  <a:pt x="322943" y="1542126"/>
                  <a:pt x="293915" y="1556640"/>
                </a:cubicBezTo>
                <a:cubicBezTo>
                  <a:pt x="293910" y="1556642"/>
                  <a:pt x="206834" y="1600182"/>
                  <a:pt x="206829" y="1600183"/>
                </a:cubicBezTo>
                <a:lnTo>
                  <a:pt x="163286" y="1611069"/>
                </a:lnTo>
                <a:cubicBezTo>
                  <a:pt x="152400" y="1618326"/>
                  <a:pt x="130629" y="1619757"/>
                  <a:pt x="130629" y="1632840"/>
                </a:cubicBezTo>
                <a:cubicBezTo>
                  <a:pt x="130629" y="1644315"/>
                  <a:pt x="152739" y="1626474"/>
                  <a:pt x="163286" y="1621954"/>
                </a:cubicBezTo>
                <a:cubicBezTo>
                  <a:pt x="178201" y="1615562"/>
                  <a:pt x="193487" y="1609420"/>
                  <a:pt x="206829" y="1600183"/>
                </a:cubicBezTo>
                <a:cubicBezTo>
                  <a:pt x="240845" y="1576634"/>
                  <a:pt x="270376" y="1546932"/>
                  <a:pt x="304800" y="1523983"/>
                </a:cubicBezTo>
                <a:cubicBezTo>
                  <a:pt x="315686" y="1516726"/>
                  <a:pt x="325755" y="1508063"/>
                  <a:pt x="337457" y="1502212"/>
                </a:cubicBezTo>
                <a:cubicBezTo>
                  <a:pt x="347720" y="1497080"/>
                  <a:pt x="359229" y="1494955"/>
                  <a:pt x="370115" y="1491326"/>
                </a:cubicBezTo>
                <a:cubicBezTo>
                  <a:pt x="453363" y="1428889"/>
                  <a:pt x="373526" y="1484711"/>
                  <a:pt x="457200" y="1436897"/>
                </a:cubicBezTo>
                <a:cubicBezTo>
                  <a:pt x="468559" y="1430406"/>
                  <a:pt x="479641" y="1423299"/>
                  <a:pt x="489857" y="1415126"/>
                </a:cubicBezTo>
                <a:cubicBezTo>
                  <a:pt x="497871" y="1408715"/>
                  <a:pt x="511629" y="1383091"/>
                  <a:pt x="511629" y="1393354"/>
                </a:cubicBezTo>
                <a:cubicBezTo>
                  <a:pt x="511629" y="1424321"/>
                  <a:pt x="446888" y="1450484"/>
                  <a:pt x="435429" y="1458669"/>
                </a:cubicBezTo>
                <a:cubicBezTo>
                  <a:pt x="427077" y="1464634"/>
                  <a:pt x="422196" y="1474747"/>
                  <a:pt x="413657" y="1480440"/>
                </a:cubicBezTo>
                <a:cubicBezTo>
                  <a:pt x="400155" y="1489441"/>
                  <a:pt x="384204" y="1494161"/>
                  <a:pt x="370115" y="1502212"/>
                </a:cubicBezTo>
                <a:cubicBezTo>
                  <a:pt x="358756" y="1508703"/>
                  <a:pt x="348943" y="1517718"/>
                  <a:pt x="337457" y="1523983"/>
                </a:cubicBezTo>
                <a:cubicBezTo>
                  <a:pt x="308965" y="1539524"/>
                  <a:pt x="277376" y="1549523"/>
                  <a:pt x="250372" y="1567526"/>
                </a:cubicBezTo>
                <a:cubicBezTo>
                  <a:pt x="175510" y="1617434"/>
                  <a:pt x="209881" y="1602795"/>
                  <a:pt x="152400" y="1621954"/>
                </a:cubicBezTo>
                <a:cubicBezTo>
                  <a:pt x="163286" y="1611068"/>
                  <a:pt x="171946" y="1597365"/>
                  <a:pt x="185057" y="1589297"/>
                </a:cubicBezTo>
                <a:cubicBezTo>
                  <a:pt x="219608" y="1568035"/>
                  <a:pt x="257629" y="1553012"/>
                  <a:pt x="293915" y="1534869"/>
                </a:cubicBezTo>
                <a:cubicBezTo>
                  <a:pt x="322943" y="1520355"/>
                  <a:pt x="353478" y="1508527"/>
                  <a:pt x="381000" y="1491326"/>
                </a:cubicBezTo>
                <a:lnTo>
                  <a:pt x="555172" y="1382469"/>
                </a:lnTo>
                <a:cubicBezTo>
                  <a:pt x="580161" y="1367258"/>
                  <a:pt x="607968" y="1356479"/>
                  <a:pt x="631372" y="1338926"/>
                </a:cubicBezTo>
                <a:cubicBezTo>
                  <a:pt x="645886" y="1328040"/>
                  <a:pt x="691143" y="1298155"/>
                  <a:pt x="674915" y="1306269"/>
                </a:cubicBezTo>
                <a:cubicBezTo>
                  <a:pt x="621566" y="1332943"/>
                  <a:pt x="599177" y="1354966"/>
                  <a:pt x="555172" y="1382469"/>
                </a:cubicBezTo>
                <a:cubicBezTo>
                  <a:pt x="537230" y="1393683"/>
                  <a:pt x="518685" y="1403912"/>
                  <a:pt x="500743" y="1415126"/>
                </a:cubicBezTo>
                <a:cubicBezTo>
                  <a:pt x="489649" y="1422060"/>
                  <a:pt x="455003" y="1436897"/>
                  <a:pt x="468086" y="1436897"/>
                </a:cubicBezTo>
                <a:cubicBezTo>
                  <a:pt x="484313" y="1436897"/>
                  <a:pt x="497540" y="1423177"/>
                  <a:pt x="511629" y="1415126"/>
                </a:cubicBezTo>
                <a:cubicBezTo>
                  <a:pt x="619334" y="1353580"/>
                  <a:pt x="456247" y="1437373"/>
                  <a:pt x="587829" y="1371583"/>
                </a:cubicBezTo>
                <a:cubicBezTo>
                  <a:pt x="621588" y="1337824"/>
                  <a:pt x="634938" y="1320368"/>
                  <a:pt x="674915" y="1295383"/>
                </a:cubicBezTo>
                <a:cubicBezTo>
                  <a:pt x="776208" y="1232075"/>
                  <a:pt x="649570" y="1330722"/>
                  <a:pt x="783772" y="1230069"/>
                </a:cubicBezTo>
                <a:cubicBezTo>
                  <a:pt x="812800" y="1208297"/>
                  <a:pt x="845199" y="1190411"/>
                  <a:pt x="870857" y="1164754"/>
                </a:cubicBezTo>
                <a:cubicBezTo>
                  <a:pt x="878114" y="1157497"/>
                  <a:pt x="884958" y="1149801"/>
                  <a:pt x="892629" y="1142983"/>
                </a:cubicBezTo>
                <a:cubicBezTo>
                  <a:pt x="917633" y="1120758"/>
                  <a:pt x="944314" y="1100433"/>
                  <a:pt x="968829" y="1077669"/>
                </a:cubicBezTo>
                <a:cubicBezTo>
                  <a:pt x="995152" y="1053227"/>
                  <a:pt x="1019629" y="1026869"/>
                  <a:pt x="1045029" y="1001469"/>
                </a:cubicBezTo>
                <a:cubicBezTo>
                  <a:pt x="1052286" y="994212"/>
                  <a:pt x="1075339" y="974004"/>
                  <a:pt x="1066800" y="979697"/>
                </a:cubicBezTo>
                <a:cubicBezTo>
                  <a:pt x="1014030" y="1014878"/>
                  <a:pt x="954812" y="1051275"/>
                  <a:pt x="925286" y="1110326"/>
                </a:cubicBezTo>
                <a:cubicBezTo>
                  <a:pt x="914400" y="1132097"/>
                  <a:pt x="904285" y="1154271"/>
                  <a:pt x="892629" y="1175640"/>
                </a:cubicBezTo>
                <a:cubicBezTo>
                  <a:pt x="872823" y="1211951"/>
                  <a:pt x="853643" y="1242019"/>
                  <a:pt x="827315" y="1273612"/>
                </a:cubicBezTo>
                <a:cubicBezTo>
                  <a:pt x="820745" y="1281496"/>
                  <a:pt x="812800" y="1288126"/>
                  <a:pt x="805543" y="1295383"/>
                </a:cubicBezTo>
                <a:cubicBezTo>
                  <a:pt x="809172" y="1284497"/>
                  <a:pt x="811909" y="1273273"/>
                  <a:pt x="816429" y="1262726"/>
                </a:cubicBezTo>
                <a:cubicBezTo>
                  <a:pt x="829468" y="1232303"/>
                  <a:pt x="840956" y="1212673"/>
                  <a:pt x="859972" y="1186526"/>
                </a:cubicBezTo>
                <a:cubicBezTo>
                  <a:pt x="881314" y="1157180"/>
                  <a:pt x="906617" y="1130555"/>
                  <a:pt x="925286" y="1099440"/>
                </a:cubicBezTo>
                <a:cubicBezTo>
                  <a:pt x="1007077" y="963123"/>
                  <a:pt x="906362" y="1134134"/>
                  <a:pt x="990600" y="979697"/>
                </a:cubicBezTo>
                <a:cubicBezTo>
                  <a:pt x="1072631" y="829306"/>
                  <a:pt x="982330" y="1007122"/>
                  <a:pt x="1045029" y="881726"/>
                </a:cubicBezTo>
                <a:cubicBezTo>
                  <a:pt x="1041400" y="867212"/>
                  <a:pt x="1047525" y="844874"/>
                  <a:pt x="1034143" y="838183"/>
                </a:cubicBezTo>
                <a:cubicBezTo>
                  <a:pt x="1022441" y="832332"/>
                  <a:pt x="1011702" y="851781"/>
                  <a:pt x="1001486" y="859954"/>
                </a:cubicBezTo>
                <a:cubicBezTo>
                  <a:pt x="964221" y="889767"/>
                  <a:pt x="960732" y="919693"/>
                  <a:pt x="936172" y="968812"/>
                </a:cubicBezTo>
                <a:lnTo>
                  <a:pt x="914400" y="1012354"/>
                </a:lnTo>
                <a:cubicBezTo>
                  <a:pt x="910772" y="1034126"/>
                  <a:pt x="903515" y="1055597"/>
                  <a:pt x="903515" y="1077669"/>
                </a:cubicBezTo>
                <a:cubicBezTo>
                  <a:pt x="903515" y="1092630"/>
                  <a:pt x="899730" y="1118278"/>
                  <a:pt x="914400" y="1121212"/>
                </a:cubicBezTo>
                <a:cubicBezTo>
                  <a:pt x="932191" y="1124770"/>
                  <a:pt x="943429" y="1099440"/>
                  <a:pt x="957943" y="1088554"/>
                </a:cubicBezTo>
                <a:cubicBezTo>
                  <a:pt x="965200" y="1074040"/>
                  <a:pt x="971664" y="1059101"/>
                  <a:pt x="979715" y="1045012"/>
                </a:cubicBezTo>
                <a:cubicBezTo>
                  <a:pt x="986206" y="1033653"/>
                  <a:pt x="994552" y="1023449"/>
                  <a:pt x="1001486" y="1012354"/>
                </a:cubicBezTo>
                <a:cubicBezTo>
                  <a:pt x="1012700" y="994412"/>
                  <a:pt x="1023868" y="976421"/>
                  <a:pt x="1034143" y="957926"/>
                </a:cubicBezTo>
                <a:cubicBezTo>
                  <a:pt x="1091859" y="854039"/>
                  <a:pt x="1017129" y="981068"/>
                  <a:pt x="1077686" y="859954"/>
                </a:cubicBezTo>
                <a:cubicBezTo>
                  <a:pt x="1087148" y="841030"/>
                  <a:pt x="1099457" y="823669"/>
                  <a:pt x="1110343" y="805526"/>
                </a:cubicBezTo>
                <a:cubicBezTo>
                  <a:pt x="1113972" y="783755"/>
                  <a:pt x="1116441" y="761758"/>
                  <a:pt x="1121229" y="740212"/>
                </a:cubicBezTo>
                <a:cubicBezTo>
                  <a:pt x="1123718" y="729010"/>
                  <a:pt x="1132115" y="719029"/>
                  <a:pt x="1132115" y="707554"/>
                </a:cubicBezTo>
                <a:cubicBezTo>
                  <a:pt x="1132115" y="663860"/>
                  <a:pt x="1124858" y="620469"/>
                  <a:pt x="1121229" y="576926"/>
                </a:cubicBezTo>
                <a:cubicBezTo>
                  <a:pt x="1113972" y="584183"/>
                  <a:pt x="1105150" y="590158"/>
                  <a:pt x="1099457" y="598697"/>
                </a:cubicBezTo>
                <a:cubicBezTo>
                  <a:pt x="1073310" y="637918"/>
                  <a:pt x="1065017" y="683816"/>
                  <a:pt x="1055915" y="729326"/>
                </a:cubicBezTo>
                <a:cubicBezTo>
                  <a:pt x="1039997" y="808914"/>
                  <a:pt x="1047646" y="765438"/>
                  <a:pt x="1034143" y="859954"/>
                </a:cubicBezTo>
                <a:cubicBezTo>
                  <a:pt x="1037772" y="870840"/>
                  <a:pt x="1034766" y="897744"/>
                  <a:pt x="1045029" y="892612"/>
                </a:cubicBezTo>
                <a:cubicBezTo>
                  <a:pt x="1062825" y="883714"/>
                  <a:pt x="1092838" y="800303"/>
                  <a:pt x="1099457" y="783754"/>
                </a:cubicBezTo>
                <a:cubicBezTo>
                  <a:pt x="1106714" y="740211"/>
                  <a:pt x="1109102" y="695571"/>
                  <a:pt x="1121229" y="653126"/>
                </a:cubicBezTo>
                <a:cubicBezTo>
                  <a:pt x="1153590" y="539862"/>
                  <a:pt x="1135825" y="615115"/>
                  <a:pt x="1153886" y="500726"/>
                </a:cubicBezTo>
                <a:cubicBezTo>
                  <a:pt x="1160771" y="457123"/>
                  <a:pt x="1202143" y="334782"/>
                  <a:pt x="1175657" y="370097"/>
                </a:cubicBezTo>
                <a:cubicBezTo>
                  <a:pt x="1144966" y="411018"/>
                  <a:pt x="1134993" y="416455"/>
                  <a:pt x="1121229" y="468069"/>
                </a:cubicBezTo>
                <a:cubicBezTo>
                  <a:pt x="1111694" y="503824"/>
                  <a:pt x="1099457" y="576926"/>
                  <a:pt x="1099457" y="576926"/>
                </a:cubicBezTo>
                <a:cubicBezTo>
                  <a:pt x="1103086" y="595069"/>
                  <a:pt x="1097260" y="618271"/>
                  <a:pt x="1110343" y="631354"/>
                </a:cubicBezTo>
                <a:cubicBezTo>
                  <a:pt x="1118457" y="639468"/>
                  <a:pt x="1121229" y="610172"/>
                  <a:pt x="1121229" y="598697"/>
                </a:cubicBezTo>
                <a:cubicBezTo>
                  <a:pt x="1121229" y="489780"/>
                  <a:pt x="1110343" y="381043"/>
                  <a:pt x="1110343" y="272126"/>
                </a:cubicBezTo>
                <a:cubicBezTo>
                  <a:pt x="1110343" y="224815"/>
                  <a:pt x="1117600" y="366469"/>
                  <a:pt x="1121229" y="413640"/>
                </a:cubicBezTo>
                <a:cubicBezTo>
                  <a:pt x="1124858" y="388240"/>
                  <a:pt x="1132115" y="363098"/>
                  <a:pt x="1132115" y="337440"/>
                </a:cubicBezTo>
                <a:cubicBezTo>
                  <a:pt x="1132115" y="325965"/>
                  <a:pt x="1124381" y="315816"/>
                  <a:pt x="1121229" y="304783"/>
                </a:cubicBezTo>
                <a:cubicBezTo>
                  <a:pt x="1095817" y="215844"/>
                  <a:pt x="1132511" y="301810"/>
                  <a:pt x="1055915" y="174154"/>
                </a:cubicBezTo>
                <a:cubicBezTo>
                  <a:pt x="1031306" y="133141"/>
                  <a:pt x="1031722" y="116230"/>
                  <a:pt x="990600" y="97954"/>
                </a:cubicBezTo>
                <a:cubicBezTo>
                  <a:pt x="856636" y="38414"/>
                  <a:pt x="983051" y="103287"/>
                  <a:pt x="881743" y="65297"/>
                </a:cubicBezTo>
                <a:cubicBezTo>
                  <a:pt x="866549" y="59599"/>
                  <a:pt x="852714" y="50783"/>
                  <a:pt x="838200" y="43526"/>
                </a:cubicBezTo>
                <a:cubicBezTo>
                  <a:pt x="743857" y="47155"/>
                  <a:pt x="649083" y="44697"/>
                  <a:pt x="555172" y="54412"/>
                </a:cubicBezTo>
                <a:cubicBezTo>
                  <a:pt x="542159" y="55758"/>
                  <a:pt x="534217" y="70332"/>
                  <a:pt x="522515" y="76183"/>
                </a:cubicBezTo>
                <a:cubicBezTo>
                  <a:pt x="432377" y="121251"/>
                  <a:pt x="550788" y="46449"/>
                  <a:pt x="457200" y="108840"/>
                </a:cubicBezTo>
                <a:lnTo>
                  <a:pt x="435429" y="174154"/>
                </a:lnTo>
                <a:cubicBezTo>
                  <a:pt x="431800" y="185040"/>
                  <a:pt x="426793" y="195560"/>
                  <a:pt x="424543" y="206812"/>
                </a:cubicBezTo>
                <a:lnTo>
                  <a:pt x="413657" y="261240"/>
                </a:lnTo>
                <a:cubicBezTo>
                  <a:pt x="417286" y="330183"/>
                  <a:pt x="418292" y="399314"/>
                  <a:pt x="424543" y="468069"/>
                </a:cubicBezTo>
                <a:cubicBezTo>
                  <a:pt x="427995" y="506043"/>
                  <a:pt x="443820" y="505073"/>
                  <a:pt x="468086" y="533383"/>
                </a:cubicBezTo>
                <a:cubicBezTo>
                  <a:pt x="483114" y="550916"/>
                  <a:pt x="510710" y="596617"/>
                  <a:pt x="533400" y="609583"/>
                </a:cubicBezTo>
                <a:cubicBezTo>
                  <a:pt x="546390" y="617006"/>
                  <a:pt x="562429" y="616840"/>
                  <a:pt x="576943" y="620469"/>
                </a:cubicBezTo>
                <a:cubicBezTo>
                  <a:pt x="796893" y="598473"/>
                  <a:pt x="610952" y="622375"/>
                  <a:pt x="729343" y="598697"/>
                </a:cubicBezTo>
                <a:cubicBezTo>
                  <a:pt x="777884" y="588989"/>
                  <a:pt x="802374" y="588604"/>
                  <a:pt x="849086" y="576926"/>
                </a:cubicBezTo>
                <a:cubicBezTo>
                  <a:pt x="860218" y="574143"/>
                  <a:pt x="870710" y="569192"/>
                  <a:pt x="881743" y="566040"/>
                </a:cubicBezTo>
                <a:cubicBezTo>
                  <a:pt x="896128" y="561930"/>
                  <a:pt x="910956" y="559453"/>
                  <a:pt x="925286" y="555154"/>
                </a:cubicBezTo>
                <a:cubicBezTo>
                  <a:pt x="947267" y="548560"/>
                  <a:pt x="990600" y="533383"/>
                  <a:pt x="990600" y="533383"/>
                </a:cubicBezTo>
                <a:cubicBezTo>
                  <a:pt x="986972" y="500726"/>
                  <a:pt x="990106" y="466584"/>
                  <a:pt x="979715" y="435412"/>
                </a:cubicBezTo>
                <a:cubicBezTo>
                  <a:pt x="974847" y="420807"/>
                  <a:pt x="958884" y="412610"/>
                  <a:pt x="947057" y="402754"/>
                </a:cubicBezTo>
                <a:cubicBezTo>
                  <a:pt x="916956" y="377670"/>
                  <a:pt x="898446" y="374602"/>
                  <a:pt x="859972" y="359212"/>
                </a:cubicBezTo>
                <a:cubicBezTo>
                  <a:pt x="834572" y="362840"/>
                  <a:pt x="808664" y="363874"/>
                  <a:pt x="783772" y="370097"/>
                </a:cubicBezTo>
                <a:cubicBezTo>
                  <a:pt x="764815" y="374836"/>
                  <a:pt x="747640" y="385008"/>
                  <a:pt x="729343" y="391869"/>
                </a:cubicBezTo>
                <a:cubicBezTo>
                  <a:pt x="718599" y="395898"/>
                  <a:pt x="707233" y="398234"/>
                  <a:pt x="696686" y="402754"/>
                </a:cubicBezTo>
                <a:cubicBezTo>
                  <a:pt x="681770" y="409146"/>
                  <a:pt x="653143" y="408298"/>
                  <a:pt x="653143" y="424526"/>
                </a:cubicBezTo>
                <a:cubicBezTo>
                  <a:pt x="653143" y="439487"/>
                  <a:pt x="682172" y="417269"/>
                  <a:pt x="696686" y="413640"/>
                </a:cubicBezTo>
                <a:lnTo>
                  <a:pt x="762000" y="370097"/>
                </a:lnTo>
                <a:cubicBezTo>
                  <a:pt x="772886" y="362840"/>
                  <a:pt x="782246" y="352463"/>
                  <a:pt x="794657" y="348326"/>
                </a:cubicBezTo>
                <a:lnTo>
                  <a:pt x="859972" y="326554"/>
                </a:lnTo>
                <a:cubicBezTo>
                  <a:pt x="870858" y="333811"/>
                  <a:pt x="883378" y="339075"/>
                  <a:pt x="892629" y="348326"/>
                </a:cubicBezTo>
                <a:cubicBezTo>
                  <a:pt x="917687" y="373384"/>
                  <a:pt x="916958" y="391216"/>
                  <a:pt x="925286" y="424526"/>
                </a:cubicBezTo>
                <a:cubicBezTo>
                  <a:pt x="921657" y="453555"/>
                  <a:pt x="919633" y="482829"/>
                  <a:pt x="914400" y="511612"/>
                </a:cubicBezTo>
                <a:cubicBezTo>
                  <a:pt x="907747" y="548206"/>
                  <a:pt x="900338" y="544385"/>
                  <a:pt x="881743" y="576926"/>
                </a:cubicBezTo>
                <a:cubicBezTo>
                  <a:pt x="840475" y="649146"/>
                  <a:pt x="884498" y="595944"/>
                  <a:pt x="816429" y="664012"/>
                </a:cubicBezTo>
                <a:cubicBezTo>
                  <a:pt x="809172" y="671269"/>
                  <a:pt x="800350" y="677243"/>
                  <a:pt x="794657" y="685783"/>
                </a:cubicBezTo>
                <a:cubicBezTo>
                  <a:pt x="787400" y="696669"/>
                  <a:pt x="783102" y="710267"/>
                  <a:pt x="772886" y="718440"/>
                </a:cubicBezTo>
                <a:cubicBezTo>
                  <a:pt x="763926" y="725608"/>
                  <a:pt x="751115" y="725697"/>
                  <a:pt x="740229" y="729326"/>
                </a:cubicBezTo>
                <a:cubicBezTo>
                  <a:pt x="718458" y="725697"/>
                  <a:pt x="695701" y="725864"/>
                  <a:pt x="674915" y="718440"/>
                </a:cubicBezTo>
                <a:cubicBezTo>
                  <a:pt x="644351" y="707524"/>
                  <a:pt x="610779" y="697845"/>
                  <a:pt x="587829" y="674897"/>
                </a:cubicBezTo>
                <a:lnTo>
                  <a:pt x="576943" y="664012"/>
                </a:lnTo>
                <a:lnTo>
                  <a:pt x="598715" y="685783"/>
                </a:lnTo>
                <a:cubicBezTo>
                  <a:pt x="595086" y="703926"/>
                  <a:pt x="597009" y="724148"/>
                  <a:pt x="587829" y="740212"/>
                </a:cubicBezTo>
                <a:cubicBezTo>
                  <a:pt x="577899" y="757589"/>
                  <a:pt x="539277" y="767282"/>
                  <a:pt x="522515" y="772869"/>
                </a:cubicBezTo>
                <a:cubicBezTo>
                  <a:pt x="509707" y="771884"/>
                  <a:pt x="381480" y="769964"/>
                  <a:pt x="337457" y="751097"/>
                </a:cubicBezTo>
                <a:cubicBezTo>
                  <a:pt x="325432" y="745943"/>
                  <a:pt x="315686" y="736583"/>
                  <a:pt x="304800" y="729326"/>
                </a:cubicBezTo>
                <a:cubicBezTo>
                  <a:pt x="277442" y="647246"/>
                  <a:pt x="314346" y="748417"/>
                  <a:pt x="272143" y="664012"/>
                </a:cubicBezTo>
                <a:cubicBezTo>
                  <a:pt x="264334" y="648394"/>
                  <a:pt x="253860" y="601765"/>
                  <a:pt x="250372" y="587812"/>
                </a:cubicBezTo>
                <a:cubicBezTo>
                  <a:pt x="254000" y="478955"/>
                  <a:pt x="252904" y="369837"/>
                  <a:pt x="261257" y="261240"/>
                </a:cubicBezTo>
                <a:cubicBezTo>
                  <a:pt x="262404" y="246323"/>
                  <a:pt x="272143" y="289822"/>
                  <a:pt x="272143" y="304783"/>
                </a:cubicBezTo>
                <a:cubicBezTo>
                  <a:pt x="272143" y="348477"/>
                  <a:pt x="264886" y="391869"/>
                  <a:pt x="261257" y="435412"/>
                </a:cubicBezTo>
                <a:cubicBezTo>
                  <a:pt x="262519" y="448028"/>
                  <a:pt x="255835" y="553126"/>
                  <a:pt x="293915" y="576926"/>
                </a:cubicBezTo>
                <a:cubicBezTo>
                  <a:pt x="313376" y="589089"/>
                  <a:pt x="337458" y="591440"/>
                  <a:pt x="359229" y="598697"/>
                </a:cubicBezTo>
                <a:cubicBezTo>
                  <a:pt x="370115" y="605954"/>
                  <a:pt x="380184" y="614618"/>
                  <a:pt x="391886" y="620469"/>
                </a:cubicBezTo>
                <a:cubicBezTo>
                  <a:pt x="407217" y="628134"/>
                  <a:pt x="456992" y="646846"/>
                  <a:pt x="478972" y="653126"/>
                </a:cubicBezTo>
                <a:cubicBezTo>
                  <a:pt x="493357" y="657236"/>
                  <a:pt x="508507" y="658759"/>
                  <a:pt x="522515" y="664012"/>
                </a:cubicBezTo>
                <a:cubicBezTo>
                  <a:pt x="537709" y="669710"/>
                  <a:pt x="550514" y="681120"/>
                  <a:pt x="566057" y="685783"/>
                </a:cubicBezTo>
                <a:cubicBezTo>
                  <a:pt x="587198" y="692125"/>
                  <a:pt x="609729" y="692340"/>
                  <a:pt x="631372" y="696669"/>
                </a:cubicBezTo>
                <a:cubicBezTo>
                  <a:pt x="733182" y="717030"/>
                  <a:pt x="624571" y="697689"/>
                  <a:pt x="707572" y="718440"/>
                </a:cubicBezTo>
                <a:cubicBezTo>
                  <a:pt x="725522" y="722928"/>
                  <a:pt x="743857" y="725697"/>
                  <a:pt x="762000" y="729326"/>
                </a:cubicBezTo>
                <a:cubicBezTo>
                  <a:pt x="783772" y="725697"/>
                  <a:pt x="806822" y="726637"/>
                  <a:pt x="827315" y="718440"/>
                </a:cubicBezTo>
                <a:cubicBezTo>
                  <a:pt x="844160" y="711702"/>
                  <a:pt x="856919" y="697398"/>
                  <a:pt x="870857" y="685783"/>
                </a:cubicBezTo>
                <a:cubicBezTo>
                  <a:pt x="878741" y="679213"/>
                  <a:pt x="899886" y="671270"/>
                  <a:pt x="892629" y="664012"/>
                </a:cubicBezTo>
                <a:cubicBezTo>
                  <a:pt x="884516" y="655898"/>
                  <a:pt x="870858" y="671269"/>
                  <a:pt x="859972" y="674897"/>
                </a:cubicBezTo>
                <a:cubicBezTo>
                  <a:pt x="702116" y="793288"/>
                  <a:pt x="900133" y="651948"/>
                  <a:pt x="783772" y="718440"/>
                </a:cubicBezTo>
                <a:cubicBezTo>
                  <a:pt x="768020" y="727441"/>
                  <a:pt x="753714" y="738960"/>
                  <a:pt x="740229" y="751097"/>
                </a:cubicBezTo>
                <a:cubicBezTo>
                  <a:pt x="717343" y="771694"/>
                  <a:pt x="704125" y="806676"/>
                  <a:pt x="674915" y="816412"/>
                </a:cubicBezTo>
                <a:cubicBezTo>
                  <a:pt x="621318" y="834276"/>
                  <a:pt x="653576" y="825411"/>
                  <a:pt x="576943" y="838183"/>
                </a:cubicBezTo>
                <a:cubicBezTo>
                  <a:pt x="544286" y="834554"/>
                  <a:pt x="510989" y="834685"/>
                  <a:pt x="478972" y="827297"/>
                </a:cubicBezTo>
                <a:cubicBezTo>
                  <a:pt x="463160" y="823648"/>
                  <a:pt x="450623" y="811224"/>
                  <a:pt x="435429" y="805526"/>
                </a:cubicBezTo>
                <a:cubicBezTo>
                  <a:pt x="421421" y="800273"/>
                  <a:pt x="406400" y="798269"/>
                  <a:pt x="391886" y="794640"/>
                </a:cubicBezTo>
                <a:cubicBezTo>
                  <a:pt x="373743" y="783754"/>
                  <a:pt x="355399" y="773197"/>
                  <a:pt x="337457" y="761983"/>
                </a:cubicBezTo>
                <a:cubicBezTo>
                  <a:pt x="326363" y="755049"/>
                  <a:pt x="312057" y="751098"/>
                  <a:pt x="304800" y="740212"/>
                </a:cubicBezTo>
                <a:cubicBezTo>
                  <a:pt x="296501" y="727764"/>
                  <a:pt x="298025" y="711054"/>
                  <a:pt x="293915" y="696669"/>
                </a:cubicBezTo>
                <a:cubicBezTo>
                  <a:pt x="290763" y="685636"/>
                  <a:pt x="286181" y="675045"/>
                  <a:pt x="283029" y="664012"/>
                </a:cubicBezTo>
                <a:cubicBezTo>
                  <a:pt x="255691" y="568331"/>
                  <a:pt x="287358" y="666112"/>
                  <a:pt x="261257" y="587812"/>
                </a:cubicBezTo>
                <a:cubicBezTo>
                  <a:pt x="257629" y="566040"/>
                  <a:pt x="250372" y="544569"/>
                  <a:pt x="250372" y="522497"/>
                </a:cubicBezTo>
                <a:cubicBezTo>
                  <a:pt x="250372" y="460705"/>
                  <a:pt x="255904" y="399000"/>
                  <a:pt x="261257" y="337440"/>
                </a:cubicBezTo>
                <a:cubicBezTo>
                  <a:pt x="263169" y="315451"/>
                  <a:pt x="267814" y="293769"/>
                  <a:pt x="272143" y="272126"/>
                </a:cubicBezTo>
                <a:cubicBezTo>
                  <a:pt x="278981" y="237938"/>
                  <a:pt x="284998" y="214743"/>
                  <a:pt x="304800" y="185040"/>
                </a:cubicBezTo>
                <a:cubicBezTo>
                  <a:pt x="310493" y="176501"/>
                  <a:pt x="317771" y="168549"/>
                  <a:pt x="326572" y="163269"/>
                </a:cubicBezTo>
                <a:cubicBezTo>
                  <a:pt x="336411" y="157365"/>
                  <a:pt x="348343" y="156012"/>
                  <a:pt x="359229" y="152383"/>
                </a:cubicBezTo>
                <a:cubicBezTo>
                  <a:pt x="373743" y="141497"/>
                  <a:pt x="387387" y="129342"/>
                  <a:pt x="402772" y="119726"/>
                </a:cubicBezTo>
                <a:cubicBezTo>
                  <a:pt x="441009" y="95828"/>
                  <a:pt x="441929" y="100960"/>
                  <a:pt x="478972" y="87069"/>
                </a:cubicBezTo>
                <a:cubicBezTo>
                  <a:pt x="497268" y="80208"/>
                  <a:pt x="514519" y="70332"/>
                  <a:pt x="533400" y="65297"/>
                </a:cubicBezTo>
                <a:cubicBezTo>
                  <a:pt x="576892" y="53699"/>
                  <a:pt x="657654" y="40960"/>
                  <a:pt x="707572" y="32640"/>
                </a:cubicBezTo>
                <a:cubicBezTo>
                  <a:pt x="736600" y="36269"/>
                  <a:pt x="781574" y="17360"/>
                  <a:pt x="794657" y="43526"/>
                </a:cubicBezTo>
                <a:cubicBezTo>
                  <a:pt x="805542" y="65297"/>
                  <a:pt x="751812" y="66821"/>
                  <a:pt x="729343" y="76183"/>
                </a:cubicBezTo>
                <a:cubicBezTo>
                  <a:pt x="653930" y="107605"/>
                  <a:pt x="676240" y="91612"/>
                  <a:pt x="598715" y="108840"/>
                </a:cubicBezTo>
                <a:cubicBezTo>
                  <a:pt x="587513" y="111329"/>
                  <a:pt x="577189" y="116943"/>
                  <a:pt x="566057" y="119726"/>
                </a:cubicBezTo>
                <a:cubicBezTo>
                  <a:pt x="548107" y="124213"/>
                  <a:pt x="529772" y="126983"/>
                  <a:pt x="511629" y="130612"/>
                </a:cubicBezTo>
                <a:cubicBezTo>
                  <a:pt x="493486" y="141498"/>
                  <a:pt x="472161" y="148308"/>
                  <a:pt x="457200" y="163269"/>
                </a:cubicBezTo>
                <a:cubicBezTo>
                  <a:pt x="447032" y="173437"/>
                  <a:pt x="416961" y="252980"/>
                  <a:pt x="413657" y="261240"/>
                </a:cubicBezTo>
                <a:cubicBezTo>
                  <a:pt x="417286" y="293897"/>
                  <a:pt x="406316" y="331872"/>
                  <a:pt x="424543" y="359212"/>
                </a:cubicBezTo>
                <a:cubicBezTo>
                  <a:pt x="436787" y="377577"/>
                  <a:pt x="431100" y="315540"/>
                  <a:pt x="435429" y="293897"/>
                </a:cubicBezTo>
                <a:cubicBezTo>
                  <a:pt x="440637" y="267856"/>
                  <a:pt x="458831" y="203550"/>
                  <a:pt x="468086" y="185040"/>
                </a:cubicBezTo>
                <a:cubicBezTo>
                  <a:pt x="479788" y="161636"/>
                  <a:pt x="497115" y="141497"/>
                  <a:pt x="511629" y="119726"/>
                </a:cubicBezTo>
                <a:cubicBezTo>
                  <a:pt x="518886" y="108840"/>
                  <a:pt x="522934" y="94919"/>
                  <a:pt x="533400" y="87069"/>
                </a:cubicBezTo>
                <a:cubicBezTo>
                  <a:pt x="569862" y="59723"/>
                  <a:pt x="589384" y="42748"/>
                  <a:pt x="631372" y="21754"/>
                </a:cubicBezTo>
                <a:cubicBezTo>
                  <a:pt x="641635" y="16622"/>
                  <a:pt x="653143" y="14497"/>
                  <a:pt x="664029" y="10869"/>
                </a:cubicBezTo>
                <a:cubicBezTo>
                  <a:pt x="939508" y="30545"/>
                  <a:pt x="729398" y="0"/>
                  <a:pt x="870857" y="43526"/>
                </a:cubicBezTo>
                <a:cubicBezTo>
                  <a:pt x="899456" y="52326"/>
                  <a:pt x="929557" y="55835"/>
                  <a:pt x="957943" y="65297"/>
                </a:cubicBezTo>
                <a:lnTo>
                  <a:pt x="1023257" y="87069"/>
                </a:lnTo>
                <a:cubicBezTo>
                  <a:pt x="1037771" y="97955"/>
                  <a:pt x="1053146" y="107779"/>
                  <a:pt x="1066800" y="119726"/>
                </a:cubicBezTo>
                <a:cubicBezTo>
                  <a:pt x="1082248" y="133243"/>
                  <a:pt x="1095829" y="148755"/>
                  <a:pt x="1110343" y="163269"/>
                </a:cubicBezTo>
                <a:lnTo>
                  <a:pt x="1153886" y="206812"/>
                </a:lnTo>
                <a:lnTo>
                  <a:pt x="1197429" y="261240"/>
                </a:lnTo>
                <a:cubicBezTo>
                  <a:pt x="1204686" y="279383"/>
                  <a:pt x="1212339" y="297373"/>
                  <a:pt x="1219200" y="315669"/>
                </a:cubicBezTo>
                <a:cubicBezTo>
                  <a:pt x="1223229" y="326413"/>
                  <a:pt x="1230086" y="336851"/>
                  <a:pt x="1230086" y="348326"/>
                </a:cubicBezTo>
                <a:cubicBezTo>
                  <a:pt x="1230086" y="516286"/>
                  <a:pt x="1232891" y="598368"/>
                  <a:pt x="1197429" y="740212"/>
                </a:cubicBezTo>
                <a:cubicBezTo>
                  <a:pt x="1190172" y="769240"/>
                  <a:pt x="1181525" y="797956"/>
                  <a:pt x="1175657" y="827297"/>
                </a:cubicBezTo>
                <a:cubicBezTo>
                  <a:pt x="1173719" y="836990"/>
                  <a:pt x="1159653" y="911813"/>
                  <a:pt x="1153886" y="925269"/>
                </a:cubicBezTo>
                <a:cubicBezTo>
                  <a:pt x="1148732" y="937294"/>
                  <a:pt x="1138606" y="946567"/>
                  <a:pt x="1132115" y="957926"/>
                </a:cubicBezTo>
                <a:cubicBezTo>
                  <a:pt x="1124064" y="972015"/>
                  <a:pt x="1118944" y="987708"/>
                  <a:pt x="1110343" y="1001469"/>
                </a:cubicBezTo>
                <a:cubicBezTo>
                  <a:pt x="1100727" y="1016854"/>
                  <a:pt x="1086687" y="1029260"/>
                  <a:pt x="1077686" y="1045012"/>
                </a:cubicBezTo>
                <a:cubicBezTo>
                  <a:pt x="1057558" y="1080235"/>
                  <a:pt x="1049228" y="1122703"/>
                  <a:pt x="1023257" y="1153869"/>
                </a:cubicBezTo>
                <a:cubicBezTo>
                  <a:pt x="1005114" y="1175640"/>
                  <a:pt x="987787" y="1198118"/>
                  <a:pt x="968829" y="1219183"/>
                </a:cubicBezTo>
                <a:cubicBezTo>
                  <a:pt x="955098" y="1234440"/>
                  <a:pt x="937602" y="1246305"/>
                  <a:pt x="925286" y="1262726"/>
                </a:cubicBezTo>
                <a:cubicBezTo>
                  <a:pt x="914400" y="1277240"/>
                  <a:pt x="901440" y="1290409"/>
                  <a:pt x="892629" y="1306269"/>
                </a:cubicBezTo>
                <a:cubicBezTo>
                  <a:pt x="883139" y="1323350"/>
                  <a:pt x="880552" y="1343731"/>
                  <a:pt x="870857" y="1360697"/>
                </a:cubicBezTo>
                <a:cubicBezTo>
                  <a:pt x="865765" y="1369608"/>
                  <a:pt x="855497" y="1374455"/>
                  <a:pt x="849086" y="1382469"/>
                </a:cubicBezTo>
                <a:cubicBezTo>
                  <a:pt x="820960" y="1417627"/>
                  <a:pt x="837085" y="1410612"/>
                  <a:pt x="805543" y="1436897"/>
                </a:cubicBezTo>
                <a:cubicBezTo>
                  <a:pt x="795055" y="1445637"/>
                  <a:pt x="745712" y="1482398"/>
                  <a:pt x="729343" y="1491326"/>
                </a:cubicBezTo>
                <a:cubicBezTo>
                  <a:pt x="700851" y="1506867"/>
                  <a:pt x="670436" y="1518767"/>
                  <a:pt x="642257" y="1534869"/>
                </a:cubicBezTo>
                <a:cubicBezTo>
                  <a:pt x="616857" y="1549383"/>
                  <a:pt x="591739" y="1564403"/>
                  <a:pt x="566057" y="1578412"/>
                </a:cubicBezTo>
                <a:cubicBezTo>
                  <a:pt x="551811" y="1586182"/>
                  <a:pt x="536700" y="1592302"/>
                  <a:pt x="522515" y="1600183"/>
                </a:cubicBezTo>
                <a:cubicBezTo>
                  <a:pt x="487011" y="1619907"/>
                  <a:pt x="461823" y="1639700"/>
                  <a:pt x="424543" y="1654612"/>
                </a:cubicBezTo>
                <a:cubicBezTo>
                  <a:pt x="403235" y="1663135"/>
                  <a:pt x="380537" y="1667860"/>
                  <a:pt x="359229" y="1676383"/>
                </a:cubicBezTo>
                <a:cubicBezTo>
                  <a:pt x="344162" y="1682410"/>
                  <a:pt x="330515" y="1691563"/>
                  <a:pt x="315686" y="1698154"/>
                </a:cubicBezTo>
                <a:cubicBezTo>
                  <a:pt x="297830" y="1706090"/>
                  <a:pt x="279113" y="1711990"/>
                  <a:pt x="261257" y="1719926"/>
                </a:cubicBezTo>
                <a:cubicBezTo>
                  <a:pt x="246428" y="1726517"/>
                  <a:pt x="232544" y="1735106"/>
                  <a:pt x="217715" y="1741697"/>
                </a:cubicBezTo>
                <a:cubicBezTo>
                  <a:pt x="178657" y="1759056"/>
                  <a:pt x="166542" y="1762384"/>
                  <a:pt x="130629" y="1774354"/>
                </a:cubicBezTo>
                <a:cubicBezTo>
                  <a:pt x="152859" y="1738785"/>
                  <a:pt x="186679" y="1679196"/>
                  <a:pt x="217715" y="1643726"/>
                </a:cubicBezTo>
                <a:cubicBezTo>
                  <a:pt x="270090" y="1583869"/>
                  <a:pt x="253827" y="1612875"/>
                  <a:pt x="315686" y="1556640"/>
                </a:cubicBezTo>
                <a:cubicBezTo>
                  <a:pt x="338468" y="1535929"/>
                  <a:pt x="356958" y="1510560"/>
                  <a:pt x="381000" y="1491326"/>
                </a:cubicBezTo>
                <a:cubicBezTo>
                  <a:pt x="429748" y="1452327"/>
                  <a:pt x="489257" y="1426612"/>
                  <a:pt x="533400" y="1382469"/>
                </a:cubicBezTo>
                <a:cubicBezTo>
                  <a:pt x="551543" y="1364326"/>
                  <a:pt x="568652" y="1345086"/>
                  <a:pt x="587829" y="1328040"/>
                </a:cubicBezTo>
                <a:cubicBezTo>
                  <a:pt x="601389" y="1315987"/>
                  <a:pt x="616608" y="1305928"/>
                  <a:pt x="631372" y="1295383"/>
                </a:cubicBezTo>
                <a:cubicBezTo>
                  <a:pt x="642018" y="1287779"/>
                  <a:pt x="654096" y="1282126"/>
                  <a:pt x="664029" y="1273612"/>
                </a:cubicBezTo>
                <a:cubicBezTo>
                  <a:pt x="679614" y="1260254"/>
                  <a:pt x="693058" y="1244583"/>
                  <a:pt x="707572" y="1230069"/>
                </a:cubicBezTo>
                <a:lnTo>
                  <a:pt x="729343" y="1208297"/>
                </a:lnTo>
                <a:lnTo>
                  <a:pt x="707572" y="1230069"/>
                </a:lnTo>
                <a:cubicBezTo>
                  <a:pt x="700315" y="1237326"/>
                  <a:pt x="691493" y="1243300"/>
                  <a:pt x="685800" y="1251840"/>
                </a:cubicBezTo>
                <a:cubicBezTo>
                  <a:pt x="623356" y="1345507"/>
                  <a:pt x="730246" y="1189796"/>
                  <a:pt x="587829" y="1360697"/>
                </a:cubicBezTo>
                <a:cubicBezTo>
                  <a:pt x="551543" y="1404240"/>
                  <a:pt x="526133" y="1459886"/>
                  <a:pt x="478972" y="1491326"/>
                </a:cubicBezTo>
                <a:lnTo>
                  <a:pt x="413657" y="1534869"/>
                </a:lnTo>
                <a:cubicBezTo>
                  <a:pt x="368763" y="1564798"/>
                  <a:pt x="340033" y="1585448"/>
                  <a:pt x="293915" y="1611069"/>
                </a:cubicBezTo>
                <a:cubicBezTo>
                  <a:pt x="279730" y="1618950"/>
                  <a:pt x="264886" y="1625583"/>
                  <a:pt x="250372" y="1632840"/>
                </a:cubicBezTo>
                <a:cubicBezTo>
                  <a:pt x="264886" y="1618326"/>
                  <a:pt x="280398" y="1604745"/>
                  <a:pt x="293915" y="1589297"/>
                </a:cubicBezTo>
                <a:cubicBezTo>
                  <a:pt x="338332" y="1538534"/>
                  <a:pt x="333130" y="1515982"/>
                  <a:pt x="402772" y="1469554"/>
                </a:cubicBezTo>
                <a:cubicBezTo>
                  <a:pt x="446315" y="1440526"/>
                  <a:pt x="487150" y="1406954"/>
                  <a:pt x="533400" y="1382469"/>
                </a:cubicBezTo>
                <a:cubicBezTo>
                  <a:pt x="595086" y="1349812"/>
                  <a:pt x="653652" y="1310418"/>
                  <a:pt x="718457" y="1284497"/>
                </a:cubicBezTo>
                <a:cubicBezTo>
                  <a:pt x="736600" y="1277240"/>
                  <a:pt x="753345" y="1262726"/>
                  <a:pt x="772886" y="1262726"/>
                </a:cubicBezTo>
                <a:cubicBezTo>
                  <a:pt x="789113" y="1262726"/>
                  <a:pt x="743432" y="1276446"/>
                  <a:pt x="729343" y="1284497"/>
                </a:cubicBezTo>
                <a:cubicBezTo>
                  <a:pt x="703505" y="1299261"/>
                  <a:pt x="660460" y="1333429"/>
                  <a:pt x="642257" y="1349812"/>
                </a:cubicBezTo>
                <a:cubicBezTo>
                  <a:pt x="495756" y="1481662"/>
                  <a:pt x="693868" y="1321989"/>
                  <a:pt x="511629" y="1458669"/>
                </a:cubicBezTo>
                <a:cubicBezTo>
                  <a:pt x="493042" y="1472610"/>
                  <a:pt x="477982" y="1491822"/>
                  <a:pt x="457200" y="1502212"/>
                </a:cubicBezTo>
                <a:cubicBezTo>
                  <a:pt x="443430" y="1509096"/>
                  <a:pt x="479838" y="1481243"/>
                  <a:pt x="489857" y="1469554"/>
                </a:cubicBezTo>
                <a:cubicBezTo>
                  <a:pt x="501664" y="1455779"/>
                  <a:pt x="508994" y="1438110"/>
                  <a:pt x="522515" y="1426012"/>
                </a:cubicBezTo>
                <a:cubicBezTo>
                  <a:pt x="578263" y="1376133"/>
                  <a:pt x="638544" y="1331564"/>
                  <a:pt x="696686" y="1284497"/>
                </a:cubicBezTo>
                <a:cubicBezTo>
                  <a:pt x="714745" y="1269878"/>
                  <a:pt x="731192" y="1252908"/>
                  <a:pt x="751115" y="1240954"/>
                </a:cubicBezTo>
                <a:cubicBezTo>
                  <a:pt x="875062" y="1166586"/>
                  <a:pt x="839860" y="1192785"/>
                  <a:pt x="947057" y="1110326"/>
                </a:cubicBezTo>
                <a:cubicBezTo>
                  <a:pt x="997703" y="1071368"/>
                  <a:pt x="986778" y="1081491"/>
                  <a:pt x="1012372" y="1055897"/>
                </a:cubicBez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2" name="Рисунок 11" descr="e23450a65a53283ed18500aaa2ec053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1143000" cy="891988"/>
          </a:xfrm>
          <a:prstGeom prst="rect">
            <a:avLst/>
          </a:prstGeom>
        </p:spPr>
      </p:pic>
      <p:sp>
        <p:nvSpPr>
          <p:cNvPr id="15" name="Полилиния 14"/>
          <p:cNvSpPr/>
          <p:nvPr/>
        </p:nvSpPr>
        <p:spPr>
          <a:xfrm>
            <a:off x="7859486" y="2696434"/>
            <a:ext cx="326571" cy="514852"/>
          </a:xfrm>
          <a:custGeom>
            <a:avLst/>
            <a:gdLst>
              <a:gd name="connsiteX0" fmla="*/ 0 w 326571"/>
              <a:gd name="connsiteY0" fmla="*/ 514852 h 514852"/>
              <a:gd name="connsiteX1" fmla="*/ 10885 w 326571"/>
              <a:gd name="connsiteY1" fmla="*/ 395109 h 514852"/>
              <a:gd name="connsiteX2" fmla="*/ 32657 w 326571"/>
              <a:gd name="connsiteY2" fmla="*/ 14109 h 514852"/>
              <a:gd name="connsiteX3" fmla="*/ 65314 w 326571"/>
              <a:gd name="connsiteY3" fmla="*/ 3223 h 514852"/>
              <a:gd name="connsiteX4" fmla="*/ 326571 w 326571"/>
              <a:gd name="connsiteY4" fmla="*/ 3223 h 514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571" h="514852">
                <a:moveTo>
                  <a:pt x="0" y="514852"/>
                </a:moveTo>
                <a:cubicBezTo>
                  <a:pt x="3628" y="474938"/>
                  <a:pt x="8277" y="435103"/>
                  <a:pt x="10885" y="395109"/>
                </a:cubicBezTo>
                <a:cubicBezTo>
                  <a:pt x="19163" y="268171"/>
                  <a:pt x="15157" y="140107"/>
                  <a:pt x="32657" y="14109"/>
                </a:cubicBezTo>
                <a:cubicBezTo>
                  <a:pt x="34236" y="2744"/>
                  <a:pt x="53847" y="3648"/>
                  <a:pt x="65314" y="3223"/>
                </a:cubicBezTo>
                <a:cubicBezTo>
                  <a:pt x="152340" y="0"/>
                  <a:pt x="239485" y="3223"/>
                  <a:pt x="326571" y="322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8059686" y="2876384"/>
            <a:ext cx="325280" cy="563502"/>
          </a:xfrm>
          <a:custGeom>
            <a:avLst/>
            <a:gdLst>
              <a:gd name="connsiteX0" fmla="*/ 71943 w 325280"/>
              <a:gd name="connsiteY0" fmla="*/ 498187 h 563502"/>
              <a:gd name="connsiteX1" fmla="*/ 93714 w 325280"/>
              <a:gd name="connsiteY1" fmla="*/ 454645 h 563502"/>
              <a:gd name="connsiteX2" fmla="*/ 71943 w 325280"/>
              <a:gd name="connsiteY2" fmla="*/ 204273 h 563502"/>
              <a:gd name="connsiteX3" fmla="*/ 104600 w 325280"/>
              <a:gd name="connsiteY3" fmla="*/ 62759 h 563502"/>
              <a:gd name="connsiteX4" fmla="*/ 148143 w 325280"/>
              <a:gd name="connsiteY4" fmla="*/ 128073 h 563502"/>
              <a:gd name="connsiteX5" fmla="*/ 169914 w 325280"/>
              <a:gd name="connsiteY5" fmla="*/ 160730 h 563502"/>
              <a:gd name="connsiteX6" fmla="*/ 213457 w 325280"/>
              <a:gd name="connsiteY6" fmla="*/ 236930 h 563502"/>
              <a:gd name="connsiteX7" fmla="*/ 257000 w 325280"/>
              <a:gd name="connsiteY7" fmla="*/ 226045 h 563502"/>
              <a:gd name="connsiteX8" fmla="*/ 300543 w 325280"/>
              <a:gd name="connsiteY8" fmla="*/ 138959 h 563502"/>
              <a:gd name="connsiteX9" fmla="*/ 311428 w 325280"/>
              <a:gd name="connsiteY9" fmla="*/ 324016 h 563502"/>
              <a:gd name="connsiteX10" fmla="*/ 322314 w 325280"/>
              <a:gd name="connsiteY10" fmla="*/ 367559 h 563502"/>
              <a:gd name="connsiteX11" fmla="*/ 322314 w 325280"/>
              <a:gd name="connsiteY11" fmla="*/ 563502 h 56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280" h="563502">
                <a:moveTo>
                  <a:pt x="71943" y="498187"/>
                </a:moveTo>
                <a:cubicBezTo>
                  <a:pt x="79200" y="483673"/>
                  <a:pt x="93038" y="470858"/>
                  <a:pt x="93714" y="454645"/>
                </a:cubicBezTo>
                <a:cubicBezTo>
                  <a:pt x="100928" y="281493"/>
                  <a:pt x="102856" y="297017"/>
                  <a:pt x="71943" y="204273"/>
                </a:cubicBezTo>
                <a:cubicBezTo>
                  <a:pt x="47547" y="9107"/>
                  <a:pt x="0" y="0"/>
                  <a:pt x="104600" y="62759"/>
                </a:cubicBezTo>
                <a:lnTo>
                  <a:pt x="148143" y="128073"/>
                </a:lnTo>
                <a:cubicBezTo>
                  <a:pt x="155400" y="138959"/>
                  <a:pt x="164063" y="149028"/>
                  <a:pt x="169914" y="160730"/>
                </a:cubicBezTo>
                <a:cubicBezTo>
                  <a:pt x="197536" y="215975"/>
                  <a:pt x="182683" y="190771"/>
                  <a:pt x="213457" y="236930"/>
                </a:cubicBezTo>
                <a:cubicBezTo>
                  <a:pt x="227971" y="233302"/>
                  <a:pt x="247060" y="237227"/>
                  <a:pt x="257000" y="226045"/>
                </a:cubicBezTo>
                <a:cubicBezTo>
                  <a:pt x="278562" y="201788"/>
                  <a:pt x="300543" y="138959"/>
                  <a:pt x="300543" y="138959"/>
                </a:cubicBezTo>
                <a:cubicBezTo>
                  <a:pt x="304171" y="200645"/>
                  <a:pt x="305570" y="262502"/>
                  <a:pt x="311428" y="324016"/>
                </a:cubicBezTo>
                <a:cubicBezTo>
                  <a:pt x="312846" y="338910"/>
                  <a:pt x="321635" y="352613"/>
                  <a:pt x="322314" y="367559"/>
                </a:cubicBezTo>
                <a:cubicBezTo>
                  <a:pt x="325280" y="432806"/>
                  <a:pt x="322314" y="498188"/>
                  <a:pt x="322314" y="56350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8567057" y="3135086"/>
            <a:ext cx="402772" cy="601157"/>
          </a:xfrm>
          <a:custGeom>
            <a:avLst/>
            <a:gdLst>
              <a:gd name="connsiteX0" fmla="*/ 21772 w 402772"/>
              <a:gd name="connsiteY0" fmla="*/ 195943 h 601157"/>
              <a:gd name="connsiteX1" fmla="*/ 10886 w 402772"/>
              <a:gd name="connsiteY1" fmla="*/ 261257 h 601157"/>
              <a:gd name="connsiteX2" fmla="*/ 54429 w 402772"/>
              <a:gd name="connsiteY2" fmla="*/ 435428 h 601157"/>
              <a:gd name="connsiteX3" fmla="*/ 65314 w 402772"/>
              <a:gd name="connsiteY3" fmla="*/ 468085 h 601157"/>
              <a:gd name="connsiteX4" fmla="*/ 76200 w 402772"/>
              <a:gd name="connsiteY4" fmla="*/ 511628 h 601157"/>
              <a:gd name="connsiteX5" fmla="*/ 108857 w 402772"/>
              <a:gd name="connsiteY5" fmla="*/ 555171 h 601157"/>
              <a:gd name="connsiteX6" fmla="*/ 130629 w 402772"/>
              <a:gd name="connsiteY6" fmla="*/ 587828 h 601157"/>
              <a:gd name="connsiteX7" fmla="*/ 304800 w 402772"/>
              <a:gd name="connsiteY7" fmla="*/ 533400 h 601157"/>
              <a:gd name="connsiteX8" fmla="*/ 391886 w 402772"/>
              <a:gd name="connsiteY8" fmla="*/ 489857 h 601157"/>
              <a:gd name="connsiteX9" fmla="*/ 402772 w 402772"/>
              <a:gd name="connsiteY9" fmla="*/ 413657 h 601157"/>
              <a:gd name="connsiteX10" fmla="*/ 391886 w 402772"/>
              <a:gd name="connsiteY10" fmla="*/ 370114 h 601157"/>
              <a:gd name="connsiteX11" fmla="*/ 381000 w 402772"/>
              <a:gd name="connsiteY11" fmla="*/ 315685 h 601157"/>
              <a:gd name="connsiteX12" fmla="*/ 359229 w 402772"/>
              <a:gd name="connsiteY12" fmla="*/ 283028 h 601157"/>
              <a:gd name="connsiteX13" fmla="*/ 348343 w 402772"/>
              <a:gd name="connsiteY13" fmla="*/ 250371 h 601157"/>
              <a:gd name="connsiteX14" fmla="*/ 304800 w 402772"/>
              <a:gd name="connsiteY14" fmla="*/ 163285 h 601157"/>
              <a:gd name="connsiteX15" fmla="*/ 261257 w 402772"/>
              <a:gd name="connsiteY15" fmla="*/ 97971 h 601157"/>
              <a:gd name="connsiteX16" fmla="*/ 250372 w 402772"/>
              <a:gd name="connsiteY16" fmla="*/ 65314 h 601157"/>
              <a:gd name="connsiteX17" fmla="*/ 195943 w 402772"/>
              <a:gd name="connsiteY17" fmla="*/ 0 h 601157"/>
              <a:gd name="connsiteX18" fmla="*/ 119743 w 402772"/>
              <a:gd name="connsiteY18" fmla="*/ 10885 h 601157"/>
              <a:gd name="connsiteX19" fmla="*/ 54429 w 402772"/>
              <a:gd name="connsiteY19" fmla="*/ 54428 h 601157"/>
              <a:gd name="connsiteX20" fmla="*/ 0 w 402772"/>
              <a:gd name="connsiteY20" fmla="*/ 141514 h 60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02772" h="601157">
                <a:moveTo>
                  <a:pt x="21772" y="195943"/>
                </a:moveTo>
                <a:cubicBezTo>
                  <a:pt x="18143" y="217714"/>
                  <a:pt x="9509" y="239228"/>
                  <a:pt x="10886" y="261257"/>
                </a:cubicBezTo>
                <a:cubicBezTo>
                  <a:pt x="14928" y="325934"/>
                  <a:pt x="34741" y="376364"/>
                  <a:pt x="54429" y="435428"/>
                </a:cubicBezTo>
                <a:cubicBezTo>
                  <a:pt x="58058" y="446314"/>
                  <a:pt x="62531" y="456953"/>
                  <a:pt x="65314" y="468085"/>
                </a:cubicBezTo>
                <a:cubicBezTo>
                  <a:pt x="68943" y="482599"/>
                  <a:pt x="69509" y="498246"/>
                  <a:pt x="76200" y="511628"/>
                </a:cubicBezTo>
                <a:cubicBezTo>
                  <a:pt x="84314" y="527855"/>
                  <a:pt x="98312" y="540408"/>
                  <a:pt x="108857" y="555171"/>
                </a:cubicBezTo>
                <a:cubicBezTo>
                  <a:pt x="116461" y="565817"/>
                  <a:pt x="123372" y="576942"/>
                  <a:pt x="130629" y="587828"/>
                </a:cubicBezTo>
                <a:cubicBezTo>
                  <a:pt x="321070" y="568785"/>
                  <a:pt x="169287" y="601157"/>
                  <a:pt x="304800" y="533400"/>
                </a:cubicBezTo>
                <a:lnTo>
                  <a:pt x="391886" y="489857"/>
                </a:lnTo>
                <a:cubicBezTo>
                  <a:pt x="395515" y="464457"/>
                  <a:pt x="402772" y="439315"/>
                  <a:pt x="402772" y="413657"/>
                </a:cubicBezTo>
                <a:cubicBezTo>
                  <a:pt x="402772" y="398696"/>
                  <a:pt x="395132" y="384719"/>
                  <a:pt x="391886" y="370114"/>
                </a:cubicBezTo>
                <a:cubicBezTo>
                  <a:pt x="387872" y="352052"/>
                  <a:pt x="387497" y="333009"/>
                  <a:pt x="381000" y="315685"/>
                </a:cubicBezTo>
                <a:cubicBezTo>
                  <a:pt x="376406" y="303435"/>
                  <a:pt x="365080" y="294730"/>
                  <a:pt x="359229" y="283028"/>
                </a:cubicBezTo>
                <a:cubicBezTo>
                  <a:pt x="354097" y="272765"/>
                  <a:pt x="353091" y="260817"/>
                  <a:pt x="348343" y="250371"/>
                </a:cubicBezTo>
                <a:cubicBezTo>
                  <a:pt x="334913" y="220825"/>
                  <a:pt x="319314" y="192314"/>
                  <a:pt x="304800" y="163285"/>
                </a:cubicBezTo>
                <a:cubicBezTo>
                  <a:pt x="278439" y="110563"/>
                  <a:pt x="294503" y="131217"/>
                  <a:pt x="261257" y="97971"/>
                </a:cubicBezTo>
                <a:cubicBezTo>
                  <a:pt x="257629" y="87085"/>
                  <a:pt x="255504" y="75577"/>
                  <a:pt x="250372" y="65314"/>
                </a:cubicBezTo>
                <a:cubicBezTo>
                  <a:pt x="235218" y="35005"/>
                  <a:pt x="220016" y="24073"/>
                  <a:pt x="195943" y="0"/>
                </a:cubicBezTo>
                <a:cubicBezTo>
                  <a:pt x="170543" y="3628"/>
                  <a:pt x="143691" y="1674"/>
                  <a:pt x="119743" y="10885"/>
                </a:cubicBezTo>
                <a:cubicBezTo>
                  <a:pt x="95321" y="20278"/>
                  <a:pt x="54429" y="54428"/>
                  <a:pt x="54429" y="54428"/>
                </a:cubicBezTo>
                <a:cubicBezTo>
                  <a:pt x="6385" y="126494"/>
                  <a:pt x="22588" y="96339"/>
                  <a:pt x="0" y="14151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260802" y="2189674"/>
            <a:ext cx="337912" cy="357583"/>
          </a:xfrm>
          <a:custGeom>
            <a:avLst/>
            <a:gdLst>
              <a:gd name="connsiteX0" fmla="*/ 33112 w 337912"/>
              <a:gd name="connsiteY0" fmla="*/ 357583 h 357583"/>
              <a:gd name="connsiteX1" fmla="*/ 22227 w 337912"/>
              <a:gd name="connsiteY1" fmla="*/ 172526 h 357583"/>
              <a:gd name="connsiteX2" fmla="*/ 455 w 337912"/>
              <a:gd name="connsiteY2" fmla="*/ 41897 h 357583"/>
              <a:gd name="connsiteX3" fmla="*/ 11341 w 337912"/>
              <a:gd name="connsiteY3" fmla="*/ 9240 h 357583"/>
              <a:gd name="connsiteX4" fmla="*/ 185512 w 337912"/>
              <a:gd name="connsiteY4" fmla="*/ 31012 h 357583"/>
              <a:gd name="connsiteX5" fmla="*/ 337912 w 337912"/>
              <a:gd name="connsiteY5" fmla="*/ 20126 h 357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912" h="357583">
                <a:moveTo>
                  <a:pt x="33112" y="357583"/>
                </a:moveTo>
                <a:cubicBezTo>
                  <a:pt x="29484" y="295897"/>
                  <a:pt x="26966" y="234136"/>
                  <a:pt x="22227" y="172526"/>
                </a:cubicBezTo>
                <a:cubicBezTo>
                  <a:pt x="14936" y="77736"/>
                  <a:pt x="20034" y="100633"/>
                  <a:pt x="455" y="41897"/>
                </a:cubicBezTo>
                <a:cubicBezTo>
                  <a:pt x="4084" y="31011"/>
                  <a:pt x="0" y="10985"/>
                  <a:pt x="11341" y="9240"/>
                </a:cubicBezTo>
                <a:cubicBezTo>
                  <a:pt x="71405" y="0"/>
                  <a:pt x="128847" y="16845"/>
                  <a:pt x="185512" y="31012"/>
                </a:cubicBezTo>
                <a:lnTo>
                  <a:pt x="337912" y="2012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536933" y="2479742"/>
            <a:ext cx="209266" cy="328400"/>
          </a:xfrm>
          <a:custGeom>
            <a:avLst/>
            <a:gdLst>
              <a:gd name="connsiteX0" fmla="*/ 18238 w 209266"/>
              <a:gd name="connsiteY0" fmla="*/ 241687 h 328400"/>
              <a:gd name="connsiteX1" fmla="*/ 29124 w 209266"/>
              <a:gd name="connsiteY1" fmla="*/ 23972 h 328400"/>
              <a:gd name="connsiteX2" fmla="*/ 94438 w 209266"/>
              <a:gd name="connsiteY2" fmla="*/ 67515 h 328400"/>
              <a:gd name="connsiteX3" fmla="*/ 137981 w 209266"/>
              <a:gd name="connsiteY3" fmla="*/ 78401 h 328400"/>
              <a:gd name="connsiteX4" fmla="*/ 170638 w 209266"/>
              <a:gd name="connsiteY4" fmla="*/ 56629 h 328400"/>
              <a:gd name="connsiteX5" fmla="*/ 181524 w 209266"/>
              <a:gd name="connsiteY5" fmla="*/ 111058 h 328400"/>
              <a:gd name="connsiteX6" fmla="*/ 192410 w 209266"/>
              <a:gd name="connsiteY6" fmla="*/ 230801 h 328400"/>
              <a:gd name="connsiteX7" fmla="*/ 203296 w 209266"/>
              <a:gd name="connsiteY7" fmla="*/ 307001 h 32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9266" h="328400">
                <a:moveTo>
                  <a:pt x="18238" y="241687"/>
                </a:moveTo>
                <a:cubicBezTo>
                  <a:pt x="21867" y="169115"/>
                  <a:pt x="0" y="90542"/>
                  <a:pt x="29124" y="23972"/>
                </a:cubicBezTo>
                <a:cubicBezTo>
                  <a:pt x="39612" y="0"/>
                  <a:pt x="69053" y="61169"/>
                  <a:pt x="94438" y="67515"/>
                </a:cubicBezTo>
                <a:lnTo>
                  <a:pt x="137981" y="78401"/>
                </a:lnTo>
                <a:cubicBezTo>
                  <a:pt x="148867" y="71144"/>
                  <a:pt x="160422" y="64802"/>
                  <a:pt x="170638" y="56629"/>
                </a:cubicBezTo>
                <a:cubicBezTo>
                  <a:pt x="209266" y="25727"/>
                  <a:pt x="197080" y="2170"/>
                  <a:pt x="181524" y="111058"/>
                </a:cubicBezTo>
                <a:cubicBezTo>
                  <a:pt x="185153" y="150972"/>
                  <a:pt x="187727" y="190997"/>
                  <a:pt x="192410" y="230801"/>
                </a:cubicBezTo>
                <a:cubicBezTo>
                  <a:pt x="203893" y="328400"/>
                  <a:pt x="203296" y="269324"/>
                  <a:pt x="203296" y="30700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965857" y="2491180"/>
            <a:ext cx="329543" cy="450020"/>
          </a:xfrm>
          <a:custGeom>
            <a:avLst/>
            <a:gdLst>
              <a:gd name="connsiteX0" fmla="*/ 79172 w 329543"/>
              <a:gd name="connsiteY0" fmla="*/ 241134 h 450020"/>
              <a:gd name="connsiteX1" fmla="*/ 68286 w 329543"/>
              <a:gd name="connsiteY1" fmla="*/ 284677 h 450020"/>
              <a:gd name="connsiteX2" fmla="*/ 111829 w 329543"/>
              <a:gd name="connsiteY2" fmla="*/ 415306 h 450020"/>
              <a:gd name="connsiteX3" fmla="*/ 177143 w 329543"/>
              <a:gd name="connsiteY3" fmla="*/ 447963 h 450020"/>
              <a:gd name="connsiteX4" fmla="*/ 275114 w 329543"/>
              <a:gd name="connsiteY4" fmla="*/ 437077 h 450020"/>
              <a:gd name="connsiteX5" fmla="*/ 329543 w 329543"/>
              <a:gd name="connsiteY5" fmla="*/ 382649 h 450020"/>
              <a:gd name="connsiteX6" fmla="*/ 318657 w 329543"/>
              <a:gd name="connsiteY6" fmla="*/ 317334 h 450020"/>
              <a:gd name="connsiteX7" fmla="*/ 296886 w 329543"/>
              <a:gd name="connsiteY7" fmla="*/ 132277 h 450020"/>
              <a:gd name="connsiteX8" fmla="*/ 242457 w 329543"/>
              <a:gd name="connsiteY8" fmla="*/ 56077 h 450020"/>
              <a:gd name="connsiteX9" fmla="*/ 209800 w 329543"/>
              <a:gd name="connsiteY9" fmla="*/ 23420 h 450020"/>
              <a:gd name="connsiteX10" fmla="*/ 133600 w 329543"/>
              <a:gd name="connsiteY10" fmla="*/ 1649 h 450020"/>
              <a:gd name="connsiteX11" fmla="*/ 13857 w 329543"/>
              <a:gd name="connsiteY11" fmla="*/ 34306 h 450020"/>
              <a:gd name="connsiteX12" fmla="*/ 2972 w 329543"/>
              <a:gd name="connsiteY12" fmla="*/ 66963 h 450020"/>
              <a:gd name="connsiteX13" fmla="*/ 24743 w 329543"/>
              <a:gd name="connsiteY13" fmla="*/ 252020 h 450020"/>
              <a:gd name="connsiteX14" fmla="*/ 46514 w 329543"/>
              <a:gd name="connsiteY14" fmla="*/ 284677 h 450020"/>
              <a:gd name="connsiteX15" fmla="*/ 68286 w 329543"/>
              <a:gd name="connsiteY15" fmla="*/ 328220 h 45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9543" h="450020">
                <a:moveTo>
                  <a:pt x="79172" y="241134"/>
                </a:moveTo>
                <a:cubicBezTo>
                  <a:pt x="75543" y="255648"/>
                  <a:pt x="67044" y="269768"/>
                  <a:pt x="68286" y="284677"/>
                </a:cubicBezTo>
                <a:cubicBezTo>
                  <a:pt x="70150" y="307041"/>
                  <a:pt x="89606" y="388639"/>
                  <a:pt x="111829" y="415306"/>
                </a:cubicBezTo>
                <a:cubicBezTo>
                  <a:pt x="128061" y="434784"/>
                  <a:pt x="154854" y="440533"/>
                  <a:pt x="177143" y="447963"/>
                </a:cubicBezTo>
                <a:cubicBezTo>
                  <a:pt x="209800" y="444334"/>
                  <a:pt x="244913" y="450020"/>
                  <a:pt x="275114" y="437077"/>
                </a:cubicBezTo>
                <a:cubicBezTo>
                  <a:pt x="298697" y="426970"/>
                  <a:pt x="329543" y="382649"/>
                  <a:pt x="329543" y="382649"/>
                </a:cubicBezTo>
                <a:cubicBezTo>
                  <a:pt x="325914" y="360877"/>
                  <a:pt x="321094" y="339271"/>
                  <a:pt x="318657" y="317334"/>
                </a:cubicBezTo>
                <a:cubicBezTo>
                  <a:pt x="317277" y="304910"/>
                  <a:pt x="311666" y="171689"/>
                  <a:pt x="296886" y="132277"/>
                </a:cubicBezTo>
                <a:cubicBezTo>
                  <a:pt x="293058" y="122069"/>
                  <a:pt x="244124" y="58022"/>
                  <a:pt x="242457" y="56077"/>
                </a:cubicBezTo>
                <a:cubicBezTo>
                  <a:pt x="232438" y="44388"/>
                  <a:pt x="222609" y="31959"/>
                  <a:pt x="209800" y="23420"/>
                </a:cubicBezTo>
                <a:cubicBezTo>
                  <a:pt x="200427" y="17172"/>
                  <a:pt x="139410" y="3101"/>
                  <a:pt x="133600" y="1649"/>
                </a:cubicBezTo>
                <a:cubicBezTo>
                  <a:pt x="99617" y="5897"/>
                  <a:pt x="41301" y="0"/>
                  <a:pt x="13857" y="34306"/>
                </a:cubicBezTo>
                <a:cubicBezTo>
                  <a:pt x="6689" y="43266"/>
                  <a:pt x="6600" y="56077"/>
                  <a:pt x="2972" y="66963"/>
                </a:cubicBezTo>
                <a:cubicBezTo>
                  <a:pt x="4693" y="91054"/>
                  <a:pt x="0" y="202534"/>
                  <a:pt x="24743" y="252020"/>
                </a:cubicBezTo>
                <a:cubicBezTo>
                  <a:pt x="30594" y="263722"/>
                  <a:pt x="40023" y="273318"/>
                  <a:pt x="46514" y="284677"/>
                </a:cubicBezTo>
                <a:cubicBezTo>
                  <a:pt x="54565" y="298766"/>
                  <a:pt x="68286" y="328220"/>
                  <a:pt x="68286" y="32822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495847" y="3113314"/>
            <a:ext cx="230328" cy="560615"/>
          </a:xfrm>
          <a:custGeom>
            <a:avLst/>
            <a:gdLst>
              <a:gd name="connsiteX0" fmla="*/ 48439 w 230328"/>
              <a:gd name="connsiteY0" fmla="*/ 522515 h 560615"/>
              <a:gd name="connsiteX1" fmla="*/ 4896 w 230328"/>
              <a:gd name="connsiteY1" fmla="*/ 228600 h 560615"/>
              <a:gd name="connsiteX2" fmla="*/ 37553 w 230328"/>
              <a:gd name="connsiteY2" fmla="*/ 32657 h 560615"/>
              <a:gd name="connsiteX3" fmla="*/ 59324 w 230328"/>
              <a:gd name="connsiteY3" fmla="*/ 0 h 560615"/>
              <a:gd name="connsiteX4" fmla="*/ 113753 w 230328"/>
              <a:gd name="connsiteY4" fmla="*/ 10886 h 560615"/>
              <a:gd name="connsiteX5" fmla="*/ 189953 w 230328"/>
              <a:gd name="connsiteY5" fmla="*/ 54429 h 560615"/>
              <a:gd name="connsiteX6" fmla="*/ 211724 w 230328"/>
              <a:gd name="connsiteY6" fmla="*/ 87086 h 560615"/>
              <a:gd name="connsiteX7" fmla="*/ 211724 w 230328"/>
              <a:gd name="connsiteY7" fmla="*/ 228600 h 560615"/>
              <a:gd name="connsiteX8" fmla="*/ 179067 w 230328"/>
              <a:gd name="connsiteY8" fmla="*/ 272143 h 560615"/>
              <a:gd name="connsiteX9" fmla="*/ 124639 w 230328"/>
              <a:gd name="connsiteY9" fmla="*/ 370115 h 560615"/>
              <a:gd name="connsiteX10" fmla="*/ 102867 w 230328"/>
              <a:gd name="connsiteY10" fmla="*/ 391886 h 560615"/>
              <a:gd name="connsiteX11" fmla="*/ 81096 w 230328"/>
              <a:gd name="connsiteY11" fmla="*/ 424543 h 560615"/>
              <a:gd name="connsiteX12" fmla="*/ 48439 w 230328"/>
              <a:gd name="connsiteY12" fmla="*/ 457200 h 560615"/>
              <a:gd name="connsiteX13" fmla="*/ 48439 w 230328"/>
              <a:gd name="connsiteY13" fmla="*/ 522515 h 56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0328" h="560615">
                <a:moveTo>
                  <a:pt x="48439" y="522515"/>
                </a:moveTo>
                <a:cubicBezTo>
                  <a:pt x="41182" y="484415"/>
                  <a:pt x="28437" y="369841"/>
                  <a:pt x="4896" y="228600"/>
                </a:cubicBezTo>
                <a:cubicBezTo>
                  <a:pt x="12951" y="123891"/>
                  <a:pt x="0" y="107765"/>
                  <a:pt x="37553" y="32657"/>
                </a:cubicBezTo>
                <a:cubicBezTo>
                  <a:pt x="43404" y="20955"/>
                  <a:pt x="52067" y="10886"/>
                  <a:pt x="59324" y="0"/>
                </a:cubicBezTo>
                <a:cubicBezTo>
                  <a:pt x="77467" y="3629"/>
                  <a:pt x="96200" y="5035"/>
                  <a:pt x="113753" y="10886"/>
                </a:cubicBezTo>
                <a:cubicBezTo>
                  <a:pt x="141379" y="20094"/>
                  <a:pt x="166061" y="38501"/>
                  <a:pt x="189953" y="54429"/>
                </a:cubicBezTo>
                <a:cubicBezTo>
                  <a:pt x="197210" y="65315"/>
                  <a:pt x="206570" y="75061"/>
                  <a:pt x="211724" y="87086"/>
                </a:cubicBezTo>
                <a:cubicBezTo>
                  <a:pt x="230328" y="130497"/>
                  <a:pt x="224813" y="186060"/>
                  <a:pt x="211724" y="228600"/>
                </a:cubicBezTo>
                <a:cubicBezTo>
                  <a:pt x="206388" y="245941"/>
                  <a:pt x="188683" y="256758"/>
                  <a:pt x="179067" y="272143"/>
                </a:cubicBezTo>
                <a:cubicBezTo>
                  <a:pt x="127306" y="354962"/>
                  <a:pt x="192411" y="275235"/>
                  <a:pt x="124639" y="370115"/>
                </a:cubicBezTo>
                <a:cubicBezTo>
                  <a:pt x="118674" y="378466"/>
                  <a:pt x="109278" y="383872"/>
                  <a:pt x="102867" y="391886"/>
                </a:cubicBezTo>
                <a:cubicBezTo>
                  <a:pt x="94694" y="402102"/>
                  <a:pt x="89471" y="414492"/>
                  <a:pt x="81096" y="424543"/>
                </a:cubicBezTo>
                <a:cubicBezTo>
                  <a:pt x="71241" y="436370"/>
                  <a:pt x="57387" y="444673"/>
                  <a:pt x="48439" y="457200"/>
                </a:cubicBezTo>
                <a:cubicBezTo>
                  <a:pt x="39007" y="470405"/>
                  <a:pt x="55696" y="560615"/>
                  <a:pt x="48439" y="52251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81000" y="3820886"/>
            <a:ext cx="273298" cy="264168"/>
          </a:xfrm>
          <a:custGeom>
            <a:avLst/>
            <a:gdLst>
              <a:gd name="connsiteX0" fmla="*/ 87086 w 273298"/>
              <a:gd name="connsiteY0" fmla="*/ 152400 h 264168"/>
              <a:gd name="connsiteX1" fmla="*/ 119743 w 273298"/>
              <a:gd name="connsiteY1" fmla="*/ 174171 h 264168"/>
              <a:gd name="connsiteX2" fmla="*/ 217714 w 273298"/>
              <a:gd name="connsiteY2" fmla="*/ 141514 h 264168"/>
              <a:gd name="connsiteX3" fmla="*/ 272143 w 273298"/>
              <a:gd name="connsiteY3" fmla="*/ 87085 h 264168"/>
              <a:gd name="connsiteX4" fmla="*/ 261257 w 273298"/>
              <a:gd name="connsiteY4" fmla="*/ 32657 h 264168"/>
              <a:gd name="connsiteX5" fmla="*/ 163286 w 273298"/>
              <a:gd name="connsiteY5" fmla="*/ 0 h 264168"/>
              <a:gd name="connsiteX6" fmla="*/ 108857 w 273298"/>
              <a:gd name="connsiteY6" fmla="*/ 10885 h 264168"/>
              <a:gd name="connsiteX7" fmla="*/ 21771 w 273298"/>
              <a:gd name="connsiteY7" fmla="*/ 76200 h 264168"/>
              <a:gd name="connsiteX8" fmla="*/ 0 w 273298"/>
              <a:gd name="connsiteY8" fmla="*/ 108857 h 264168"/>
              <a:gd name="connsiteX9" fmla="*/ 10886 w 273298"/>
              <a:gd name="connsiteY9" fmla="*/ 239485 h 264168"/>
              <a:gd name="connsiteX10" fmla="*/ 32657 w 273298"/>
              <a:gd name="connsiteY10" fmla="*/ 261257 h 264168"/>
              <a:gd name="connsiteX11" fmla="*/ 119743 w 273298"/>
              <a:gd name="connsiteY11" fmla="*/ 250371 h 264168"/>
              <a:gd name="connsiteX12" fmla="*/ 152400 w 273298"/>
              <a:gd name="connsiteY12" fmla="*/ 217714 h 264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3298" h="264168">
                <a:moveTo>
                  <a:pt x="87086" y="152400"/>
                </a:moveTo>
                <a:cubicBezTo>
                  <a:pt x="97972" y="159657"/>
                  <a:pt x="106740" y="172726"/>
                  <a:pt x="119743" y="174171"/>
                </a:cubicBezTo>
                <a:cubicBezTo>
                  <a:pt x="157742" y="178393"/>
                  <a:pt x="190532" y="165298"/>
                  <a:pt x="217714" y="141514"/>
                </a:cubicBezTo>
                <a:cubicBezTo>
                  <a:pt x="237024" y="124618"/>
                  <a:pt x="272143" y="87085"/>
                  <a:pt x="272143" y="87085"/>
                </a:cubicBezTo>
                <a:cubicBezTo>
                  <a:pt x="268514" y="68942"/>
                  <a:pt x="273298" y="46705"/>
                  <a:pt x="261257" y="32657"/>
                </a:cubicBezTo>
                <a:cubicBezTo>
                  <a:pt x="250075" y="19612"/>
                  <a:pt x="182039" y="4688"/>
                  <a:pt x="163286" y="0"/>
                </a:cubicBezTo>
                <a:cubicBezTo>
                  <a:pt x="145143" y="3628"/>
                  <a:pt x="125701" y="3229"/>
                  <a:pt x="108857" y="10885"/>
                </a:cubicBezTo>
                <a:cubicBezTo>
                  <a:pt x="86968" y="20834"/>
                  <a:pt x="41662" y="51336"/>
                  <a:pt x="21771" y="76200"/>
                </a:cubicBezTo>
                <a:cubicBezTo>
                  <a:pt x="13598" y="86416"/>
                  <a:pt x="7257" y="97971"/>
                  <a:pt x="0" y="108857"/>
                </a:cubicBezTo>
                <a:cubicBezTo>
                  <a:pt x="3629" y="152400"/>
                  <a:pt x="1731" y="196761"/>
                  <a:pt x="10886" y="239485"/>
                </a:cubicBezTo>
                <a:cubicBezTo>
                  <a:pt x="13036" y="249520"/>
                  <a:pt x="22445" y="260236"/>
                  <a:pt x="32657" y="261257"/>
                </a:cubicBezTo>
                <a:cubicBezTo>
                  <a:pt x="61766" y="264168"/>
                  <a:pt x="90714" y="254000"/>
                  <a:pt x="119743" y="250371"/>
                </a:cubicBezTo>
                <a:lnTo>
                  <a:pt x="152400" y="21771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7946571" y="4223657"/>
            <a:ext cx="297593" cy="531586"/>
          </a:xfrm>
          <a:custGeom>
            <a:avLst/>
            <a:gdLst>
              <a:gd name="connsiteX0" fmla="*/ 65315 w 297593"/>
              <a:gd name="connsiteY0" fmla="*/ 522514 h 531586"/>
              <a:gd name="connsiteX1" fmla="*/ 43543 w 297593"/>
              <a:gd name="connsiteY1" fmla="*/ 457200 h 531586"/>
              <a:gd name="connsiteX2" fmla="*/ 21772 w 297593"/>
              <a:gd name="connsiteY2" fmla="*/ 413657 h 531586"/>
              <a:gd name="connsiteX3" fmla="*/ 10886 w 297593"/>
              <a:gd name="connsiteY3" fmla="*/ 326572 h 531586"/>
              <a:gd name="connsiteX4" fmla="*/ 0 w 297593"/>
              <a:gd name="connsiteY4" fmla="*/ 293914 h 531586"/>
              <a:gd name="connsiteX5" fmla="*/ 10886 w 297593"/>
              <a:gd name="connsiteY5" fmla="*/ 43543 h 531586"/>
              <a:gd name="connsiteX6" fmla="*/ 32658 w 297593"/>
              <a:gd name="connsiteY6" fmla="*/ 10886 h 531586"/>
              <a:gd name="connsiteX7" fmla="*/ 76200 w 297593"/>
              <a:gd name="connsiteY7" fmla="*/ 0 h 531586"/>
              <a:gd name="connsiteX8" fmla="*/ 152400 w 297593"/>
              <a:gd name="connsiteY8" fmla="*/ 21772 h 531586"/>
              <a:gd name="connsiteX9" fmla="*/ 272143 w 297593"/>
              <a:gd name="connsiteY9" fmla="*/ 87086 h 531586"/>
              <a:gd name="connsiteX10" fmla="*/ 293915 w 297593"/>
              <a:gd name="connsiteY10" fmla="*/ 108857 h 531586"/>
              <a:gd name="connsiteX11" fmla="*/ 272143 w 297593"/>
              <a:gd name="connsiteY11" fmla="*/ 293914 h 531586"/>
              <a:gd name="connsiteX12" fmla="*/ 250372 w 297593"/>
              <a:gd name="connsiteY12" fmla="*/ 337457 h 531586"/>
              <a:gd name="connsiteX13" fmla="*/ 206829 w 297593"/>
              <a:gd name="connsiteY13" fmla="*/ 391886 h 531586"/>
              <a:gd name="connsiteX14" fmla="*/ 141515 w 297593"/>
              <a:gd name="connsiteY14" fmla="*/ 435429 h 531586"/>
              <a:gd name="connsiteX15" fmla="*/ 119743 w 297593"/>
              <a:gd name="connsiteY15" fmla="*/ 468086 h 531586"/>
              <a:gd name="connsiteX16" fmla="*/ 108858 w 297593"/>
              <a:gd name="connsiteY16" fmla="*/ 511629 h 531586"/>
              <a:gd name="connsiteX17" fmla="*/ 65315 w 297593"/>
              <a:gd name="connsiteY17" fmla="*/ 522514 h 531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7593" h="531586">
                <a:moveTo>
                  <a:pt x="65315" y="522514"/>
                </a:moveTo>
                <a:cubicBezTo>
                  <a:pt x="54429" y="513442"/>
                  <a:pt x="52066" y="478508"/>
                  <a:pt x="43543" y="457200"/>
                </a:cubicBezTo>
                <a:cubicBezTo>
                  <a:pt x="37516" y="442133"/>
                  <a:pt x="25708" y="429400"/>
                  <a:pt x="21772" y="413657"/>
                </a:cubicBezTo>
                <a:cubicBezTo>
                  <a:pt x="14677" y="385276"/>
                  <a:pt x="16119" y="355354"/>
                  <a:pt x="10886" y="326572"/>
                </a:cubicBezTo>
                <a:cubicBezTo>
                  <a:pt x="8833" y="315282"/>
                  <a:pt x="3629" y="304800"/>
                  <a:pt x="0" y="293914"/>
                </a:cubicBezTo>
                <a:cubicBezTo>
                  <a:pt x="3629" y="210457"/>
                  <a:pt x="1311" y="126528"/>
                  <a:pt x="10886" y="43543"/>
                </a:cubicBezTo>
                <a:cubicBezTo>
                  <a:pt x="12386" y="30546"/>
                  <a:pt x="21772" y="18143"/>
                  <a:pt x="32658" y="10886"/>
                </a:cubicBezTo>
                <a:cubicBezTo>
                  <a:pt x="45106" y="2587"/>
                  <a:pt x="61686" y="3629"/>
                  <a:pt x="76200" y="0"/>
                </a:cubicBezTo>
                <a:cubicBezTo>
                  <a:pt x="101600" y="7257"/>
                  <a:pt x="127873" y="11961"/>
                  <a:pt x="152400" y="21772"/>
                </a:cubicBezTo>
                <a:cubicBezTo>
                  <a:pt x="177169" y="31679"/>
                  <a:pt x="242320" y="63228"/>
                  <a:pt x="272143" y="87086"/>
                </a:cubicBezTo>
                <a:cubicBezTo>
                  <a:pt x="280157" y="93497"/>
                  <a:pt x="286658" y="101600"/>
                  <a:pt x="293915" y="108857"/>
                </a:cubicBezTo>
                <a:cubicBezTo>
                  <a:pt x="289056" y="176875"/>
                  <a:pt x="297593" y="234531"/>
                  <a:pt x="272143" y="293914"/>
                </a:cubicBezTo>
                <a:cubicBezTo>
                  <a:pt x="265751" y="308829"/>
                  <a:pt x="258423" y="323368"/>
                  <a:pt x="250372" y="337457"/>
                </a:cubicBezTo>
                <a:cubicBezTo>
                  <a:pt x="239662" y="356199"/>
                  <a:pt x="224707" y="378477"/>
                  <a:pt x="206829" y="391886"/>
                </a:cubicBezTo>
                <a:cubicBezTo>
                  <a:pt x="185896" y="407586"/>
                  <a:pt x="141515" y="435429"/>
                  <a:pt x="141515" y="435429"/>
                </a:cubicBezTo>
                <a:cubicBezTo>
                  <a:pt x="134258" y="446315"/>
                  <a:pt x="124897" y="456061"/>
                  <a:pt x="119743" y="468086"/>
                </a:cubicBezTo>
                <a:cubicBezTo>
                  <a:pt x="113850" y="481837"/>
                  <a:pt x="120827" y="502652"/>
                  <a:pt x="108858" y="511629"/>
                </a:cubicBezTo>
                <a:cubicBezTo>
                  <a:pt x="99678" y="518514"/>
                  <a:pt x="76201" y="531586"/>
                  <a:pt x="65315" y="522514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7880265" y="5063196"/>
            <a:ext cx="231887" cy="215037"/>
          </a:xfrm>
          <a:custGeom>
            <a:avLst/>
            <a:gdLst>
              <a:gd name="connsiteX0" fmla="*/ 88078 w 231887"/>
              <a:gd name="connsiteY0" fmla="*/ 20433 h 215037"/>
              <a:gd name="connsiteX1" fmla="*/ 992 w 231887"/>
              <a:gd name="connsiteY1" fmla="*/ 85747 h 215037"/>
              <a:gd name="connsiteX2" fmla="*/ 44535 w 231887"/>
              <a:gd name="connsiteY2" fmla="*/ 194604 h 215037"/>
              <a:gd name="connsiteX3" fmla="*/ 88078 w 231887"/>
              <a:gd name="connsiteY3" fmla="*/ 205490 h 215037"/>
              <a:gd name="connsiteX4" fmla="*/ 153392 w 231887"/>
              <a:gd name="connsiteY4" fmla="*/ 172833 h 215037"/>
              <a:gd name="connsiteX5" fmla="*/ 186049 w 231887"/>
              <a:gd name="connsiteY5" fmla="*/ 161947 h 215037"/>
              <a:gd name="connsiteX6" fmla="*/ 229592 w 231887"/>
              <a:gd name="connsiteY6" fmla="*/ 107518 h 215037"/>
              <a:gd name="connsiteX7" fmla="*/ 218706 w 231887"/>
              <a:gd name="connsiteY7" fmla="*/ 53090 h 215037"/>
              <a:gd name="connsiteX8" fmla="*/ 186049 w 231887"/>
              <a:gd name="connsiteY8" fmla="*/ 31318 h 215037"/>
              <a:gd name="connsiteX9" fmla="*/ 120735 w 231887"/>
              <a:gd name="connsiteY9" fmla="*/ 9547 h 215037"/>
              <a:gd name="connsiteX10" fmla="*/ 55421 w 231887"/>
              <a:gd name="connsiteY10" fmla="*/ 42204 h 215037"/>
              <a:gd name="connsiteX11" fmla="*/ 22764 w 231887"/>
              <a:gd name="connsiteY11" fmla="*/ 53090 h 21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887" h="215037">
                <a:moveTo>
                  <a:pt x="88078" y="20433"/>
                </a:moveTo>
                <a:cubicBezTo>
                  <a:pt x="83109" y="23415"/>
                  <a:pt x="3018" y="65484"/>
                  <a:pt x="992" y="85747"/>
                </a:cubicBezTo>
                <a:cubicBezTo>
                  <a:pt x="0" y="95665"/>
                  <a:pt x="21165" y="179024"/>
                  <a:pt x="44535" y="194604"/>
                </a:cubicBezTo>
                <a:cubicBezTo>
                  <a:pt x="56983" y="202903"/>
                  <a:pt x="73564" y="201861"/>
                  <a:pt x="88078" y="205490"/>
                </a:cubicBezTo>
                <a:cubicBezTo>
                  <a:pt x="170162" y="178128"/>
                  <a:pt x="68983" y="215037"/>
                  <a:pt x="153392" y="172833"/>
                </a:cubicBezTo>
                <a:cubicBezTo>
                  <a:pt x="163655" y="167701"/>
                  <a:pt x="175163" y="165576"/>
                  <a:pt x="186049" y="161947"/>
                </a:cubicBezTo>
                <a:cubicBezTo>
                  <a:pt x="197066" y="150930"/>
                  <a:pt x="227630" y="123212"/>
                  <a:pt x="229592" y="107518"/>
                </a:cubicBezTo>
                <a:cubicBezTo>
                  <a:pt x="231887" y="89159"/>
                  <a:pt x="227886" y="69154"/>
                  <a:pt x="218706" y="53090"/>
                </a:cubicBezTo>
                <a:cubicBezTo>
                  <a:pt x="212215" y="41731"/>
                  <a:pt x="198004" y="36632"/>
                  <a:pt x="186049" y="31318"/>
                </a:cubicBezTo>
                <a:cubicBezTo>
                  <a:pt x="165078" y="21997"/>
                  <a:pt x="120735" y="9547"/>
                  <a:pt x="120735" y="9547"/>
                </a:cubicBezTo>
                <a:cubicBezTo>
                  <a:pt x="38651" y="36909"/>
                  <a:pt x="139830" y="0"/>
                  <a:pt x="55421" y="42204"/>
                </a:cubicBezTo>
                <a:cubicBezTo>
                  <a:pt x="45158" y="47336"/>
                  <a:pt x="22764" y="53090"/>
                  <a:pt x="22764" y="5309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642942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Грінпіс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оприлюднив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чорний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список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виробників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ГМ-продуктів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 rot="21346180">
            <a:off x="888457" y="932385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chemeClr val="accent1"/>
                </a:solidFill>
              </a:rPr>
              <a:t>Шоколадні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вироби</a:t>
            </a:r>
            <a:r>
              <a:rPr lang="en-US" b="1" dirty="0">
                <a:solidFill>
                  <a:schemeClr val="accent1"/>
                </a:solidFill>
              </a:rPr>
              <a:t> Hershey's Cadbury Fruit &amp; Nut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437883">
            <a:off x="7161414" y="303916"/>
            <a:ext cx="1434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Mars </a:t>
            </a:r>
            <a:r>
              <a:rPr lang="en-US" b="1" dirty="0">
                <a:solidFill>
                  <a:srgbClr val="C00000"/>
                </a:solidFill>
              </a:rPr>
              <a:t>M &amp; </a:t>
            </a:r>
            <a:r>
              <a:rPr lang="en-US" b="1" dirty="0" smtClean="0">
                <a:solidFill>
                  <a:srgbClr val="C00000"/>
                </a:solidFill>
              </a:rPr>
              <a:t>M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924208">
            <a:off x="2786050" y="1281483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Snickers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041779">
            <a:off x="2883230" y="4262924"/>
            <a:ext cx="625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Twix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253339">
            <a:off x="2955608" y="3843628"/>
            <a:ext cx="1191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Milky Way</a:t>
            </a: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424802">
            <a:off x="2783683" y="2574976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Cadbury </a:t>
            </a:r>
            <a:r>
              <a:rPr lang="en-US" b="1" dirty="0">
                <a:solidFill>
                  <a:srgbClr val="00B050"/>
                </a:solidFill>
              </a:rPr>
              <a:t>(</a:t>
            </a:r>
            <a:r>
              <a:rPr lang="ru-RU" b="1" dirty="0" err="1">
                <a:solidFill>
                  <a:srgbClr val="00B050"/>
                </a:solidFill>
              </a:rPr>
              <a:t>Кедбері</a:t>
            </a:r>
            <a:r>
              <a:rPr lang="en-US" b="1" dirty="0">
                <a:solidFill>
                  <a:srgbClr val="00B050"/>
                </a:solidFill>
              </a:rPr>
              <a:t>) </a:t>
            </a:r>
            <a:r>
              <a:rPr lang="ru-RU" b="1" dirty="0">
                <a:solidFill>
                  <a:srgbClr val="00B050"/>
                </a:solidFill>
              </a:rPr>
              <a:t>шоколад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ru-RU" b="1" dirty="0" smtClean="0">
                <a:solidFill>
                  <a:srgbClr val="00B050"/>
                </a:solidFill>
              </a:rPr>
              <a:t>какао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20805253">
            <a:off x="7103024" y="3381277"/>
            <a:ext cx="873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Ferrero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555369">
            <a:off x="88402" y="4164603"/>
            <a:ext cx="1249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Nestle </a:t>
            </a:r>
            <a:r>
              <a:rPr lang="ru-RU" b="1" dirty="0">
                <a:solidFill>
                  <a:srgbClr val="0070C0"/>
                </a:solidFill>
              </a:rPr>
              <a:t>шоколад</a:t>
            </a:r>
            <a:r>
              <a:rPr lang="en-US" b="1" dirty="0">
                <a:solidFill>
                  <a:srgbClr val="0070C0"/>
                </a:solidFill>
              </a:rPr>
              <a:t> «</a:t>
            </a:r>
            <a:r>
              <a:rPr lang="ru-RU" b="1" dirty="0" err="1">
                <a:solidFill>
                  <a:srgbClr val="0070C0"/>
                </a:solidFill>
              </a:rPr>
              <a:t>Нестле</a:t>
            </a:r>
            <a:r>
              <a:rPr lang="en-US" b="1" dirty="0">
                <a:solidFill>
                  <a:srgbClr val="0070C0"/>
                </a:solidFill>
              </a:rPr>
              <a:t>», «</a:t>
            </a:r>
            <a:r>
              <a:rPr lang="ru-RU" b="1" dirty="0">
                <a:solidFill>
                  <a:srgbClr val="0070C0"/>
                </a:solidFill>
              </a:rPr>
              <a:t>Росія</a:t>
            </a:r>
            <a:r>
              <a:rPr lang="en-US" b="1" dirty="0" smtClean="0">
                <a:solidFill>
                  <a:srgbClr val="0070C0"/>
                </a:solidFill>
              </a:rPr>
              <a:t>»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723603">
            <a:off x="1683599" y="2542493"/>
            <a:ext cx="121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</a:rPr>
              <a:t>Шоколадний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напій</a:t>
            </a:r>
            <a:r>
              <a:rPr lang="en-US" b="1" dirty="0">
                <a:solidFill>
                  <a:srgbClr val="002060"/>
                </a:solidFill>
              </a:rPr>
              <a:t> Nestle </a:t>
            </a:r>
            <a:r>
              <a:rPr lang="en-US" b="1" dirty="0" err="1" smtClean="0">
                <a:solidFill>
                  <a:srgbClr val="002060"/>
                </a:solidFill>
              </a:rPr>
              <a:t>Nesquik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755188">
            <a:off x="4151935" y="1104382"/>
            <a:ext cx="1714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7030A0"/>
                </a:solidFill>
              </a:rPr>
              <a:t>Безалкогольний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напій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Соса</a:t>
            </a:r>
            <a:r>
              <a:rPr lang="en-US" b="1" dirty="0">
                <a:solidFill>
                  <a:srgbClr val="7030A0"/>
                </a:solidFill>
              </a:rPr>
              <a:t>-</a:t>
            </a:r>
            <a:r>
              <a:rPr lang="ru-RU" b="1" dirty="0">
                <a:solidFill>
                  <a:srgbClr val="7030A0"/>
                </a:solidFill>
              </a:rPr>
              <a:t>Со</a:t>
            </a:r>
            <a:r>
              <a:rPr lang="en-US" b="1" dirty="0" smtClean="0">
                <a:solidFill>
                  <a:srgbClr val="7030A0"/>
                </a:solidFill>
              </a:rPr>
              <a:t>la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330554">
            <a:off x="5839116" y="3600543"/>
            <a:ext cx="2143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«</a:t>
            </a:r>
            <a:r>
              <a:rPr lang="ru-RU" b="1" dirty="0">
                <a:solidFill>
                  <a:srgbClr val="C00000"/>
                </a:solidFill>
              </a:rPr>
              <a:t>Спрайт</a:t>
            </a:r>
            <a:r>
              <a:rPr lang="en-US" b="1" dirty="0">
                <a:solidFill>
                  <a:srgbClr val="C00000"/>
                </a:solidFill>
              </a:rPr>
              <a:t>», «</a:t>
            </a:r>
            <a:r>
              <a:rPr lang="ru-RU" b="1" dirty="0">
                <a:solidFill>
                  <a:srgbClr val="C00000"/>
                </a:solidFill>
              </a:rPr>
              <a:t>Фанта</a:t>
            </a:r>
            <a:r>
              <a:rPr lang="en-US" b="1" dirty="0">
                <a:solidFill>
                  <a:srgbClr val="C00000"/>
                </a:solidFill>
              </a:rPr>
              <a:t>», </a:t>
            </a:r>
            <a:r>
              <a:rPr lang="ru-RU" b="1" dirty="0" err="1">
                <a:solidFill>
                  <a:srgbClr val="C00000"/>
                </a:solidFill>
              </a:rPr>
              <a:t>тонік</a:t>
            </a:r>
            <a:r>
              <a:rPr lang="en-US" b="1" dirty="0">
                <a:solidFill>
                  <a:srgbClr val="C00000"/>
                </a:solidFill>
              </a:rPr>
              <a:t> «</a:t>
            </a:r>
            <a:r>
              <a:rPr lang="ru-RU" b="1" dirty="0" err="1">
                <a:solidFill>
                  <a:srgbClr val="C00000"/>
                </a:solidFill>
              </a:rPr>
              <a:t>Кінлі</a:t>
            </a:r>
            <a:r>
              <a:rPr lang="en-US" b="1" dirty="0">
                <a:solidFill>
                  <a:srgbClr val="C00000"/>
                </a:solidFill>
              </a:rPr>
              <a:t>», «</a:t>
            </a:r>
            <a:r>
              <a:rPr lang="ru-RU" b="1" dirty="0" err="1">
                <a:solidFill>
                  <a:srgbClr val="C00000"/>
                </a:solidFill>
              </a:rPr>
              <a:t>Фруктайм</a:t>
            </a:r>
            <a:r>
              <a:rPr lang="en-US" b="1" dirty="0" smtClean="0">
                <a:solidFill>
                  <a:srgbClr val="C00000"/>
                </a:solidFill>
              </a:rPr>
              <a:t>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0758726">
            <a:off x="7308011" y="4542272"/>
            <a:ext cx="1569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Pepci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ru-RU" b="1" dirty="0">
                <a:solidFill>
                  <a:srgbClr val="FF0000"/>
                </a:solidFill>
              </a:rPr>
              <a:t>Со</a:t>
            </a:r>
            <a:r>
              <a:rPr lang="en-US" b="1" dirty="0">
                <a:solidFill>
                  <a:srgbClr val="FF0000"/>
                </a:solidFill>
              </a:rPr>
              <a:t> Pepsi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21174750">
            <a:off x="5857884" y="1214422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«7-Up», «</a:t>
            </a:r>
            <a:r>
              <a:rPr lang="ru-RU" b="1" dirty="0" err="1">
                <a:solidFill>
                  <a:srgbClr val="FFC000"/>
                </a:solidFill>
              </a:rPr>
              <a:t>Фієста</a:t>
            </a:r>
            <a:r>
              <a:rPr lang="en-US" b="1" dirty="0">
                <a:solidFill>
                  <a:srgbClr val="FFC000"/>
                </a:solidFill>
              </a:rPr>
              <a:t>», «</a:t>
            </a:r>
            <a:r>
              <a:rPr lang="ru-RU" b="1" dirty="0" err="1">
                <a:solidFill>
                  <a:srgbClr val="FFC000"/>
                </a:solidFill>
              </a:rPr>
              <a:t>Маунтін</a:t>
            </a:r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err="1">
                <a:solidFill>
                  <a:srgbClr val="FFC000"/>
                </a:solidFill>
              </a:rPr>
              <a:t>Дью</a:t>
            </a:r>
            <a:r>
              <a:rPr lang="en-US" b="1" dirty="0" smtClean="0">
                <a:solidFill>
                  <a:srgbClr val="FFC000"/>
                </a:solidFill>
              </a:rPr>
              <a:t>»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85918" y="2071678"/>
            <a:ext cx="2418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>
                <a:solidFill>
                  <a:srgbClr val="92D050"/>
                </a:solidFill>
              </a:rPr>
              <a:t>Сухі</a:t>
            </a:r>
            <a:r>
              <a:rPr lang="ru-RU" b="1" dirty="0">
                <a:solidFill>
                  <a:srgbClr val="92D050"/>
                </a:solidFill>
              </a:rPr>
              <a:t> </a:t>
            </a:r>
            <a:r>
              <a:rPr lang="ru-RU" b="1" dirty="0" err="1">
                <a:solidFill>
                  <a:srgbClr val="92D050"/>
                </a:solidFill>
              </a:rPr>
              <a:t>сніданки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b="1" dirty="0" smtClean="0">
                <a:solidFill>
                  <a:srgbClr val="92D050"/>
                </a:solidFill>
              </a:rPr>
              <a:t>Kellogg's</a:t>
            </a: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79007" y="3730131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>
                <a:solidFill>
                  <a:srgbClr val="00B050"/>
                </a:solidFill>
              </a:rPr>
              <a:t>супи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Campbell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20814818">
            <a:off x="1980258" y="4169580"/>
            <a:ext cx="1000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B0F0"/>
                </a:solidFill>
              </a:rPr>
              <a:t>Рис</a:t>
            </a:r>
            <a:r>
              <a:rPr lang="en-US" b="1" dirty="0">
                <a:solidFill>
                  <a:srgbClr val="00B0F0"/>
                </a:solidFill>
              </a:rPr>
              <a:t> Uncle Bens </a:t>
            </a:r>
            <a:r>
              <a:rPr lang="en-US" b="1" dirty="0" smtClean="0">
                <a:solidFill>
                  <a:srgbClr val="00B0F0"/>
                </a:solidFill>
              </a:rPr>
              <a:t>Mars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505419">
            <a:off x="4877677" y="4738231"/>
            <a:ext cx="1321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>
                <a:solidFill>
                  <a:srgbClr val="0070C0"/>
                </a:solidFill>
              </a:rPr>
              <a:t>соуси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Knorr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20368837">
            <a:off x="4445841" y="2064852"/>
            <a:ext cx="1193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чай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Lipton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887260">
            <a:off x="5850001" y="2706910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7030A0"/>
                </a:solidFill>
              </a:rPr>
              <a:t>печиво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Parmalat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20772302">
            <a:off x="225955" y="2176529"/>
            <a:ext cx="11251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Приправи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майонези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соуси</a:t>
            </a:r>
            <a:r>
              <a:rPr lang="en-US" b="1" dirty="0">
                <a:solidFill>
                  <a:srgbClr val="C00000"/>
                </a:solidFill>
              </a:rPr>
              <a:t> Hellman's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20932920">
            <a:off x="221141" y="5459365"/>
            <a:ext cx="1143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Дитяче</a:t>
            </a:r>
            <a:r>
              <a:rPr lang="ru-RU" b="1" dirty="0">
                <a:solidFill>
                  <a:srgbClr val="FF0000"/>
                </a:solidFill>
              </a:rPr>
              <a:t> харчування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Nestle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305625">
            <a:off x="1443872" y="595672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</a:rPr>
              <a:t>Hipp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42976" y="4143380"/>
            <a:ext cx="1000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Abbot Labs </a:t>
            </a:r>
            <a:r>
              <a:rPr lang="en-US" b="1" dirty="0" err="1" smtClean="0">
                <a:solidFill>
                  <a:srgbClr val="92D050"/>
                </a:solidFill>
              </a:rPr>
              <a:t>Similac</a:t>
            </a: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28926" y="4714884"/>
            <a:ext cx="1571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00B050"/>
                </a:solidFill>
              </a:rPr>
              <a:t>Йогурти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ru-RU" b="1" dirty="0" err="1">
                <a:solidFill>
                  <a:srgbClr val="00B050"/>
                </a:solidFill>
              </a:rPr>
              <a:t>кефір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ru-RU" b="1" dirty="0">
                <a:solidFill>
                  <a:srgbClr val="00B050"/>
                </a:solidFill>
              </a:rPr>
              <a:t>сир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ru-RU" b="1" dirty="0" err="1">
                <a:solidFill>
                  <a:srgbClr val="00B050"/>
                </a:solidFill>
              </a:rPr>
              <a:t>дитяче</a:t>
            </a:r>
            <a:r>
              <a:rPr lang="ru-RU" b="1" dirty="0">
                <a:solidFill>
                  <a:srgbClr val="00B050"/>
                </a:solidFill>
              </a:rPr>
              <a:t> харчування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Denon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4810" y="2786058"/>
            <a:ext cx="1714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McDonald's (</a:t>
            </a:r>
            <a:r>
              <a:rPr lang="ru-RU" b="1" dirty="0">
                <a:solidFill>
                  <a:srgbClr val="00B0F0"/>
                </a:solidFill>
              </a:rPr>
              <a:t>Макдональдс</a:t>
            </a:r>
            <a:r>
              <a:rPr lang="en-US" b="1" dirty="0">
                <a:solidFill>
                  <a:srgbClr val="00B0F0"/>
                </a:solidFill>
              </a:rPr>
              <a:t>) </a:t>
            </a:r>
            <a:r>
              <a:rPr lang="ru-RU" b="1" dirty="0">
                <a:solidFill>
                  <a:srgbClr val="00B0F0"/>
                </a:solidFill>
              </a:rPr>
              <a:t>мережа</a:t>
            </a:r>
            <a:r>
              <a:rPr lang="en-US" b="1" dirty="0">
                <a:solidFill>
                  <a:srgbClr val="00B0F0"/>
                </a:solidFill>
              </a:rPr>
              <a:t> «</a:t>
            </a:r>
            <a:r>
              <a:rPr lang="ru-RU" b="1" dirty="0" err="1">
                <a:solidFill>
                  <a:srgbClr val="00B0F0"/>
                </a:solidFill>
              </a:rPr>
              <a:t>ресторанів</a:t>
            </a:r>
            <a:r>
              <a:rPr lang="en-US" b="1" dirty="0">
                <a:solidFill>
                  <a:srgbClr val="00B0F0"/>
                </a:solidFill>
              </a:rPr>
              <a:t>» </a:t>
            </a:r>
            <a:r>
              <a:rPr lang="ru-RU" b="1" dirty="0" err="1">
                <a:solidFill>
                  <a:srgbClr val="00B0F0"/>
                </a:solidFill>
              </a:rPr>
              <a:t>швидкого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smtClean="0">
                <a:solidFill>
                  <a:srgbClr val="00B0F0"/>
                </a:solidFill>
              </a:rPr>
              <a:t>харчування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00958" y="785794"/>
            <a:ext cx="10715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шоколад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чіпси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кава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дитяче</a:t>
            </a:r>
            <a:r>
              <a:rPr lang="ru-RU" b="1" dirty="0">
                <a:solidFill>
                  <a:srgbClr val="0070C0"/>
                </a:solidFill>
              </a:rPr>
              <a:t> харчування</a:t>
            </a:r>
            <a:r>
              <a:rPr lang="en-US" b="1" dirty="0">
                <a:solidFill>
                  <a:srgbClr val="0070C0"/>
                </a:solidFill>
              </a:rPr>
              <a:t> Kraft (</a:t>
            </a:r>
            <a:r>
              <a:rPr lang="ru-RU" b="1" dirty="0" err="1">
                <a:solidFill>
                  <a:srgbClr val="0070C0"/>
                </a:solidFill>
              </a:rPr>
              <a:t>Крафт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 rot="339922">
            <a:off x="4340610" y="5239312"/>
            <a:ext cx="2000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</a:rPr>
              <a:t>кетчупи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соуси</a:t>
            </a:r>
            <a:r>
              <a:rPr lang="en-US" b="1" dirty="0">
                <a:solidFill>
                  <a:srgbClr val="002060"/>
                </a:solidFill>
              </a:rPr>
              <a:t>. Heinz Foods (</a:t>
            </a:r>
            <a:r>
              <a:rPr lang="ru-RU" b="1" dirty="0" err="1">
                <a:solidFill>
                  <a:srgbClr val="002060"/>
                </a:solidFill>
              </a:rPr>
              <a:t>Хайенц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Фудс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 rot="1439078">
            <a:off x="6500826" y="5214950"/>
            <a:ext cx="21431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7030A0"/>
                </a:solidFill>
              </a:rPr>
              <a:t>дитяче</a:t>
            </a:r>
            <a:r>
              <a:rPr lang="ru-RU" b="1" dirty="0">
                <a:solidFill>
                  <a:srgbClr val="7030A0"/>
                </a:solidFill>
              </a:rPr>
              <a:t> харчування</a:t>
            </a:r>
            <a:r>
              <a:rPr lang="en-US" b="1" dirty="0">
                <a:solidFill>
                  <a:srgbClr val="7030A0"/>
                </a:solidFill>
              </a:rPr>
              <a:t>, </a:t>
            </a:r>
            <a:r>
              <a:rPr lang="ru-RU" b="1" dirty="0" err="1">
                <a:solidFill>
                  <a:srgbClr val="7030A0"/>
                </a:solidFill>
              </a:rPr>
              <a:t>продукти</a:t>
            </a:r>
            <a:r>
              <a:rPr lang="en-US" b="1" dirty="0">
                <a:solidFill>
                  <a:srgbClr val="7030A0"/>
                </a:solidFill>
              </a:rPr>
              <a:t> «</a:t>
            </a:r>
            <a:r>
              <a:rPr lang="ru-RU" b="1" dirty="0" err="1">
                <a:solidFill>
                  <a:srgbClr val="7030A0"/>
                </a:solidFill>
              </a:rPr>
              <a:t>Делмі</a:t>
            </a:r>
            <a:r>
              <a:rPr lang="en-US" b="1" dirty="0">
                <a:solidFill>
                  <a:srgbClr val="7030A0"/>
                </a:solidFill>
              </a:rPr>
              <a:t>» Unilever (</a:t>
            </a:r>
            <a:r>
              <a:rPr lang="ru-RU" b="1" dirty="0" err="1">
                <a:solidFill>
                  <a:srgbClr val="7030A0"/>
                </a:solidFill>
              </a:rPr>
              <a:t>Юнілевер</a:t>
            </a:r>
            <a:r>
              <a:rPr lang="en-US" b="1" dirty="0" smtClean="0">
                <a:solidFill>
                  <a:srgbClr val="7030A0"/>
                </a:solidFill>
              </a:rPr>
              <a:t>)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00166" y="5500702"/>
            <a:ext cx="103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err="1" smtClean="0">
                <a:solidFill>
                  <a:srgbClr val="C00000"/>
                </a:solidFill>
              </a:rPr>
              <a:t>попкорн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Підготували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7562"/>
            <a:ext cx="6400800" cy="228123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Учениці 10 – А класу</a:t>
            </a:r>
          </a:p>
          <a:p>
            <a:r>
              <a:rPr lang="uk-UA" dirty="0" smtClean="0"/>
              <a:t>СШ №307</a:t>
            </a:r>
          </a:p>
          <a:p>
            <a:r>
              <a:rPr lang="uk-UA" dirty="0" smtClean="0"/>
              <a:t>Високоморна Ярослава</a:t>
            </a:r>
          </a:p>
          <a:p>
            <a:r>
              <a:rPr lang="uk-UA" dirty="0" err="1" smtClean="0"/>
              <a:t>Ємельяненко</a:t>
            </a:r>
            <a:r>
              <a:rPr lang="uk-UA" dirty="0" smtClean="0"/>
              <a:t> Юлія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14810" y="628652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2013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248" y="928670"/>
            <a:ext cx="44291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solidFill>
                  <a:srgbClr val="0070C0"/>
                </a:solidFill>
              </a:rPr>
              <a:t>Генетично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модифікований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організм</a:t>
            </a:r>
            <a:r>
              <a:rPr lang="ru-RU" dirty="0">
                <a:solidFill>
                  <a:srgbClr val="0070C0"/>
                </a:solidFill>
              </a:rPr>
              <a:t> (ГМО) </a:t>
            </a:r>
            <a:r>
              <a:rPr lang="ru-RU" dirty="0" err="1">
                <a:solidFill>
                  <a:srgbClr val="0070C0"/>
                </a:solidFill>
              </a:rPr>
              <a:t>це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організм</a:t>
            </a:r>
            <a:r>
              <a:rPr lang="ru-RU" dirty="0">
                <a:solidFill>
                  <a:srgbClr val="0070C0"/>
                </a:solidFill>
              </a:rPr>
              <a:t>, </a:t>
            </a:r>
            <a:r>
              <a:rPr lang="ru-RU" dirty="0">
                <a:solidFill>
                  <a:srgbClr val="0070C0"/>
                </a:solidFill>
                <a:hlinkClick r:id="rId2" tooltip="Генотип"/>
              </a:rPr>
              <a:t>генотип</a:t>
            </a: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err="1">
                <a:solidFill>
                  <a:srgbClr val="0070C0"/>
                </a:solidFill>
              </a:rPr>
              <a:t>якого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було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змінено</a:t>
            </a:r>
            <a:r>
              <a:rPr lang="ru-RU" dirty="0">
                <a:solidFill>
                  <a:srgbClr val="0070C0"/>
                </a:solidFill>
              </a:rPr>
              <a:t> за </a:t>
            </a:r>
            <a:r>
              <a:rPr lang="ru-RU" dirty="0" err="1">
                <a:solidFill>
                  <a:srgbClr val="0070C0"/>
                </a:solidFill>
              </a:rPr>
              <a:t>допомогою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методів</a:t>
            </a: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err="1">
                <a:solidFill>
                  <a:srgbClr val="0070C0"/>
                </a:solidFill>
                <a:hlinkClick r:id="rId3" tooltip="Генна інженерія"/>
              </a:rPr>
              <a:t>генної</a:t>
            </a:r>
            <a:r>
              <a:rPr lang="ru-RU" dirty="0">
                <a:solidFill>
                  <a:srgbClr val="0070C0"/>
                </a:solidFill>
                <a:hlinkClick r:id="rId3" tooltip="Генна інженерія"/>
              </a:rPr>
              <a:t> </a:t>
            </a:r>
            <a:r>
              <a:rPr lang="ru-RU" dirty="0" err="1">
                <a:solidFill>
                  <a:srgbClr val="0070C0"/>
                </a:solidFill>
                <a:hlinkClick r:id="rId3" tooltip="Генна інженерія"/>
              </a:rPr>
              <a:t>інженерії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Генетичні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зміни</a:t>
            </a:r>
            <a:r>
              <a:rPr lang="ru-RU" dirty="0">
                <a:solidFill>
                  <a:srgbClr val="0070C0"/>
                </a:solidFill>
              </a:rPr>
              <a:t>, як правило, </a:t>
            </a:r>
            <a:r>
              <a:rPr lang="ru-RU" dirty="0" err="1">
                <a:solidFill>
                  <a:srgbClr val="0070C0"/>
                </a:solidFill>
              </a:rPr>
              <a:t>здійснюються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наукових</a:t>
            </a:r>
            <a:r>
              <a:rPr lang="ru-RU" dirty="0">
                <a:solidFill>
                  <a:srgbClr val="0070C0"/>
                </a:solidFill>
              </a:rPr>
              <a:t> та </a:t>
            </a:r>
            <a:r>
              <a:rPr lang="ru-RU" dirty="0" err="1">
                <a:solidFill>
                  <a:srgbClr val="0070C0"/>
                </a:solidFill>
              </a:rPr>
              <a:t>сільськогосподарських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цілях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Генетична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модифікація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відрізняється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</a:t>
            </a:r>
            <a:r>
              <a:rPr lang="ru-RU" dirty="0">
                <a:solidFill>
                  <a:srgbClr val="0070C0"/>
                </a:solidFill>
              </a:rPr>
              <a:t> природного та штучного </a:t>
            </a:r>
            <a:r>
              <a:rPr lang="ru-RU" dirty="0">
                <a:solidFill>
                  <a:srgbClr val="0070C0"/>
                </a:solidFill>
                <a:hlinkClick r:id="rId4" tooltip="Мутагенез"/>
              </a:rPr>
              <a:t>мутагенезу</a:t>
            </a: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err="1">
                <a:solidFill>
                  <a:srgbClr val="0070C0"/>
                </a:solidFill>
              </a:rPr>
              <a:t>саме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направленою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зміною</a:t>
            </a:r>
            <a:r>
              <a:rPr lang="ru-RU" dirty="0">
                <a:solidFill>
                  <a:srgbClr val="0070C0"/>
                </a:solidFill>
              </a:rPr>
              <a:t> генотипу. При </a:t>
            </a:r>
            <a:r>
              <a:rPr lang="ru-RU" dirty="0" err="1">
                <a:solidFill>
                  <a:srgbClr val="0070C0"/>
                </a:solidFill>
              </a:rPr>
              <a:t>цьому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генетичний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матеріал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переносять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</a:t>
            </a:r>
            <a:r>
              <a:rPr lang="ru-RU" dirty="0">
                <a:solidFill>
                  <a:srgbClr val="0070C0"/>
                </a:solidFill>
              </a:rPr>
              <a:t> одного </a:t>
            </a:r>
            <a:r>
              <a:rPr lang="ru-RU" dirty="0" err="1">
                <a:solidFill>
                  <a:srgbClr val="0070C0"/>
                </a:solidFill>
              </a:rPr>
              <a:t>організму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інший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використовуючи</a:t>
            </a: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err="1">
                <a:solidFill>
                  <a:srgbClr val="0070C0"/>
                </a:solidFill>
                <a:hlinkClick r:id="rId5" tooltip="Технологія рекомбінатних ДНК"/>
              </a:rPr>
              <a:t>технологію</a:t>
            </a:r>
            <a:r>
              <a:rPr lang="ru-RU" dirty="0">
                <a:solidFill>
                  <a:srgbClr val="0070C0"/>
                </a:solidFill>
                <a:hlinkClick r:id="rId5" tooltip="Технологія рекомбінатних ДНК"/>
              </a:rPr>
              <a:t> </a:t>
            </a:r>
            <a:r>
              <a:rPr lang="ru-RU" dirty="0" err="1">
                <a:solidFill>
                  <a:srgbClr val="0070C0"/>
                </a:solidFill>
                <a:hlinkClick r:id="rId5" tooltip="Технологія рекомбінатних ДНК"/>
              </a:rPr>
              <a:t>рекомбінантних</a:t>
            </a:r>
            <a:r>
              <a:rPr lang="ru-RU" dirty="0">
                <a:solidFill>
                  <a:srgbClr val="0070C0"/>
                </a:solidFill>
                <a:hlinkClick r:id="rId5" tooltip="Технологія рекомбінатних ДНК"/>
              </a:rPr>
              <a:t> ДНК</a:t>
            </a:r>
            <a:r>
              <a:rPr lang="ru-RU" dirty="0">
                <a:solidFill>
                  <a:srgbClr val="0070C0"/>
                </a:solidFill>
              </a:rPr>
              <a:t> . </a:t>
            </a:r>
            <a:r>
              <a:rPr lang="ru-RU" dirty="0" err="1">
                <a:solidFill>
                  <a:srgbClr val="0070C0"/>
                </a:solidFill>
              </a:rPr>
              <a:t>Якщо</a:t>
            </a:r>
            <a:r>
              <a:rPr lang="ru-RU" dirty="0">
                <a:solidFill>
                  <a:srgbClr val="0070C0"/>
                </a:solidFill>
              </a:rPr>
              <a:t> при </a:t>
            </a:r>
            <a:r>
              <a:rPr lang="ru-RU" dirty="0" err="1">
                <a:solidFill>
                  <a:srgbClr val="0070C0"/>
                </a:solidFill>
              </a:rPr>
              <a:t>цьому</a:t>
            </a:r>
            <a:r>
              <a:rPr lang="ru-RU" dirty="0">
                <a:solidFill>
                  <a:srgbClr val="0070C0"/>
                </a:solidFill>
              </a:rPr>
              <a:t> ДНК, яку </a:t>
            </a:r>
            <a:r>
              <a:rPr lang="ru-RU" dirty="0" err="1">
                <a:solidFill>
                  <a:srgbClr val="0070C0"/>
                </a:solidFill>
              </a:rPr>
              <a:t>переносять</a:t>
            </a:r>
            <a:r>
              <a:rPr lang="ru-RU" dirty="0">
                <a:solidFill>
                  <a:srgbClr val="0070C0"/>
                </a:solidFill>
              </a:rPr>
              <a:t>, походить </a:t>
            </a:r>
            <a:r>
              <a:rPr lang="ru-RU" dirty="0" err="1">
                <a:solidFill>
                  <a:srgbClr val="0070C0"/>
                </a:solidFill>
              </a:rPr>
              <a:t>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іншого</a:t>
            </a:r>
            <a:r>
              <a:rPr lang="ru-RU" dirty="0">
                <a:solidFill>
                  <a:srgbClr val="0070C0"/>
                </a:solidFill>
              </a:rPr>
              <a:t> виду, </a:t>
            </a:r>
            <a:r>
              <a:rPr lang="ru-RU" dirty="0" err="1">
                <a:solidFill>
                  <a:srgbClr val="0070C0"/>
                </a:solidFill>
              </a:rPr>
              <a:t>отримані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називають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трансгенними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929571">
            <a:off x="497891" y="2230261"/>
            <a:ext cx="3357586" cy="251819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641248">
            <a:off x="3738119" y="742385"/>
            <a:ext cx="4214842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Історія появи ГМО</a:t>
            </a:r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285860"/>
            <a:ext cx="45720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solidFill>
                  <a:srgbClr val="7030A0"/>
                </a:solidFill>
              </a:rPr>
              <a:t>Генетично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модифіковані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організми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з'явилися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наприкінці</a:t>
            </a:r>
            <a:r>
              <a:rPr lang="ru-RU" dirty="0">
                <a:solidFill>
                  <a:srgbClr val="7030A0"/>
                </a:solidFill>
              </a:rPr>
              <a:t> 80-х </a:t>
            </a:r>
            <a:r>
              <a:rPr lang="ru-RU" dirty="0" err="1">
                <a:solidFill>
                  <a:srgbClr val="7030A0"/>
                </a:solidFill>
              </a:rPr>
              <a:t>років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двадцятого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століття</a:t>
            </a:r>
            <a:r>
              <a:rPr lang="ru-RU" dirty="0">
                <a:solidFill>
                  <a:srgbClr val="7030A0"/>
                </a:solidFill>
              </a:rPr>
              <a:t>. У 1992 </a:t>
            </a:r>
            <a:r>
              <a:rPr lang="ru-RU" dirty="0" err="1">
                <a:solidFill>
                  <a:srgbClr val="7030A0"/>
                </a:solidFill>
              </a:rPr>
              <a:t>році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Китаї</a:t>
            </a:r>
            <a:r>
              <a:rPr lang="ru-RU" dirty="0">
                <a:solidFill>
                  <a:srgbClr val="7030A0"/>
                </a:solidFill>
              </a:rPr>
              <a:t> почали </a:t>
            </a:r>
            <a:r>
              <a:rPr lang="ru-RU" dirty="0" err="1">
                <a:solidFill>
                  <a:srgbClr val="7030A0"/>
                </a:solidFill>
              </a:rPr>
              <a:t>вирощувати</a:t>
            </a:r>
            <a:r>
              <a:rPr lang="ru-RU" dirty="0">
                <a:solidFill>
                  <a:srgbClr val="7030A0"/>
                </a:solidFill>
              </a:rPr>
              <a:t> тютюн, </a:t>
            </a:r>
            <a:r>
              <a:rPr lang="ru-RU" dirty="0" err="1">
                <a:solidFill>
                  <a:srgbClr val="7030A0"/>
                </a:solidFill>
              </a:rPr>
              <a:t>який</a:t>
            </a:r>
            <a:r>
              <a:rPr lang="ru-RU" dirty="0">
                <a:solidFill>
                  <a:srgbClr val="7030A0"/>
                </a:solidFill>
              </a:rPr>
              <a:t> "не </a:t>
            </a:r>
            <a:r>
              <a:rPr lang="ru-RU" dirty="0" err="1">
                <a:solidFill>
                  <a:srgbClr val="7030A0"/>
                </a:solidFill>
              </a:rPr>
              <a:t>боявся</a:t>
            </a:r>
            <a:r>
              <a:rPr lang="ru-RU" dirty="0">
                <a:solidFill>
                  <a:srgbClr val="7030A0"/>
                </a:solidFill>
              </a:rPr>
              <a:t>» </a:t>
            </a:r>
            <a:r>
              <a:rPr lang="ru-RU" dirty="0" err="1">
                <a:solidFill>
                  <a:srgbClr val="7030A0"/>
                </a:solidFill>
              </a:rPr>
              <a:t>шкідливих</a:t>
            </a:r>
            <a:r>
              <a:rPr lang="ru-RU" dirty="0">
                <a:solidFill>
                  <a:srgbClr val="7030A0"/>
                </a:solidFill>
              </a:rPr>
              <a:t> комах. Але початок </a:t>
            </a:r>
            <a:r>
              <a:rPr lang="ru-RU" dirty="0" err="1">
                <a:solidFill>
                  <a:srgbClr val="7030A0"/>
                </a:solidFill>
              </a:rPr>
              <a:t>масового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виробництва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модифікованих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продуктів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було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покладено</a:t>
            </a:r>
            <a:r>
              <a:rPr lang="ru-RU" dirty="0">
                <a:solidFill>
                  <a:srgbClr val="7030A0"/>
                </a:solidFill>
              </a:rPr>
              <a:t> в 1994 </a:t>
            </a:r>
            <a:r>
              <a:rPr lang="ru-RU" dirty="0" err="1">
                <a:solidFill>
                  <a:srgbClr val="7030A0"/>
                </a:solidFill>
              </a:rPr>
              <a:t>році</a:t>
            </a:r>
            <a:r>
              <a:rPr lang="ru-RU" dirty="0">
                <a:solidFill>
                  <a:srgbClr val="7030A0"/>
                </a:solidFill>
              </a:rPr>
              <a:t>, коли в США </a:t>
            </a:r>
            <a:r>
              <a:rPr lang="ru-RU" dirty="0" err="1">
                <a:solidFill>
                  <a:srgbClr val="7030A0"/>
                </a:solidFill>
              </a:rPr>
              <a:t>з'явилися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помідори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які</a:t>
            </a:r>
            <a:r>
              <a:rPr lang="ru-RU" dirty="0">
                <a:solidFill>
                  <a:srgbClr val="7030A0"/>
                </a:solidFill>
              </a:rPr>
              <a:t> не </a:t>
            </a:r>
            <a:r>
              <a:rPr lang="ru-RU" dirty="0" err="1">
                <a:solidFill>
                  <a:srgbClr val="7030A0"/>
                </a:solidFill>
              </a:rPr>
              <a:t>псувалися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під</a:t>
            </a:r>
            <a:r>
              <a:rPr lang="ru-RU" dirty="0">
                <a:solidFill>
                  <a:srgbClr val="7030A0"/>
                </a:solidFill>
              </a:rPr>
              <a:t> час </a:t>
            </a:r>
            <a:r>
              <a:rPr lang="ru-RU" dirty="0" err="1">
                <a:solidFill>
                  <a:srgbClr val="7030A0"/>
                </a:solidFill>
              </a:rPr>
              <a:t>перевезення</a:t>
            </a:r>
            <a:r>
              <a:rPr lang="ru-RU" dirty="0">
                <a:solidFill>
                  <a:srgbClr val="7030A0"/>
                </a:solidFill>
              </a:rPr>
              <a:t>. Вони </a:t>
            </a:r>
            <a:r>
              <a:rPr lang="ru-RU" dirty="0" err="1">
                <a:solidFill>
                  <a:srgbClr val="7030A0"/>
                </a:solidFill>
              </a:rPr>
              <a:t>зеленими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зберігалися</a:t>
            </a:r>
            <a:r>
              <a:rPr lang="ru-RU" dirty="0">
                <a:solidFill>
                  <a:srgbClr val="7030A0"/>
                </a:solidFill>
              </a:rPr>
              <a:t> до </a:t>
            </a:r>
            <a:r>
              <a:rPr lang="ru-RU" dirty="0" err="1">
                <a:solidFill>
                  <a:srgbClr val="7030A0"/>
                </a:solidFill>
              </a:rPr>
              <a:t>півроку</a:t>
            </a:r>
            <a:r>
              <a:rPr lang="ru-RU" dirty="0">
                <a:solidFill>
                  <a:srgbClr val="7030A0"/>
                </a:solidFill>
              </a:rPr>
              <a:t> при </a:t>
            </a:r>
            <a:r>
              <a:rPr lang="ru-RU" dirty="0" err="1">
                <a:solidFill>
                  <a:srgbClr val="7030A0"/>
                </a:solidFill>
              </a:rPr>
              <a:t>температурі</a:t>
            </a:r>
            <a:r>
              <a:rPr lang="ru-RU" dirty="0">
                <a:solidFill>
                  <a:srgbClr val="7030A0"/>
                </a:solidFill>
              </a:rPr>
              <a:t> 14-16 </a:t>
            </a:r>
            <a:r>
              <a:rPr lang="ru-RU" dirty="0" err="1">
                <a:solidFill>
                  <a:srgbClr val="7030A0"/>
                </a:solidFill>
              </a:rPr>
              <a:t>градусів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дозрівали</a:t>
            </a:r>
            <a:r>
              <a:rPr lang="ru-RU" dirty="0">
                <a:solidFill>
                  <a:srgbClr val="7030A0"/>
                </a:solidFill>
              </a:rPr>
              <a:t> при </a:t>
            </a:r>
            <a:r>
              <a:rPr lang="ru-RU" dirty="0" err="1">
                <a:solidFill>
                  <a:srgbClr val="7030A0"/>
                </a:solidFill>
              </a:rPr>
              <a:t>кімнатній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температурі</a:t>
            </a:r>
            <a:r>
              <a:rPr lang="ru-RU" dirty="0">
                <a:solidFill>
                  <a:srgbClr val="7030A0"/>
                </a:solidFill>
              </a:rPr>
              <a:t>. А в </a:t>
            </a:r>
            <a:r>
              <a:rPr lang="ru-RU" dirty="0" err="1">
                <a:solidFill>
                  <a:srgbClr val="7030A0"/>
                </a:solidFill>
              </a:rPr>
              <a:t>наступному</a:t>
            </a:r>
            <a:r>
              <a:rPr lang="ru-RU" dirty="0">
                <a:solidFill>
                  <a:srgbClr val="7030A0"/>
                </a:solidFill>
              </a:rPr>
              <a:t>, 95-му, </a:t>
            </a:r>
            <a:r>
              <a:rPr lang="ru-RU" dirty="0" err="1">
                <a:solidFill>
                  <a:srgbClr val="7030A0"/>
                </a:solidFill>
              </a:rPr>
              <a:t>році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американська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компанія</a:t>
            </a:r>
            <a:r>
              <a:rPr lang="ru-RU" dirty="0">
                <a:solidFill>
                  <a:srgbClr val="7030A0"/>
                </a:solidFill>
              </a:rPr>
              <a:t> "</a:t>
            </a:r>
            <a:r>
              <a:rPr lang="ru-RU" dirty="0" err="1">
                <a:solidFill>
                  <a:srgbClr val="7030A0"/>
                </a:solidFill>
              </a:rPr>
              <a:t>Монсанто</a:t>
            </a:r>
            <a:r>
              <a:rPr lang="ru-RU" dirty="0">
                <a:solidFill>
                  <a:srgbClr val="7030A0"/>
                </a:solidFill>
              </a:rPr>
              <a:t>" запустила на </a:t>
            </a:r>
            <a:r>
              <a:rPr lang="ru-RU" dirty="0" err="1">
                <a:solidFill>
                  <a:srgbClr val="7030A0"/>
                </a:solidFill>
              </a:rPr>
              <a:t>ринок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ГМ-сою</a:t>
            </a:r>
            <a:r>
              <a:rPr lang="ru-RU" dirty="0">
                <a:solidFill>
                  <a:srgbClr val="7030A0"/>
                </a:solidFill>
              </a:rPr>
              <a:t>, в яку </a:t>
            </a:r>
            <a:r>
              <a:rPr lang="ru-RU" dirty="0" err="1">
                <a:solidFill>
                  <a:srgbClr val="7030A0"/>
                </a:solidFill>
              </a:rPr>
              <a:t>був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упроваджений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чужорідний</a:t>
            </a:r>
            <a:r>
              <a:rPr lang="ru-RU" dirty="0">
                <a:solidFill>
                  <a:srgbClr val="7030A0"/>
                </a:solidFill>
              </a:rPr>
              <a:t> ген - для </a:t>
            </a:r>
            <a:r>
              <a:rPr lang="ru-RU" dirty="0" err="1">
                <a:solidFill>
                  <a:srgbClr val="7030A0"/>
                </a:solidFill>
              </a:rPr>
              <a:t>підвищення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її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здатності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протистояти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бур'янам</a:t>
            </a:r>
            <a:r>
              <a:rPr lang="ru-RU" dirty="0">
                <a:solidFill>
                  <a:srgbClr val="7030A0"/>
                </a:solidFill>
              </a:rPr>
              <a:t>.</a:t>
            </a: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93161">
            <a:off x="5105148" y="1774716"/>
            <a:ext cx="3674701" cy="245745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828103">
            <a:off x="1768799" y="1520127"/>
            <a:ext cx="55410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/>
              <a:t>Генетична</a:t>
            </a:r>
            <a:r>
              <a:rPr lang="ru-RU" sz="2400" dirty="0"/>
              <a:t> </a:t>
            </a:r>
            <a:r>
              <a:rPr lang="ru-RU" sz="2400" dirty="0" err="1"/>
              <a:t>модифікація</a:t>
            </a:r>
            <a:r>
              <a:rPr lang="ru-RU" sz="2400" dirty="0"/>
              <a:t> </a:t>
            </a:r>
            <a:r>
              <a:rPr lang="ru-RU" sz="2400" dirty="0" err="1"/>
              <a:t>рослин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тварин</a:t>
            </a:r>
            <a:r>
              <a:rPr lang="ru-RU" sz="2400" dirty="0"/>
              <a:t> </a:t>
            </a:r>
            <a:r>
              <a:rPr lang="ru-RU" sz="2400" dirty="0" err="1"/>
              <a:t>викликає</a:t>
            </a:r>
            <a:r>
              <a:rPr lang="ru-RU" sz="2400" dirty="0"/>
              <a:t> все </a:t>
            </a:r>
            <a:r>
              <a:rPr lang="ru-RU" sz="2400" dirty="0" err="1"/>
              <a:t>більше</a:t>
            </a:r>
            <a:r>
              <a:rPr lang="ru-RU" sz="2400" dirty="0"/>
              <a:t> </a:t>
            </a:r>
            <a:r>
              <a:rPr lang="ru-RU" sz="2400" dirty="0" err="1"/>
              <a:t>суперечок</a:t>
            </a:r>
            <a:r>
              <a:rPr lang="ru-RU" sz="2400" dirty="0"/>
              <a:t> в </a:t>
            </a:r>
            <a:r>
              <a:rPr lang="ru-RU" sz="2400" dirty="0" err="1"/>
              <a:t>останні</a:t>
            </a:r>
            <a:r>
              <a:rPr lang="ru-RU" sz="2400" dirty="0"/>
              <a:t> роки, </a:t>
            </a:r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технологія</a:t>
            </a:r>
            <a:r>
              <a:rPr lang="ru-RU" sz="2400" dirty="0"/>
              <a:t> </a:t>
            </a:r>
            <a:r>
              <a:rPr lang="ru-RU" sz="2400" dirty="0" err="1"/>
              <a:t>стає</a:t>
            </a:r>
            <a:r>
              <a:rPr lang="ru-RU" sz="2400" dirty="0"/>
              <a:t> все </a:t>
            </a:r>
            <a:r>
              <a:rPr lang="ru-RU" sz="2400" dirty="0" err="1"/>
              <a:t>більш</a:t>
            </a:r>
            <a:r>
              <a:rPr lang="ru-RU" sz="2400" dirty="0"/>
              <a:t> доступною для </a:t>
            </a:r>
            <a:r>
              <a:rPr lang="ru-RU" sz="2400" dirty="0" err="1"/>
              <a:t>вчених</a:t>
            </a:r>
            <a:r>
              <a:rPr lang="ru-RU" sz="2400" dirty="0"/>
              <a:t>. </a:t>
            </a:r>
            <a:r>
              <a:rPr lang="ru-RU" sz="2400" dirty="0" err="1"/>
              <a:t>Незважаючи</a:t>
            </a:r>
            <a:r>
              <a:rPr lang="ru-RU" sz="2400" dirty="0"/>
              <a:t> на </a:t>
            </a:r>
            <a:r>
              <a:rPr lang="ru-RU" sz="2400" dirty="0" err="1"/>
              <a:t>потенційну</a:t>
            </a:r>
            <a:r>
              <a:rPr lang="ru-RU" sz="2400" dirty="0"/>
              <a:t> </a:t>
            </a:r>
            <a:r>
              <a:rPr lang="ru-RU" sz="2400" dirty="0" err="1"/>
              <a:t>небезпеку</a:t>
            </a:r>
            <a:r>
              <a:rPr lang="ru-RU" sz="2400" dirty="0"/>
              <a:t> </a:t>
            </a:r>
            <a:r>
              <a:rPr lang="ru-RU" sz="2400" dirty="0" err="1"/>
              <a:t>деяких</a:t>
            </a:r>
            <a:r>
              <a:rPr lang="ru-RU" sz="2400" dirty="0"/>
              <a:t> </a:t>
            </a:r>
            <a:r>
              <a:rPr lang="ru-RU" sz="2400" dirty="0" err="1"/>
              <a:t>змін</a:t>
            </a:r>
            <a:r>
              <a:rPr lang="ru-RU" sz="2400" dirty="0"/>
              <a:t>, наука </a:t>
            </a:r>
            <a:r>
              <a:rPr lang="ru-RU" sz="2400" dirty="0" err="1"/>
              <a:t>продовжує</a:t>
            </a:r>
            <a:r>
              <a:rPr lang="ru-RU" sz="2400" dirty="0"/>
              <a:t> </a:t>
            </a:r>
            <a:r>
              <a:rPr lang="ru-RU" sz="2400" dirty="0" err="1"/>
              <a:t>тестувати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"</a:t>
            </a:r>
            <a:r>
              <a:rPr lang="ru-RU" sz="2400" dirty="0" err="1"/>
              <a:t>видавати</a:t>
            </a:r>
            <a:r>
              <a:rPr lang="ru-RU" sz="2400" dirty="0"/>
              <a:t>" </a:t>
            </a:r>
            <a:r>
              <a:rPr lang="ru-RU" sz="2400" dirty="0" err="1"/>
              <a:t>деякі</a:t>
            </a:r>
            <a:r>
              <a:rPr lang="ru-RU" sz="2400" dirty="0"/>
              <a:t> </a:t>
            </a:r>
            <a:r>
              <a:rPr lang="ru-RU" sz="2400" dirty="0" err="1"/>
              <a:t>разюче</a:t>
            </a:r>
            <a:r>
              <a:rPr lang="ru-RU" sz="2400" dirty="0"/>
              <a:t> </a:t>
            </a:r>
            <a:r>
              <a:rPr lang="ru-RU" sz="2400" dirty="0" err="1"/>
              <a:t>нові</a:t>
            </a:r>
            <a:r>
              <a:rPr lang="ru-RU" sz="2400" dirty="0"/>
              <a:t> </a:t>
            </a:r>
            <a:r>
              <a:rPr lang="ru-RU" sz="2400" dirty="0" err="1"/>
              <a:t>організми</a:t>
            </a:r>
            <a:r>
              <a:rPr lang="ru-RU" sz="2400" dirty="0"/>
              <a:t>. </a:t>
            </a:r>
            <a:r>
              <a:rPr lang="ru-RU" sz="2400" dirty="0" err="1"/>
              <a:t>Нижче</a:t>
            </a:r>
            <a:r>
              <a:rPr lang="ru-RU" sz="2400" dirty="0"/>
              <a:t> </a:t>
            </a:r>
            <a:r>
              <a:rPr lang="ru-RU" sz="2400" dirty="0" err="1"/>
              <a:t>представлені</a:t>
            </a:r>
            <a:r>
              <a:rPr lang="ru-RU" sz="2400" dirty="0"/>
              <a:t> 10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дивних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них.</a:t>
            </a:r>
          </a:p>
        </p:txBody>
      </p:sp>
      <p:sp>
        <p:nvSpPr>
          <p:cNvPr id="3" name="Полилиния 2"/>
          <p:cNvSpPr/>
          <p:nvPr/>
        </p:nvSpPr>
        <p:spPr>
          <a:xfrm>
            <a:off x="228600" y="502710"/>
            <a:ext cx="257325" cy="716490"/>
          </a:xfrm>
          <a:custGeom>
            <a:avLst/>
            <a:gdLst>
              <a:gd name="connsiteX0" fmla="*/ 0 w 257325"/>
              <a:gd name="connsiteY0" fmla="*/ 357261 h 716490"/>
              <a:gd name="connsiteX1" fmla="*/ 87086 w 257325"/>
              <a:gd name="connsiteY1" fmla="*/ 270176 h 716490"/>
              <a:gd name="connsiteX2" fmla="*/ 108857 w 257325"/>
              <a:gd name="connsiteY2" fmla="*/ 248404 h 716490"/>
              <a:gd name="connsiteX3" fmla="*/ 130629 w 257325"/>
              <a:gd name="connsiteY3" fmla="*/ 226633 h 716490"/>
              <a:gd name="connsiteX4" fmla="*/ 174171 w 257325"/>
              <a:gd name="connsiteY4" fmla="*/ 150433 h 716490"/>
              <a:gd name="connsiteX5" fmla="*/ 195943 w 257325"/>
              <a:gd name="connsiteY5" fmla="*/ 117776 h 716490"/>
              <a:gd name="connsiteX6" fmla="*/ 239486 w 257325"/>
              <a:gd name="connsiteY6" fmla="*/ 8919 h 716490"/>
              <a:gd name="connsiteX7" fmla="*/ 195943 w 257325"/>
              <a:gd name="connsiteY7" fmla="*/ 30690 h 716490"/>
              <a:gd name="connsiteX8" fmla="*/ 141514 w 257325"/>
              <a:gd name="connsiteY8" fmla="*/ 117776 h 716490"/>
              <a:gd name="connsiteX9" fmla="*/ 108857 w 257325"/>
              <a:gd name="connsiteY9" fmla="*/ 259290 h 716490"/>
              <a:gd name="connsiteX10" fmla="*/ 87086 w 257325"/>
              <a:gd name="connsiteY10" fmla="*/ 389919 h 716490"/>
              <a:gd name="connsiteX11" fmla="*/ 76200 w 257325"/>
              <a:gd name="connsiteY11" fmla="*/ 542319 h 716490"/>
              <a:gd name="connsiteX12" fmla="*/ 65314 w 257325"/>
              <a:gd name="connsiteY12" fmla="*/ 596747 h 716490"/>
              <a:gd name="connsiteX13" fmla="*/ 43543 w 257325"/>
              <a:gd name="connsiteY13" fmla="*/ 694719 h 716490"/>
              <a:gd name="connsiteX14" fmla="*/ 43543 w 257325"/>
              <a:gd name="connsiteY14" fmla="*/ 716490 h 716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7325" h="716490">
                <a:moveTo>
                  <a:pt x="0" y="357261"/>
                </a:moveTo>
                <a:lnTo>
                  <a:pt x="87086" y="270176"/>
                </a:lnTo>
                <a:lnTo>
                  <a:pt x="108857" y="248404"/>
                </a:lnTo>
                <a:cubicBezTo>
                  <a:pt x="116114" y="241147"/>
                  <a:pt x="124936" y="235173"/>
                  <a:pt x="130629" y="226633"/>
                </a:cubicBezTo>
                <a:cubicBezTo>
                  <a:pt x="183678" y="147059"/>
                  <a:pt x="118919" y="247124"/>
                  <a:pt x="174171" y="150433"/>
                </a:cubicBezTo>
                <a:cubicBezTo>
                  <a:pt x="180662" y="139074"/>
                  <a:pt x="189452" y="129135"/>
                  <a:pt x="195943" y="117776"/>
                </a:cubicBezTo>
                <a:cubicBezTo>
                  <a:pt x="196339" y="117083"/>
                  <a:pt x="257325" y="0"/>
                  <a:pt x="239486" y="8919"/>
                </a:cubicBezTo>
                <a:lnTo>
                  <a:pt x="195943" y="30690"/>
                </a:lnTo>
                <a:cubicBezTo>
                  <a:pt x="164689" y="72362"/>
                  <a:pt x="161436" y="71291"/>
                  <a:pt x="141514" y="117776"/>
                </a:cubicBezTo>
                <a:cubicBezTo>
                  <a:pt x="125348" y="155497"/>
                  <a:pt x="112175" y="236063"/>
                  <a:pt x="108857" y="259290"/>
                </a:cubicBezTo>
                <a:cubicBezTo>
                  <a:pt x="95354" y="353806"/>
                  <a:pt x="103003" y="310330"/>
                  <a:pt x="87086" y="389919"/>
                </a:cubicBezTo>
                <a:cubicBezTo>
                  <a:pt x="83457" y="440719"/>
                  <a:pt x="81532" y="491669"/>
                  <a:pt x="76200" y="542319"/>
                </a:cubicBezTo>
                <a:cubicBezTo>
                  <a:pt x="74263" y="560719"/>
                  <a:pt x="69328" y="578686"/>
                  <a:pt x="65314" y="596747"/>
                </a:cubicBezTo>
                <a:cubicBezTo>
                  <a:pt x="55809" y="639521"/>
                  <a:pt x="50107" y="648769"/>
                  <a:pt x="43543" y="694719"/>
                </a:cubicBezTo>
                <a:cubicBezTo>
                  <a:pt x="42517" y="701903"/>
                  <a:pt x="43543" y="709233"/>
                  <a:pt x="43543" y="716490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7538284" y="5170714"/>
            <a:ext cx="560687" cy="762000"/>
          </a:xfrm>
          <a:custGeom>
            <a:avLst/>
            <a:gdLst>
              <a:gd name="connsiteX0" fmla="*/ 38173 w 560687"/>
              <a:gd name="connsiteY0" fmla="*/ 206829 h 762000"/>
              <a:gd name="connsiteX1" fmla="*/ 27287 w 560687"/>
              <a:gd name="connsiteY1" fmla="*/ 21772 h 762000"/>
              <a:gd name="connsiteX2" fmla="*/ 49059 w 560687"/>
              <a:gd name="connsiteY2" fmla="*/ 0 h 762000"/>
              <a:gd name="connsiteX3" fmla="*/ 179687 w 560687"/>
              <a:gd name="connsiteY3" fmla="*/ 32657 h 762000"/>
              <a:gd name="connsiteX4" fmla="*/ 245002 w 560687"/>
              <a:gd name="connsiteY4" fmla="*/ 76200 h 762000"/>
              <a:gd name="connsiteX5" fmla="*/ 288545 w 560687"/>
              <a:gd name="connsiteY5" fmla="*/ 97972 h 762000"/>
              <a:gd name="connsiteX6" fmla="*/ 342973 w 560687"/>
              <a:gd name="connsiteY6" fmla="*/ 163286 h 762000"/>
              <a:gd name="connsiteX7" fmla="*/ 386516 w 560687"/>
              <a:gd name="connsiteY7" fmla="*/ 250372 h 762000"/>
              <a:gd name="connsiteX8" fmla="*/ 408287 w 560687"/>
              <a:gd name="connsiteY8" fmla="*/ 293915 h 762000"/>
              <a:gd name="connsiteX9" fmla="*/ 419173 w 560687"/>
              <a:gd name="connsiteY9" fmla="*/ 337457 h 762000"/>
              <a:gd name="connsiteX10" fmla="*/ 408287 w 560687"/>
              <a:gd name="connsiteY10" fmla="*/ 522515 h 762000"/>
              <a:gd name="connsiteX11" fmla="*/ 386516 w 560687"/>
              <a:gd name="connsiteY11" fmla="*/ 587829 h 762000"/>
              <a:gd name="connsiteX12" fmla="*/ 321202 w 560687"/>
              <a:gd name="connsiteY12" fmla="*/ 674915 h 762000"/>
              <a:gd name="connsiteX13" fmla="*/ 288545 w 560687"/>
              <a:gd name="connsiteY13" fmla="*/ 696686 h 762000"/>
              <a:gd name="connsiteX14" fmla="*/ 157916 w 560687"/>
              <a:gd name="connsiteY14" fmla="*/ 685800 h 762000"/>
              <a:gd name="connsiteX15" fmla="*/ 92602 w 560687"/>
              <a:gd name="connsiteY15" fmla="*/ 653143 h 762000"/>
              <a:gd name="connsiteX16" fmla="*/ 49059 w 560687"/>
              <a:gd name="connsiteY16" fmla="*/ 620486 h 762000"/>
              <a:gd name="connsiteX17" fmla="*/ 59945 w 560687"/>
              <a:gd name="connsiteY17" fmla="*/ 587829 h 762000"/>
              <a:gd name="connsiteX18" fmla="*/ 245002 w 560687"/>
              <a:gd name="connsiteY18" fmla="*/ 609600 h 762000"/>
              <a:gd name="connsiteX19" fmla="*/ 288545 w 560687"/>
              <a:gd name="connsiteY19" fmla="*/ 631372 h 762000"/>
              <a:gd name="connsiteX20" fmla="*/ 397402 w 560687"/>
              <a:gd name="connsiteY20" fmla="*/ 729343 h 762000"/>
              <a:gd name="connsiteX21" fmla="*/ 430059 w 560687"/>
              <a:gd name="connsiteY21" fmla="*/ 740229 h 762000"/>
              <a:gd name="connsiteX22" fmla="*/ 473602 w 560687"/>
              <a:gd name="connsiteY22" fmla="*/ 762000 h 762000"/>
              <a:gd name="connsiteX23" fmla="*/ 538916 w 560687"/>
              <a:gd name="connsiteY23" fmla="*/ 685800 h 762000"/>
              <a:gd name="connsiteX24" fmla="*/ 549802 w 560687"/>
              <a:gd name="connsiteY24" fmla="*/ 642257 h 762000"/>
              <a:gd name="connsiteX25" fmla="*/ 560687 w 560687"/>
              <a:gd name="connsiteY25" fmla="*/ 6096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60687" h="762000">
                <a:moveTo>
                  <a:pt x="38173" y="206829"/>
                </a:moveTo>
                <a:cubicBezTo>
                  <a:pt x="0" y="130480"/>
                  <a:pt x="1294" y="151738"/>
                  <a:pt x="27287" y="21772"/>
                </a:cubicBezTo>
                <a:cubicBezTo>
                  <a:pt x="29300" y="11708"/>
                  <a:pt x="41802" y="7257"/>
                  <a:pt x="49059" y="0"/>
                </a:cubicBezTo>
                <a:cubicBezTo>
                  <a:pt x="95530" y="7745"/>
                  <a:pt x="136562" y="11095"/>
                  <a:pt x="179687" y="32657"/>
                </a:cubicBezTo>
                <a:cubicBezTo>
                  <a:pt x="203091" y="44359"/>
                  <a:pt x="222565" y="62738"/>
                  <a:pt x="245002" y="76200"/>
                </a:cubicBezTo>
                <a:cubicBezTo>
                  <a:pt x="258917" y="84549"/>
                  <a:pt x="275340" y="88540"/>
                  <a:pt x="288545" y="97972"/>
                </a:cubicBezTo>
                <a:cubicBezTo>
                  <a:pt x="309130" y="112676"/>
                  <a:pt x="330784" y="140939"/>
                  <a:pt x="342973" y="163286"/>
                </a:cubicBezTo>
                <a:cubicBezTo>
                  <a:pt x="358514" y="191778"/>
                  <a:pt x="372002" y="221343"/>
                  <a:pt x="386516" y="250372"/>
                </a:cubicBezTo>
                <a:cubicBezTo>
                  <a:pt x="393773" y="264886"/>
                  <a:pt x="404351" y="278172"/>
                  <a:pt x="408287" y="293915"/>
                </a:cubicBezTo>
                <a:lnTo>
                  <a:pt x="419173" y="337457"/>
                </a:lnTo>
                <a:cubicBezTo>
                  <a:pt x="415544" y="399143"/>
                  <a:pt x="416279" y="461241"/>
                  <a:pt x="408287" y="522515"/>
                </a:cubicBezTo>
                <a:cubicBezTo>
                  <a:pt x="405319" y="545271"/>
                  <a:pt x="398323" y="568150"/>
                  <a:pt x="386516" y="587829"/>
                </a:cubicBezTo>
                <a:cubicBezTo>
                  <a:pt x="359029" y="633641"/>
                  <a:pt x="359295" y="643171"/>
                  <a:pt x="321202" y="674915"/>
                </a:cubicBezTo>
                <a:cubicBezTo>
                  <a:pt x="311152" y="683291"/>
                  <a:pt x="299431" y="689429"/>
                  <a:pt x="288545" y="696686"/>
                </a:cubicBezTo>
                <a:cubicBezTo>
                  <a:pt x="245002" y="693057"/>
                  <a:pt x="201227" y="691575"/>
                  <a:pt x="157916" y="685800"/>
                </a:cubicBezTo>
                <a:cubicBezTo>
                  <a:pt x="131394" y="682264"/>
                  <a:pt x="113659" y="668184"/>
                  <a:pt x="92602" y="653143"/>
                </a:cubicBezTo>
                <a:cubicBezTo>
                  <a:pt x="77839" y="642598"/>
                  <a:pt x="63573" y="631372"/>
                  <a:pt x="49059" y="620486"/>
                </a:cubicBezTo>
                <a:cubicBezTo>
                  <a:pt x="52688" y="609600"/>
                  <a:pt x="48571" y="589345"/>
                  <a:pt x="59945" y="587829"/>
                </a:cubicBezTo>
                <a:cubicBezTo>
                  <a:pt x="103156" y="582068"/>
                  <a:pt x="191208" y="586545"/>
                  <a:pt x="245002" y="609600"/>
                </a:cubicBezTo>
                <a:cubicBezTo>
                  <a:pt x="259918" y="615992"/>
                  <a:pt x="274031" y="624115"/>
                  <a:pt x="288545" y="631372"/>
                </a:cubicBezTo>
                <a:cubicBezTo>
                  <a:pt x="318483" y="661310"/>
                  <a:pt x="357632" y="706617"/>
                  <a:pt x="397402" y="729343"/>
                </a:cubicBezTo>
                <a:cubicBezTo>
                  <a:pt x="407365" y="735036"/>
                  <a:pt x="419512" y="735709"/>
                  <a:pt x="430059" y="740229"/>
                </a:cubicBezTo>
                <a:cubicBezTo>
                  <a:pt x="444974" y="746621"/>
                  <a:pt x="459088" y="754743"/>
                  <a:pt x="473602" y="762000"/>
                </a:cubicBezTo>
                <a:cubicBezTo>
                  <a:pt x="493883" y="741719"/>
                  <a:pt x="526482" y="714813"/>
                  <a:pt x="538916" y="685800"/>
                </a:cubicBezTo>
                <a:cubicBezTo>
                  <a:pt x="544809" y="672049"/>
                  <a:pt x="545692" y="656642"/>
                  <a:pt x="549802" y="642257"/>
                </a:cubicBezTo>
                <a:cubicBezTo>
                  <a:pt x="552954" y="631224"/>
                  <a:pt x="560687" y="609600"/>
                  <a:pt x="560687" y="609600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3404564" y="973947"/>
            <a:ext cx="478208" cy="571824"/>
          </a:xfrm>
          <a:custGeom>
            <a:avLst/>
            <a:gdLst>
              <a:gd name="connsiteX0" fmla="*/ 57093 w 478208"/>
              <a:gd name="connsiteY0" fmla="*/ 245253 h 571824"/>
              <a:gd name="connsiteX1" fmla="*/ 67979 w 478208"/>
              <a:gd name="connsiteY1" fmla="*/ 190824 h 571824"/>
              <a:gd name="connsiteX2" fmla="*/ 144179 w 478208"/>
              <a:gd name="connsiteY2" fmla="*/ 60196 h 571824"/>
              <a:gd name="connsiteX3" fmla="*/ 165950 w 478208"/>
              <a:gd name="connsiteY3" fmla="*/ 27539 h 571824"/>
              <a:gd name="connsiteX4" fmla="*/ 209493 w 478208"/>
              <a:gd name="connsiteY4" fmla="*/ 5767 h 571824"/>
              <a:gd name="connsiteX5" fmla="*/ 351007 w 478208"/>
              <a:gd name="connsiteY5" fmla="*/ 49310 h 571824"/>
              <a:gd name="connsiteX6" fmla="*/ 372779 w 478208"/>
              <a:gd name="connsiteY6" fmla="*/ 92853 h 571824"/>
              <a:gd name="connsiteX7" fmla="*/ 383665 w 478208"/>
              <a:gd name="connsiteY7" fmla="*/ 147282 h 571824"/>
              <a:gd name="connsiteX8" fmla="*/ 340122 w 478208"/>
              <a:gd name="connsiteY8" fmla="*/ 267024 h 571824"/>
              <a:gd name="connsiteX9" fmla="*/ 296579 w 478208"/>
              <a:gd name="connsiteY9" fmla="*/ 288796 h 571824"/>
              <a:gd name="connsiteX10" fmla="*/ 448979 w 478208"/>
              <a:gd name="connsiteY10" fmla="*/ 321453 h 571824"/>
              <a:gd name="connsiteX11" fmla="*/ 470750 w 478208"/>
              <a:gd name="connsiteY11" fmla="*/ 364996 h 571824"/>
              <a:gd name="connsiteX12" fmla="*/ 427207 w 478208"/>
              <a:gd name="connsiteY12" fmla="*/ 473853 h 571824"/>
              <a:gd name="connsiteX13" fmla="*/ 372779 w 478208"/>
              <a:gd name="connsiteY13" fmla="*/ 560939 h 571824"/>
              <a:gd name="connsiteX14" fmla="*/ 318350 w 478208"/>
              <a:gd name="connsiteY14" fmla="*/ 571824 h 571824"/>
              <a:gd name="connsiteX15" fmla="*/ 155065 w 478208"/>
              <a:gd name="connsiteY15" fmla="*/ 560939 h 571824"/>
              <a:gd name="connsiteX16" fmla="*/ 111522 w 478208"/>
              <a:gd name="connsiteY16" fmla="*/ 539167 h 571824"/>
              <a:gd name="connsiteX17" fmla="*/ 35322 w 478208"/>
              <a:gd name="connsiteY17" fmla="*/ 506510 h 57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78208" h="571824">
                <a:moveTo>
                  <a:pt x="57093" y="245253"/>
                </a:moveTo>
                <a:cubicBezTo>
                  <a:pt x="60722" y="227110"/>
                  <a:pt x="61337" y="208093"/>
                  <a:pt x="67979" y="190824"/>
                </a:cubicBezTo>
                <a:cubicBezTo>
                  <a:pt x="98988" y="110202"/>
                  <a:pt x="103592" y="117019"/>
                  <a:pt x="144179" y="60196"/>
                </a:cubicBezTo>
                <a:cubicBezTo>
                  <a:pt x="151783" y="49550"/>
                  <a:pt x="155900" y="35915"/>
                  <a:pt x="165950" y="27539"/>
                </a:cubicBezTo>
                <a:cubicBezTo>
                  <a:pt x="178416" y="17150"/>
                  <a:pt x="194979" y="13024"/>
                  <a:pt x="209493" y="5767"/>
                </a:cubicBezTo>
                <a:cubicBezTo>
                  <a:pt x="275576" y="13110"/>
                  <a:pt x="308742" y="0"/>
                  <a:pt x="351007" y="49310"/>
                </a:cubicBezTo>
                <a:cubicBezTo>
                  <a:pt x="361568" y="61631"/>
                  <a:pt x="365522" y="78339"/>
                  <a:pt x="372779" y="92853"/>
                </a:cubicBezTo>
                <a:cubicBezTo>
                  <a:pt x="376408" y="110996"/>
                  <a:pt x="383665" y="128780"/>
                  <a:pt x="383665" y="147282"/>
                </a:cubicBezTo>
                <a:cubicBezTo>
                  <a:pt x="383665" y="197553"/>
                  <a:pt x="378662" y="233990"/>
                  <a:pt x="340122" y="267024"/>
                </a:cubicBezTo>
                <a:cubicBezTo>
                  <a:pt x="327801" y="277585"/>
                  <a:pt x="311093" y="281539"/>
                  <a:pt x="296579" y="288796"/>
                </a:cubicBezTo>
                <a:cubicBezTo>
                  <a:pt x="332114" y="292027"/>
                  <a:pt x="414715" y="280336"/>
                  <a:pt x="448979" y="321453"/>
                </a:cubicBezTo>
                <a:cubicBezTo>
                  <a:pt x="459368" y="333919"/>
                  <a:pt x="463493" y="350482"/>
                  <a:pt x="470750" y="364996"/>
                </a:cubicBezTo>
                <a:cubicBezTo>
                  <a:pt x="450678" y="485434"/>
                  <a:pt x="478208" y="382051"/>
                  <a:pt x="427207" y="473853"/>
                </a:cubicBezTo>
                <a:cubicBezTo>
                  <a:pt x="407605" y="509137"/>
                  <a:pt x="413040" y="540809"/>
                  <a:pt x="372779" y="560939"/>
                </a:cubicBezTo>
                <a:cubicBezTo>
                  <a:pt x="356230" y="569213"/>
                  <a:pt x="336493" y="568196"/>
                  <a:pt x="318350" y="571824"/>
                </a:cubicBezTo>
                <a:cubicBezTo>
                  <a:pt x="263922" y="568196"/>
                  <a:pt x="208947" y="569447"/>
                  <a:pt x="155065" y="560939"/>
                </a:cubicBezTo>
                <a:cubicBezTo>
                  <a:pt x="139036" y="558408"/>
                  <a:pt x="126351" y="545758"/>
                  <a:pt x="111522" y="539167"/>
                </a:cubicBezTo>
                <a:cubicBezTo>
                  <a:pt x="0" y="489602"/>
                  <a:pt x="95149" y="536425"/>
                  <a:pt x="35322" y="506510"/>
                </a:cubicBez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1002135" y="3984171"/>
            <a:ext cx="260018" cy="544286"/>
          </a:xfrm>
          <a:custGeom>
            <a:avLst/>
            <a:gdLst>
              <a:gd name="connsiteX0" fmla="*/ 32008 w 260018"/>
              <a:gd name="connsiteY0" fmla="*/ 0 h 544286"/>
              <a:gd name="connsiteX1" fmla="*/ 32008 w 260018"/>
              <a:gd name="connsiteY1" fmla="*/ 239486 h 544286"/>
              <a:gd name="connsiteX2" fmla="*/ 97322 w 260018"/>
              <a:gd name="connsiteY2" fmla="*/ 250372 h 544286"/>
              <a:gd name="connsiteX3" fmla="*/ 129979 w 260018"/>
              <a:gd name="connsiteY3" fmla="*/ 272143 h 544286"/>
              <a:gd name="connsiteX4" fmla="*/ 227951 w 260018"/>
              <a:gd name="connsiteY4" fmla="*/ 239486 h 544286"/>
              <a:gd name="connsiteX5" fmla="*/ 217065 w 260018"/>
              <a:gd name="connsiteY5" fmla="*/ 152400 h 544286"/>
              <a:gd name="connsiteX6" fmla="*/ 206179 w 260018"/>
              <a:gd name="connsiteY6" fmla="*/ 195943 h 544286"/>
              <a:gd name="connsiteX7" fmla="*/ 195294 w 260018"/>
              <a:gd name="connsiteY7" fmla="*/ 544286 h 54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018" h="544286">
                <a:moveTo>
                  <a:pt x="32008" y="0"/>
                </a:moveTo>
                <a:cubicBezTo>
                  <a:pt x="19051" y="77743"/>
                  <a:pt x="0" y="161753"/>
                  <a:pt x="32008" y="239486"/>
                </a:cubicBezTo>
                <a:cubicBezTo>
                  <a:pt x="40412" y="259895"/>
                  <a:pt x="75551" y="246743"/>
                  <a:pt x="97322" y="250372"/>
                </a:cubicBezTo>
                <a:cubicBezTo>
                  <a:pt x="108208" y="257629"/>
                  <a:pt x="116976" y="270698"/>
                  <a:pt x="129979" y="272143"/>
                </a:cubicBezTo>
                <a:cubicBezTo>
                  <a:pt x="180265" y="277730"/>
                  <a:pt x="193487" y="262463"/>
                  <a:pt x="227951" y="239486"/>
                </a:cubicBezTo>
                <a:cubicBezTo>
                  <a:pt x="235079" y="218101"/>
                  <a:pt x="260018" y="166718"/>
                  <a:pt x="217065" y="152400"/>
                </a:cubicBezTo>
                <a:cubicBezTo>
                  <a:pt x="202872" y="147669"/>
                  <a:pt x="209808" y="181429"/>
                  <a:pt x="206179" y="195943"/>
                </a:cubicBezTo>
                <a:lnTo>
                  <a:pt x="195294" y="544286"/>
                </a:ln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7761514" y="1230086"/>
            <a:ext cx="402772" cy="630032"/>
          </a:xfrm>
          <a:custGeom>
            <a:avLst/>
            <a:gdLst>
              <a:gd name="connsiteX0" fmla="*/ 185057 w 402772"/>
              <a:gd name="connsiteY0" fmla="*/ 0 h 630032"/>
              <a:gd name="connsiteX1" fmla="*/ 174172 w 402772"/>
              <a:gd name="connsiteY1" fmla="*/ 272143 h 630032"/>
              <a:gd name="connsiteX2" fmla="*/ 163286 w 402772"/>
              <a:gd name="connsiteY2" fmla="*/ 337457 h 630032"/>
              <a:gd name="connsiteX3" fmla="*/ 217715 w 402772"/>
              <a:gd name="connsiteY3" fmla="*/ 315685 h 630032"/>
              <a:gd name="connsiteX4" fmla="*/ 250372 w 402772"/>
              <a:gd name="connsiteY4" fmla="*/ 283028 h 630032"/>
              <a:gd name="connsiteX5" fmla="*/ 293915 w 402772"/>
              <a:gd name="connsiteY5" fmla="*/ 272143 h 630032"/>
              <a:gd name="connsiteX6" fmla="*/ 359229 w 402772"/>
              <a:gd name="connsiteY6" fmla="*/ 337457 h 630032"/>
              <a:gd name="connsiteX7" fmla="*/ 391886 w 402772"/>
              <a:gd name="connsiteY7" fmla="*/ 413657 h 630032"/>
              <a:gd name="connsiteX8" fmla="*/ 402772 w 402772"/>
              <a:gd name="connsiteY8" fmla="*/ 457200 h 630032"/>
              <a:gd name="connsiteX9" fmla="*/ 391886 w 402772"/>
              <a:gd name="connsiteY9" fmla="*/ 511628 h 630032"/>
              <a:gd name="connsiteX10" fmla="*/ 304800 w 402772"/>
              <a:gd name="connsiteY10" fmla="*/ 598714 h 630032"/>
              <a:gd name="connsiteX11" fmla="*/ 250372 w 402772"/>
              <a:gd name="connsiteY11" fmla="*/ 620485 h 630032"/>
              <a:gd name="connsiteX12" fmla="*/ 54429 w 402772"/>
              <a:gd name="connsiteY12" fmla="*/ 587828 h 630032"/>
              <a:gd name="connsiteX13" fmla="*/ 10886 w 402772"/>
              <a:gd name="connsiteY13" fmla="*/ 544285 h 630032"/>
              <a:gd name="connsiteX14" fmla="*/ 0 w 402772"/>
              <a:gd name="connsiteY14" fmla="*/ 511628 h 63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2772" h="630032">
                <a:moveTo>
                  <a:pt x="185057" y="0"/>
                </a:moveTo>
                <a:cubicBezTo>
                  <a:pt x="181429" y="90714"/>
                  <a:pt x="180017" y="181544"/>
                  <a:pt x="174172" y="272143"/>
                </a:cubicBezTo>
                <a:cubicBezTo>
                  <a:pt x="172751" y="294169"/>
                  <a:pt x="147679" y="321850"/>
                  <a:pt x="163286" y="337457"/>
                </a:cubicBezTo>
                <a:cubicBezTo>
                  <a:pt x="177103" y="351274"/>
                  <a:pt x="199572" y="322942"/>
                  <a:pt x="217715" y="315685"/>
                </a:cubicBezTo>
                <a:cubicBezTo>
                  <a:pt x="228601" y="304799"/>
                  <a:pt x="237006" y="290666"/>
                  <a:pt x="250372" y="283028"/>
                </a:cubicBezTo>
                <a:cubicBezTo>
                  <a:pt x="263362" y="275605"/>
                  <a:pt x="279401" y="268514"/>
                  <a:pt x="293915" y="272143"/>
                </a:cubicBezTo>
                <a:cubicBezTo>
                  <a:pt x="326319" y="280244"/>
                  <a:pt x="342973" y="313073"/>
                  <a:pt x="359229" y="337457"/>
                </a:cubicBezTo>
                <a:cubicBezTo>
                  <a:pt x="390482" y="462467"/>
                  <a:pt x="346781" y="308411"/>
                  <a:pt x="391886" y="413657"/>
                </a:cubicBezTo>
                <a:cubicBezTo>
                  <a:pt x="397779" y="427408"/>
                  <a:pt x="399143" y="442686"/>
                  <a:pt x="402772" y="457200"/>
                </a:cubicBezTo>
                <a:cubicBezTo>
                  <a:pt x="399143" y="475343"/>
                  <a:pt x="399542" y="494784"/>
                  <a:pt x="391886" y="511628"/>
                </a:cubicBezTo>
                <a:cubicBezTo>
                  <a:pt x="363708" y="573619"/>
                  <a:pt x="356636" y="575676"/>
                  <a:pt x="304800" y="598714"/>
                </a:cubicBezTo>
                <a:cubicBezTo>
                  <a:pt x="286944" y="606650"/>
                  <a:pt x="268515" y="613228"/>
                  <a:pt x="250372" y="620485"/>
                </a:cubicBezTo>
                <a:cubicBezTo>
                  <a:pt x="184800" y="615802"/>
                  <a:pt x="110701" y="630032"/>
                  <a:pt x="54429" y="587828"/>
                </a:cubicBezTo>
                <a:cubicBezTo>
                  <a:pt x="38008" y="575512"/>
                  <a:pt x="25400" y="558799"/>
                  <a:pt x="10886" y="544285"/>
                </a:cubicBezTo>
                <a:lnTo>
                  <a:pt x="0" y="511628"/>
                </a:ln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7946571" y="1208314"/>
            <a:ext cx="228600" cy="43543"/>
          </a:xfrm>
          <a:custGeom>
            <a:avLst/>
            <a:gdLst>
              <a:gd name="connsiteX0" fmla="*/ 0 w 228600"/>
              <a:gd name="connsiteY0" fmla="*/ 43543 h 43543"/>
              <a:gd name="connsiteX1" fmla="*/ 32658 w 228600"/>
              <a:gd name="connsiteY1" fmla="*/ 32657 h 43543"/>
              <a:gd name="connsiteX2" fmla="*/ 65315 w 228600"/>
              <a:gd name="connsiteY2" fmla="*/ 10886 h 43543"/>
              <a:gd name="connsiteX3" fmla="*/ 108858 w 228600"/>
              <a:gd name="connsiteY3" fmla="*/ 0 h 43543"/>
              <a:gd name="connsiteX4" fmla="*/ 141515 w 228600"/>
              <a:gd name="connsiteY4" fmla="*/ 10886 h 43543"/>
              <a:gd name="connsiteX5" fmla="*/ 174172 w 228600"/>
              <a:gd name="connsiteY5" fmla="*/ 32657 h 43543"/>
              <a:gd name="connsiteX6" fmla="*/ 228600 w 228600"/>
              <a:gd name="connsiteY6" fmla="*/ 32657 h 4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" h="43543">
                <a:moveTo>
                  <a:pt x="0" y="43543"/>
                </a:moveTo>
                <a:cubicBezTo>
                  <a:pt x="10886" y="39914"/>
                  <a:pt x="22395" y="37789"/>
                  <a:pt x="32658" y="32657"/>
                </a:cubicBezTo>
                <a:cubicBezTo>
                  <a:pt x="44360" y="26806"/>
                  <a:pt x="53290" y="16040"/>
                  <a:pt x="65315" y="10886"/>
                </a:cubicBezTo>
                <a:cubicBezTo>
                  <a:pt x="79066" y="4993"/>
                  <a:pt x="94344" y="3629"/>
                  <a:pt x="108858" y="0"/>
                </a:cubicBezTo>
                <a:cubicBezTo>
                  <a:pt x="119744" y="3629"/>
                  <a:pt x="131252" y="5754"/>
                  <a:pt x="141515" y="10886"/>
                </a:cubicBezTo>
                <a:cubicBezTo>
                  <a:pt x="153217" y="16737"/>
                  <a:pt x="161480" y="29484"/>
                  <a:pt x="174172" y="32657"/>
                </a:cubicBezTo>
                <a:cubicBezTo>
                  <a:pt x="191773" y="37057"/>
                  <a:pt x="210457" y="32657"/>
                  <a:pt x="228600" y="32657"/>
                </a:cubicBez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857356" y="6143644"/>
            <a:ext cx="284761" cy="480114"/>
          </a:xfrm>
          <a:custGeom>
            <a:avLst/>
            <a:gdLst>
              <a:gd name="connsiteX0" fmla="*/ 252104 w 284761"/>
              <a:gd name="connsiteY0" fmla="*/ 12028 h 480114"/>
              <a:gd name="connsiteX1" fmla="*/ 219447 w 284761"/>
              <a:gd name="connsiteY1" fmla="*/ 1142 h 480114"/>
              <a:gd name="connsiteX2" fmla="*/ 143247 w 284761"/>
              <a:gd name="connsiteY2" fmla="*/ 22914 h 480114"/>
              <a:gd name="connsiteX3" fmla="*/ 110590 w 284761"/>
              <a:gd name="connsiteY3" fmla="*/ 55571 h 480114"/>
              <a:gd name="connsiteX4" fmla="*/ 77933 w 284761"/>
              <a:gd name="connsiteY4" fmla="*/ 77342 h 480114"/>
              <a:gd name="connsiteX5" fmla="*/ 56161 w 284761"/>
              <a:gd name="connsiteY5" fmla="*/ 120885 h 480114"/>
              <a:gd name="connsiteX6" fmla="*/ 34390 w 284761"/>
              <a:gd name="connsiteY6" fmla="*/ 186199 h 480114"/>
              <a:gd name="connsiteX7" fmla="*/ 23504 w 284761"/>
              <a:gd name="connsiteY7" fmla="*/ 218857 h 480114"/>
              <a:gd name="connsiteX8" fmla="*/ 1733 w 284761"/>
              <a:gd name="connsiteY8" fmla="*/ 262399 h 480114"/>
              <a:gd name="connsiteX9" fmla="*/ 12619 w 284761"/>
              <a:gd name="connsiteY9" fmla="*/ 436571 h 480114"/>
              <a:gd name="connsiteX10" fmla="*/ 45276 w 284761"/>
              <a:gd name="connsiteY10" fmla="*/ 458342 h 480114"/>
              <a:gd name="connsiteX11" fmla="*/ 121476 w 284761"/>
              <a:gd name="connsiteY11" fmla="*/ 480114 h 480114"/>
              <a:gd name="connsiteX12" fmla="*/ 197676 w 284761"/>
              <a:gd name="connsiteY12" fmla="*/ 469228 h 480114"/>
              <a:gd name="connsiteX13" fmla="*/ 230333 w 284761"/>
              <a:gd name="connsiteY13" fmla="*/ 447457 h 480114"/>
              <a:gd name="connsiteX14" fmla="*/ 273876 w 284761"/>
              <a:gd name="connsiteY14" fmla="*/ 425685 h 480114"/>
              <a:gd name="connsiteX15" fmla="*/ 284761 w 284761"/>
              <a:gd name="connsiteY15" fmla="*/ 382142 h 480114"/>
              <a:gd name="connsiteX16" fmla="*/ 241219 w 284761"/>
              <a:gd name="connsiteY16" fmla="*/ 305942 h 480114"/>
              <a:gd name="connsiteX17" fmla="*/ 208561 w 284761"/>
              <a:gd name="connsiteY17" fmla="*/ 295057 h 480114"/>
              <a:gd name="connsiteX18" fmla="*/ 132361 w 284761"/>
              <a:gd name="connsiteY18" fmla="*/ 262399 h 480114"/>
              <a:gd name="connsiteX19" fmla="*/ 67047 w 284761"/>
              <a:gd name="connsiteY19" fmla="*/ 273285 h 480114"/>
              <a:gd name="connsiteX20" fmla="*/ 34390 w 284761"/>
              <a:gd name="connsiteY20" fmla="*/ 295057 h 48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4761" h="480114">
                <a:moveTo>
                  <a:pt x="252104" y="12028"/>
                </a:moveTo>
                <a:cubicBezTo>
                  <a:pt x="241218" y="8399"/>
                  <a:pt x="230865" y="0"/>
                  <a:pt x="219447" y="1142"/>
                </a:cubicBezTo>
                <a:cubicBezTo>
                  <a:pt x="193162" y="3771"/>
                  <a:pt x="166875" y="11100"/>
                  <a:pt x="143247" y="22914"/>
                </a:cubicBezTo>
                <a:cubicBezTo>
                  <a:pt x="129478" y="29799"/>
                  <a:pt x="122417" y="45716"/>
                  <a:pt x="110590" y="55571"/>
                </a:cubicBezTo>
                <a:cubicBezTo>
                  <a:pt x="100539" y="63946"/>
                  <a:pt x="88819" y="70085"/>
                  <a:pt x="77933" y="77342"/>
                </a:cubicBezTo>
                <a:cubicBezTo>
                  <a:pt x="70676" y="91856"/>
                  <a:pt x="62188" y="105818"/>
                  <a:pt x="56161" y="120885"/>
                </a:cubicBezTo>
                <a:cubicBezTo>
                  <a:pt x="47638" y="142193"/>
                  <a:pt x="41647" y="164428"/>
                  <a:pt x="34390" y="186199"/>
                </a:cubicBezTo>
                <a:cubicBezTo>
                  <a:pt x="30761" y="197085"/>
                  <a:pt x="28636" y="208594"/>
                  <a:pt x="23504" y="218857"/>
                </a:cubicBezTo>
                <a:lnTo>
                  <a:pt x="1733" y="262399"/>
                </a:lnTo>
                <a:cubicBezTo>
                  <a:pt x="5362" y="320456"/>
                  <a:pt x="0" y="379786"/>
                  <a:pt x="12619" y="436571"/>
                </a:cubicBezTo>
                <a:cubicBezTo>
                  <a:pt x="15457" y="449342"/>
                  <a:pt x="33574" y="452491"/>
                  <a:pt x="45276" y="458342"/>
                </a:cubicBezTo>
                <a:cubicBezTo>
                  <a:pt x="60894" y="466151"/>
                  <a:pt x="107523" y="476626"/>
                  <a:pt x="121476" y="480114"/>
                </a:cubicBezTo>
                <a:cubicBezTo>
                  <a:pt x="146876" y="476485"/>
                  <a:pt x="173100" y="476601"/>
                  <a:pt x="197676" y="469228"/>
                </a:cubicBezTo>
                <a:cubicBezTo>
                  <a:pt x="210207" y="465469"/>
                  <a:pt x="218974" y="453948"/>
                  <a:pt x="230333" y="447457"/>
                </a:cubicBezTo>
                <a:cubicBezTo>
                  <a:pt x="244422" y="439406"/>
                  <a:pt x="259362" y="432942"/>
                  <a:pt x="273876" y="425685"/>
                </a:cubicBezTo>
                <a:cubicBezTo>
                  <a:pt x="277504" y="411171"/>
                  <a:pt x="284761" y="397103"/>
                  <a:pt x="284761" y="382142"/>
                </a:cubicBezTo>
                <a:cubicBezTo>
                  <a:pt x="284761" y="358629"/>
                  <a:pt x="254479" y="316992"/>
                  <a:pt x="241219" y="305942"/>
                </a:cubicBezTo>
                <a:cubicBezTo>
                  <a:pt x="232404" y="298596"/>
                  <a:pt x="219108" y="299577"/>
                  <a:pt x="208561" y="295057"/>
                </a:cubicBezTo>
                <a:cubicBezTo>
                  <a:pt x="114387" y="254697"/>
                  <a:pt x="208960" y="287932"/>
                  <a:pt x="132361" y="262399"/>
                </a:cubicBezTo>
                <a:cubicBezTo>
                  <a:pt x="110590" y="266028"/>
                  <a:pt x="87986" y="266305"/>
                  <a:pt x="67047" y="273285"/>
                </a:cubicBezTo>
                <a:cubicBezTo>
                  <a:pt x="54635" y="277422"/>
                  <a:pt x="34390" y="295057"/>
                  <a:pt x="34390" y="295057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272143" y="5279571"/>
            <a:ext cx="381000" cy="818554"/>
          </a:xfrm>
          <a:custGeom>
            <a:avLst/>
            <a:gdLst>
              <a:gd name="connsiteX0" fmla="*/ 0 w 381000"/>
              <a:gd name="connsiteY0" fmla="*/ 0 h 818554"/>
              <a:gd name="connsiteX1" fmla="*/ 54428 w 381000"/>
              <a:gd name="connsiteY1" fmla="*/ 21772 h 818554"/>
              <a:gd name="connsiteX2" fmla="*/ 108857 w 381000"/>
              <a:gd name="connsiteY2" fmla="*/ 32658 h 818554"/>
              <a:gd name="connsiteX3" fmla="*/ 381000 w 381000"/>
              <a:gd name="connsiteY3" fmla="*/ 65315 h 818554"/>
              <a:gd name="connsiteX4" fmla="*/ 315686 w 381000"/>
              <a:gd name="connsiteY4" fmla="*/ 217715 h 818554"/>
              <a:gd name="connsiteX5" fmla="*/ 261257 w 381000"/>
              <a:gd name="connsiteY5" fmla="*/ 402772 h 818554"/>
              <a:gd name="connsiteX6" fmla="*/ 250371 w 381000"/>
              <a:gd name="connsiteY6" fmla="*/ 468086 h 818554"/>
              <a:gd name="connsiteX7" fmla="*/ 228600 w 381000"/>
              <a:gd name="connsiteY7" fmla="*/ 576943 h 818554"/>
              <a:gd name="connsiteX8" fmla="*/ 239486 w 381000"/>
              <a:gd name="connsiteY8" fmla="*/ 805543 h 818554"/>
              <a:gd name="connsiteX9" fmla="*/ 206828 w 381000"/>
              <a:gd name="connsiteY9" fmla="*/ 783772 h 818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1000" h="818554">
                <a:moveTo>
                  <a:pt x="0" y="0"/>
                </a:moveTo>
                <a:cubicBezTo>
                  <a:pt x="18143" y="7257"/>
                  <a:pt x="35712" y="16157"/>
                  <a:pt x="54428" y="21772"/>
                </a:cubicBezTo>
                <a:cubicBezTo>
                  <a:pt x="72150" y="27089"/>
                  <a:pt x="90517" y="30213"/>
                  <a:pt x="108857" y="32658"/>
                </a:cubicBezTo>
                <a:cubicBezTo>
                  <a:pt x="199421" y="44733"/>
                  <a:pt x="290286" y="54429"/>
                  <a:pt x="381000" y="65315"/>
                </a:cubicBezTo>
                <a:cubicBezTo>
                  <a:pt x="352040" y="123234"/>
                  <a:pt x="340474" y="143351"/>
                  <a:pt x="315686" y="217715"/>
                </a:cubicBezTo>
                <a:cubicBezTo>
                  <a:pt x="276158" y="336297"/>
                  <a:pt x="277167" y="315268"/>
                  <a:pt x="261257" y="402772"/>
                </a:cubicBezTo>
                <a:cubicBezTo>
                  <a:pt x="257309" y="424488"/>
                  <a:pt x="254439" y="446392"/>
                  <a:pt x="250371" y="468086"/>
                </a:cubicBezTo>
                <a:cubicBezTo>
                  <a:pt x="243552" y="504456"/>
                  <a:pt x="228600" y="576943"/>
                  <a:pt x="228600" y="576943"/>
                </a:cubicBezTo>
                <a:cubicBezTo>
                  <a:pt x="232229" y="653143"/>
                  <a:pt x="247472" y="729676"/>
                  <a:pt x="239486" y="805543"/>
                </a:cubicBezTo>
                <a:cubicBezTo>
                  <a:pt x="238116" y="818554"/>
                  <a:pt x="206828" y="783772"/>
                  <a:pt x="206828" y="783772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457200" y="5715000"/>
            <a:ext cx="130629" cy="21771"/>
          </a:xfrm>
          <a:custGeom>
            <a:avLst/>
            <a:gdLst>
              <a:gd name="connsiteX0" fmla="*/ 0 w 130629"/>
              <a:gd name="connsiteY0" fmla="*/ 0 h 21771"/>
              <a:gd name="connsiteX1" fmla="*/ 119743 w 130629"/>
              <a:gd name="connsiteY1" fmla="*/ 21771 h 21771"/>
              <a:gd name="connsiteX2" fmla="*/ 130629 w 130629"/>
              <a:gd name="connsiteY2" fmla="*/ 10886 h 21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21771">
                <a:moveTo>
                  <a:pt x="0" y="0"/>
                </a:moveTo>
                <a:cubicBezTo>
                  <a:pt x="38113" y="9528"/>
                  <a:pt x="80734" y="21771"/>
                  <a:pt x="119743" y="21771"/>
                </a:cubicBezTo>
                <a:cubicBezTo>
                  <a:pt x="124874" y="21771"/>
                  <a:pt x="127000" y="14514"/>
                  <a:pt x="130629" y="10886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713514" y="234722"/>
            <a:ext cx="435429" cy="921170"/>
          </a:xfrm>
          <a:custGeom>
            <a:avLst/>
            <a:gdLst>
              <a:gd name="connsiteX0" fmla="*/ 304800 w 435429"/>
              <a:gd name="connsiteY0" fmla="*/ 363992 h 921170"/>
              <a:gd name="connsiteX1" fmla="*/ 315686 w 435429"/>
              <a:gd name="connsiteY1" fmla="*/ 320449 h 921170"/>
              <a:gd name="connsiteX2" fmla="*/ 370115 w 435429"/>
              <a:gd name="connsiteY2" fmla="*/ 211592 h 921170"/>
              <a:gd name="connsiteX3" fmla="*/ 391886 w 435429"/>
              <a:gd name="connsiteY3" fmla="*/ 146278 h 921170"/>
              <a:gd name="connsiteX4" fmla="*/ 435429 w 435429"/>
              <a:gd name="connsiteY4" fmla="*/ 70078 h 921170"/>
              <a:gd name="connsiteX5" fmla="*/ 424543 w 435429"/>
              <a:gd name="connsiteY5" fmla="*/ 37421 h 921170"/>
              <a:gd name="connsiteX6" fmla="*/ 326572 w 435429"/>
              <a:gd name="connsiteY6" fmla="*/ 4764 h 921170"/>
              <a:gd name="connsiteX7" fmla="*/ 217715 w 435429"/>
              <a:gd name="connsiteY7" fmla="*/ 48307 h 921170"/>
              <a:gd name="connsiteX8" fmla="*/ 195943 w 435429"/>
              <a:gd name="connsiteY8" fmla="*/ 91849 h 921170"/>
              <a:gd name="connsiteX9" fmla="*/ 195943 w 435429"/>
              <a:gd name="connsiteY9" fmla="*/ 353107 h 921170"/>
              <a:gd name="connsiteX10" fmla="*/ 217715 w 435429"/>
              <a:gd name="connsiteY10" fmla="*/ 385764 h 921170"/>
              <a:gd name="connsiteX11" fmla="*/ 261257 w 435429"/>
              <a:gd name="connsiteY11" fmla="*/ 440192 h 921170"/>
              <a:gd name="connsiteX12" fmla="*/ 370115 w 435429"/>
              <a:gd name="connsiteY12" fmla="*/ 559935 h 921170"/>
              <a:gd name="connsiteX13" fmla="*/ 391886 w 435429"/>
              <a:gd name="connsiteY13" fmla="*/ 592592 h 921170"/>
              <a:gd name="connsiteX14" fmla="*/ 402772 w 435429"/>
              <a:gd name="connsiteY14" fmla="*/ 625249 h 921170"/>
              <a:gd name="connsiteX15" fmla="*/ 391886 w 435429"/>
              <a:gd name="connsiteY15" fmla="*/ 755878 h 921170"/>
              <a:gd name="connsiteX16" fmla="*/ 370115 w 435429"/>
              <a:gd name="connsiteY16" fmla="*/ 799421 h 921170"/>
              <a:gd name="connsiteX17" fmla="*/ 337457 w 435429"/>
              <a:gd name="connsiteY17" fmla="*/ 853849 h 921170"/>
              <a:gd name="connsiteX18" fmla="*/ 283029 w 435429"/>
              <a:gd name="connsiteY18" fmla="*/ 897392 h 921170"/>
              <a:gd name="connsiteX19" fmla="*/ 261257 w 435429"/>
              <a:gd name="connsiteY19" fmla="*/ 919164 h 921170"/>
              <a:gd name="connsiteX20" fmla="*/ 87086 w 435429"/>
              <a:gd name="connsiteY20" fmla="*/ 908278 h 921170"/>
              <a:gd name="connsiteX21" fmla="*/ 0 w 435429"/>
              <a:gd name="connsiteY21" fmla="*/ 842964 h 921170"/>
              <a:gd name="connsiteX22" fmla="*/ 10886 w 435429"/>
              <a:gd name="connsiteY22" fmla="*/ 701449 h 921170"/>
              <a:gd name="connsiteX23" fmla="*/ 32657 w 435429"/>
              <a:gd name="connsiteY23" fmla="*/ 657907 h 921170"/>
              <a:gd name="connsiteX24" fmla="*/ 43543 w 435429"/>
              <a:gd name="connsiteY24" fmla="*/ 625249 h 921170"/>
              <a:gd name="connsiteX25" fmla="*/ 119743 w 435429"/>
              <a:gd name="connsiteY25" fmla="*/ 494621 h 921170"/>
              <a:gd name="connsiteX26" fmla="*/ 185057 w 435429"/>
              <a:gd name="connsiteY26" fmla="*/ 429307 h 921170"/>
              <a:gd name="connsiteX27" fmla="*/ 250372 w 435429"/>
              <a:gd name="connsiteY27" fmla="*/ 342221 h 921170"/>
              <a:gd name="connsiteX28" fmla="*/ 293915 w 435429"/>
              <a:gd name="connsiteY28" fmla="*/ 320449 h 921170"/>
              <a:gd name="connsiteX29" fmla="*/ 326572 w 435429"/>
              <a:gd name="connsiteY29" fmla="*/ 298678 h 921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35429" h="921170">
                <a:moveTo>
                  <a:pt x="304800" y="363992"/>
                </a:moveTo>
                <a:cubicBezTo>
                  <a:pt x="308429" y="349478"/>
                  <a:pt x="309792" y="334200"/>
                  <a:pt x="315686" y="320449"/>
                </a:cubicBezTo>
                <a:cubicBezTo>
                  <a:pt x="331667" y="283161"/>
                  <a:pt x="357286" y="250079"/>
                  <a:pt x="370115" y="211592"/>
                </a:cubicBezTo>
                <a:cubicBezTo>
                  <a:pt x="377372" y="189821"/>
                  <a:pt x="383363" y="167586"/>
                  <a:pt x="391886" y="146278"/>
                </a:cubicBezTo>
                <a:cubicBezTo>
                  <a:pt x="405698" y="111747"/>
                  <a:pt x="415789" y="99537"/>
                  <a:pt x="435429" y="70078"/>
                </a:cubicBezTo>
                <a:cubicBezTo>
                  <a:pt x="431800" y="59192"/>
                  <a:pt x="430447" y="47260"/>
                  <a:pt x="424543" y="37421"/>
                </a:cubicBezTo>
                <a:cubicBezTo>
                  <a:pt x="402091" y="0"/>
                  <a:pt x="369279" y="10865"/>
                  <a:pt x="326572" y="4764"/>
                </a:cubicBezTo>
                <a:cubicBezTo>
                  <a:pt x="274380" y="13462"/>
                  <a:pt x="253417" y="6655"/>
                  <a:pt x="217715" y="48307"/>
                </a:cubicBezTo>
                <a:cubicBezTo>
                  <a:pt x="207154" y="60628"/>
                  <a:pt x="203200" y="77335"/>
                  <a:pt x="195943" y="91849"/>
                </a:cubicBezTo>
                <a:cubicBezTo>
                  <a:pt x="174523" y="198945"/>
                  <a:pt x="172867" y="183888"/>
                  <a:pt x="195943" y="353107"/>
                </a:cubicBezTo>
                <a:cubicBezTo>
                  <a:pt x="197711" y="366070"/>
                  <a:pt x="209865" y="375298"/>
                  <a:pt x="217715" y="385764"/>
                </a:cubicBezTo>
                <a:cubicBezTo>
                  <a:pt x="231655" y="404351"/>
                  <a:pt x="245628" y="423000"/>
                  <a:pt x="261257" y="440192"/>
                </a:cubicBezTo>
                <a:cubicBezTo>
                  <a:pt x="348319" y="535961"/>
                  <a:pt x="303324" y="470881"/>
                  <a:pt x="370115" y="559935"/>
                </a:cubicBezTo>
                <a:cubicBezTo>
                  <a:pt x="377965" y="570401"/>
                  <a:pt x="386035" y="580890"/>
                  <a:pt x="391886" y="592592"/>
                </a:cubicBezTo>
                <a:cubicBezTo>
                  <a:pt x="397018" y="602855"/>
                  <a:pt x="399143" y="614363"/>
                  <a:pt x="402772" y="625249"/>
                </a:cubicBezTo>
                <a:cubicBezTo>
                  <a:pt x="399143" y="668792"/>
                  <a:pt x="399938" y="712932"/>
                  <a:pt x="391886" y="755878"/>
                </a:cubicBezTo>
                <a:cubicBezTo>
                  <a:pt x="388895" y="771828"/>
                  <a:pt x="377996" y="785236"/>
                  <a:pt x="370115" y="799421"/>
                </a:cubicBezTo>
                <a:cubicBezTo>
                  <a:pt x="359840" y="817916"/>
                  <a:pt x="349755" y="836632"/>
                  <a:pt x="337457" y="853849"/>
                </a:cubicBezTo>
                <a:cubicBezTo>
                  <a:pt x="319932" y="878384"/>
                  <a:pt x="307021" y="878198"/>
                  <a:pt x="283029" y="897392"/>
                </a:cubicBezTo>
                <a:cubicBezTo>
                  <a:pt x="275015" y="903803"/>
                  <a:pt x="268514" y="911907"/>
                  <a:pt x="261257" y="919164"/>
                </a:cubicBezTo>
                <a:cubicBezTo>
                  <a:pt x="203200" y="915535"/>
                  <a:pt x="143810" y="921170"/>
                  <a:pt x="87086" y="908278"/>
                </a:cubicBezTo>
                <a:cubicBezTo>
                  <a:pt x="55231" y="901038"/>
                  <a:pt x="23801" y="866764"/>
                  <a:pt x="0" y="842964"/>
                </a:cubicBezTo>
                <a:cubicBezTo>
                  <a:pt x="3629" y="795792"/>
                  <a:pt x="2664" y="748040"/>
                  <a:pt x="10886" y="701449"/>
                </a:cubicBezTo>
                <a:cubicBezTo>
                  <a:pt x="13706" y="685469"/>
                  <a:pt x="26265" y="672822"/>
                  <a:pt x="32657" y="657907"/>
                </a:cubicBezTo>
                <a:cubicBezTo>
                  <a:pt x="37177" y="647360"/>
                  <a:pt x="39023" y="635796"/>
                  <a:pt x="43543" y="625249"/>
                </a:cubicBezTo>
                <a:cubicBezTo>
                  <a:pt x="57907" y="591735"/>
                  <a:pt x="104639" y="509725"/>
                  <a:pt x="119743" y="494621"/>
                </a:cubicBezTo>
                <a:cubicBezTo>
                  <a:pt x="141514" y="472850"/>
                  <a:pt x="171287" y="456846"/>
                  <a:pt x="185057" y="429307"/>
                </a:cubicBezTo>
                <a:cubicBezTo>
                  <a:pt x="201510" y="396401"/>
                  <a:pt x="213694" y="360560"/>
                  <a:pt x="250372" y="342221"/>
                </a:cubicBezTo>
                <a:cubicBezTo>
                  <a:pt x="264886" y="334964"/>
                  <a:pt x="279826" y="328500"/>
                  <a:pt x="293915" y="320449"/>
                </a:cubicBezTo>
                <a:cubicBezTo>
                  <a:pt x="305274" y="313958"/>
                  <a:pt x="326572" y="298678"/>
                  <a:pt x="326572" y="298678"/>
                </a:cubicBezTo>
              </a:path>
            </a:pathLst>
          </a:cu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22248" y="2109745"/>
            <a:ext cx="536961" cy="961494"/>
          </a:xfrm>
          <a:custGeom>
            <a:avLst/>
            <a:gdLst>
              <a:gd name="connsiteX0" fmla="*/ 383295 w 536961"/>
              <a:gd name="connsiteY0" fmla="*/ 23855 h 961494"/>
              <a:gd name="connsiteX1" fmla="*/ 317981 w 536961"/>
              <a:gd name="connsiteY1" fmla="*/ 2084 h 961494"/>
              <a:gd name="connsiteX2" fmla="*/ 230895 w 536961"/>
              <a:gd name="connsiteY2" fmla="*/ 12969 h 961494"/>
              <a:gd name="connsiteX3" fmla="*/ 143809 w 536961"/>
              <a:gd name="connsiteY3" fmla="*/ 78284 h 961494"/>
              <a:gd name="connsiteX4" fmla="*/ 132923 w 536961"/>
              <a:gd name="connsiteY4" fmla="*/ 110941 h 961494"/>
              <a:gd name="connsiteX5" fmla="*/ 132923 w 536961"/>
              <a:gd name="connsiteY5" fmla="*/ 285112 h 961494"/>
              <a:gd name="connsiteX6" fmla="*/ 154695 w 536961"/>
              <a:gd name="connsiteY6" fmla="*/ 339541 h 961494"/>
              <a:gd name="connsiteX7" fmla="*/ 198238 w 536961"/>
              <a:gd name="connsiteY7" fmla="*/ 383084 h 961494"/>
              <a:gd name="connsiteX8" fmla="*/ 230895 w 536961"/>
              <a:gd name="connsiteY8" fmla="*/ 393969 h 961494"/>
              <a:gd name="connsiteX9" fmla="*/ 285323 w 536961"/>
              <a:gd name="connsiteY9" fmla="*/ 415741 h 961494"/>
              <a:gd name="connsiteX10" fmla="*/ 394181 w 536961"/>
              <a:gd name="connsiteY10" fmla="*/ 393969 h 961494"/>
              <a:gd name="connsiteX11" fmla="*/ 437723 w 536961"/>
              <a:gd name="connsiteY11" fmla="*/ 350426 h 961494"/>
              <a:gd name="connsiteX12" fmla="*/ 437723 w 536961"/>
              <a:gd name="connsiteY12" fmla="*/ 176255 h 961494"/>
              <a:gd name="connsiteX13" fmla="*/ 415952 w 536961"/>
              <a:gd name="connsiteY13" fmla="*/ 143598 h 961494"/>
              <a:gd name="connsiteX14" fmla="*/ 383295 w 536961"/>
              <a:gd name="connsiteY14" fmla="*/ 89169 h 961494"/>
              <a:gd name="connsiteX15" fmla="*/ 383295 w 536961"/>
              <a:gd name="connsiteY15" fmla="*/ 23855 h 961494"/>
              <a:gd name="connsiteX16" fmla="*/ 415952 w 536961"/>
              <a:gd name="connsiteY16" fmla="*/ 34741 h 961494"/>
              <a:gd name="connsiteX17" fmla="*/ 459495 w 536961"/>
              <a:gd name="connsiteY17" fmla="*/ 208912 h 961494"/>
              <a:gd name="connsiteX18" fmla="*/ 459495 w 536961"/>
              <a:gd name="connsiteY18" fmla="*/ 208912 h 961494"/>
              <a:gd name="connsiteX19" fmla="*/ 470381 w 536961"/>
              <a:gd name="connsiteY19" fmla="*/ 241569 h 961494"/>
              <a:gd name="connsiteX20" fmla="*/ 481266 w 536961"/>
              <a:gd name="connsiteY20" fmla="*/ 285112 h 961494"/>
              <a:gd name="connsiteX21" fmla="*/ 503038 w 536961"/>
              <a:gd name="connsiteY21" fmla="*/ 328655 h 961494"/>
              <a:gd name="connsiteX22" fmla="*/ 513923 w 536961"/>
              <a:gd name="connsiteY22" fmla="*/ 372198 h 961494"/>
              <a:gd name="connsiteX23" fmla="*/ 492152 w 536961"/>
              <a:gd name="connsiteY23" fmla="*/ 796741 h 961494"/>
              <a:gd name="connsiteX24" fmla="*/ 470381 w 536961"/>
              <a:gd name="connsiteY24" fmla="*/ 862055 h 961494"/>
              <a:gd name="connsiteX25" fmla="*/ 448609 w 536961"/>
              <a:gd name="connsiteY25" fmla="*/ 883826 h 961494"/>
              <a:gd name="connsiteX26" fmla="*/ 426838 w 536961"/>
              <a:gd name="connsiteY26" fmla="*/ 916484 h 961494"/>
              <a:gd name="connsiteX27" fmla="*/ 361523 w 536961"/>
              <a:gd name="connsiteY27" fmla="*/ 949141 h 961494"/>
              <a:gd name="connsiteX28" fmla="*/ 317981 w 536961"/>
              <a:gd name="connsiteY28" fmla="*/ 960026 h 961494"/>
              <a:gd name="connsiteX29" fmla="*/ 122038 w 536961"/>
              <a:gd name="connsiteY29" fmla="*/ 949141 h 961494"/>
              <a:gd name="connsiteX30" fmla="*/ 34952 w 536961"/>
              <a:gd name="connsiteY30" fmla="*/ 905598 h 961494"/>
              <a:gd name="connsiteX31" fmla="*/ 13181 w 536961"/>
              <a:gd name="connsiteY31" fmla="*/ 883826 h 961494"/>
              <a:gd name="connsiteX32" fmla="*/ 2295 w 536961"/>
              <a:gd name="connsiteY32" fmla="*/ 829398 h 961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36961" h="961494">
                <a:moveTo>
                  <a:pt x="383295" y="23855"/>
                </a:moveTo>
                <a:cubicBezTo>
                  <a:pt x="361524" y="16598"/>
                  <a:pt x="340872" y="3719"/>
                  <a:pt x="317981" y="2084"/>
                </a:cubicBezTo>
                <a:cubicBezTo>
                  <a:pt x="288801" y="0"/>
                  <a:pt x="258445" y="3130"/>
                  <a:pt x="230895" y="12969"/>
                </a:cubicBezTo>
                <a:cubicBezTo>
                  <a:pt x="192601" y="26645"/>
                  <a:pt x="170135" y="51958"/>
                  <a:pt x="143809" y="78284"/>
                </a:cubicBezTo>
                <a:cubicBezTo>
                  <a:pt x="140180" y="89170"/>
                  <a:pt x="134976" y="99652"/>
                  <a:pt x="132923" y="110941"/>
                </a:cubicBezTo>
                <a:cubicBezTo>
                  <a:pt x="120132" y="181294"/>
                  <a:pt x="116688" y="214758"/>
                  <a:pt x="132923" y="285112"/>
                </a:cubicBezTo>
                <a:cubicBezTo>
                  <a:pt x="137317" y="304152"/>
                  <a:pt x="143856" y="323282"/>
                  <a:pt x="154695" y="339541"/>
                </a:cubicBezTo>
                <a:cubicBezTo>
                  <a:pt x="166081" y="356620"/>
                  <a:pt x="181535" y="371153"/>
                  <a:pt x="198238" y="383084"/>
                </a:cubicBezTo>
                <a:cubicBezTo>
                  <a:pt x="207575" y="389753"/>
                  <a:pt x="220151" y="389940"/>
                  <a:pt x="230895" y="393969"/>
                </a:cubicBezTo>
                <a:cubicBezTo>
                  <a:pt x="249191" y="400830"/>
                  <a:pt x="267180" y="408484"/>
                  <a:pt x="285323" y="415741"/>
                </a:cubicBezTo>
                <a:cubicBezTo>
                  <a:pt x="287914" y="415371"/>
                  <a:pt x="375182" y="407540"/>
                  <a:pt x="394181" y="393969"/>
                </a:cubicBezTo>
                <a:cubicBezTo>
                  <a:pt x="410884" y="382038"/>
                  <a:pt x="423209" y="364940"/>
                  <a:pt x="437723" y="350426"/>
                </a:cubicBezTo>
                <a:cubicBezTo>
                  <a:pt x="455977" y="277414"/>
                  <a:pt x="459284" y="284063"/>
                  <a:pt x="437723" y="176255"/>
                </a:cubicBezTo>
                <a:cubicBezTo>
                  <a:pt x="435157" y="163426"/>
                  <a:pt x="421803" y="155300"/>
                  <a:pt x="415952" y="143598"/>
                </a:cubicBezTo>
                <a:cubicBezTo>
                  <a:pt x="387689" y="87073"/>
                  <a:pt x="425819" y="131695"/>
                  <a:pt x="383295" y="89169"/>
                </a:cubicBezTo>
                <a:cubicBezTo>
                  <a:pt x="379148" y="76728"/>
                  <a:pt x="358413" y="36296"/>
                  <a:pt x="383295" y="23855"/>
                </a:cubicBezTo>
                <a:cubicBezTo>
                  <a:pt x="393558" y="18724"/>
                  <a:pt x="405066" y="31112"/>
                  <a:pt x="415952" y="34741"/>
                </a:cubicBezTo>
                <a:cubicBezTo>
                  <a:pt x="457464" y="117767"/>
                  <a:pt x="435055" y="62277"/>
                  <a:pt x="459495" y="208912"/>
                </a:cubicBezTo>
                <a:lnTo>
                  <a:pt x="459495" y="208912"/>
                </a:lnTo>
                <a:cubicBezTo>
                  <a:pt x="463124" y="219798"/>
                  <a:pt x="467229" y="230536"/>
                  <a:pt x="470381" y="241569"/>
                </a:cubicBezTo>
                <a:cubicBezTo>
                  <a:pt x="474491" y="255954"/>
                  <a:pt x="476013" y="271104"/>
                  <a:pt x="481266" y="285112"/>
                </a:cubicBezTo>
                <a:cubicBezTo>
                  <a:pt x="486964" y="300306"/>
                  <a:pt x="495781" y="314141"/>
                  <a:pt x="503038" y="328655"/>
                </a:cubicBezTo>
                <a:cubicBezTo>
                  <a:pt x="506666" y="343169"/>
                  <a:pt x="514271" y="357241"/>
                  <a:pt x="513923" y="372198"/>
                </a:cubicBezTo>
                <a:cubicBezTo>
                  <a:pt x="510628" y="513860"/>
                  <a:pt x="536961" y="662312"/>
                  <a:pt x="492152" y="796741"/>
                </a:cubicBezTo>
                <a:cubicBezTo>
                  <a:pt x="484895" y="818512"/>
                  <a:pt x="480644" y="841529"/>
                  <a:pt x="470381" y="862055"/>
                </a:cubicBezTo>
                <a:cubicBezTo>
                  <a:pt x="465791" y="871235"/>
                  <a:pt x="455020" y="875812"/>
                  <a:pt x="448609" y="883826"/>
                </a:cubicBezTo>
                <a:cubicBezTo>
                  <a:pt x="440436" y="894042"/>
                  <a:pt x="436089" y="907233"/>
                  <a:pt x="426838" y="916484"/>
                </a:cubicBezTo>
                <a:cubicBezTo>
                  <a:pt x="407756" y="935567"/>
                  <a:pt x="386312" y="942059"/>
                  <a:pt x="361523" y="949141"/>
                </a:cubicBezTo>
                <a:cubicBezTo>
                  <a:pt x="347138" y="953251"/>
                  <a:pt x="332495" y="956398"/>
                  <a:pt x="317981" y="960026"/>
                </a:cubicBezTo>
                <a:cubicBezTo>
                  <a:pt x="252667" y="956398"/>
                  <a:pt x="186276" y="961494"/>
                  <a:pt x="122038" y="949141"/>
                </a:cubicBezTo>
                <a:cubicBezTo>
                  <a:pt x="90167" y="943012"/>
                  <a:pt x="34952" y="905598"/>
                  <a:pt x="34952" y="905598"/>
                </a:cubicBezTo>
                <a:cubicBezTo>
                  <a:pt x="27695" y="898341"/>
                  <a:pt x="18461" y="892627"/>
                  <a:pt x="13181" y="883826"/>
                </a:cubicBezTo>
                <a:cubicBezTo>
                  <a:pt x="0" y="861858"/>
                  <a:pt x="2295" y="851530"/>
                  <a:pt x="2295" y="82939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4754733" y="5199300"/>
            <a:ext cx="267546" cy="526586"/>
          </a:xfrm>
          <a:custGeom>
            <a:avLst/>
            <a:gdLst>
              <a:gd name="connsiteX0" fmla="*/ 24096 w 267546"/>
              <a:gd name="connsiteY0" fmla="*/ 406843 h 526586"/>
              <a:gd name="connsiteX1" fmla="*/ 100296 w 267546"/>
              <a:gd name="connsiteY1" fmla="*/ 352414 h 526586"/>
              <a:gd name="connsiteX2" fmla="*/ 165610 w 267546"/>
              <a:gd name="connsiteY2" fmla="*/ 265329 h 526586"/>
              <a:gd name="connsiteX3" fmla="*/ 198267 w 267546"/>
              <a:gd name="connsiteY3" fmla="*/ 200014 h 526586"/>
              <a:gd name="connsiteX4" fmla="*/ 252696 w 267546"/>
              <a:gd name="connsiteY4" fmla="*/ 58500 h 526586"/>
              <a:gd name="connsiteX5" fmla="*/ 263581 w 267546"/>
              <a:gd name="connsiteY5" fmla="*/ 14957 h 526586"/>
              <a:gd name="connsiteX6" fmla="*/ 263581 w 267546"/>
              <a:gd name="connsiteY6" fmla="*/ 526586 h 526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546" h="526586">
                <a:moveTo>
                  <a:pt x="24096" y="406843"/>
                </a:moveTo>
                <a:cubicBezTo>
                  <a:pt x="109005" y="321934"/>
                  <a:pt x="0" y="424055"/>
                  <a:pt x="100296" y="352414"/>
                </a:cubicBezTo>
                <a:cubicBezTo>
                  <a:pt x="131359" y="330226"/>
                  <a:pt x="147785" y="298008"/>
                  <a:pt x="165610" y="265329"/>
                </a:cubicBezTo>
                <a:cubicBezTo>
                  <a:pt x="177266" y="243960"/>
                  <a:pt x="188067" y="222115"/>
                  <a:pt x="198267" y="200014"/>
                </a:cubicBezTo>
                <a:cubicBezTo>
                  <a:pt x="223507" y="145326"/>
                  <a:pt x="235852" y="114648"/>
                  <a:pt x="252696" y="58500"/>
                </a:cubicBezTo>
                <a:cubicBezTo>
                  <a:pt x="256995" y="44170"/>
                  <a:pt x="263233" y="0"/>
                  <a:pt x="263581" y="14957"/>
                </a:cubicBezTo>
                <a:cubicBezTo>
                  <a:pt x="267546" y="185454"/>
                  <a:pt x="263581" y="356043"/>
                  <a:pt x="263581" y="526586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5200600" y="5221059"/>
            <a:ext cx="394657" cy="515712"/>
          </a:xfrm>
          <a:custGeom>
            <a:avLst/>
            <a:gdLst>
              <a:gd name="connsiteX0" fmla="*/ 24543 w 394657"/>
              <a:gd name="connsiteY0" fmla="*/ 167370 h 515712"/>
              <a:gd name="connsiteX1" fmla="*/ 68086 w 394657"/>
              <a:gd name="connsiteY1" fmla="*/ 461284 h 515712"/>
              <a:gd name="connsiteX2" fmla="*/ 111629 w 394657"/>
              <a:gd name="connsiteY2" fmla="*/ 504827 h 515712"/>
              <a:gd name="connsiteX3" fmla="*/ 144286 w 394657"/>
              <a:gd name="connsiteY3" fmla="*/ 515712 h 515712"/>
              <a:gd name="connsiteX4" fmla="*/ 242257 w 394657"/>
              <a:gd name="connsiteY4" fmla="*/ 504827 h 515712"/>
              <a:gd name="connsiteX5" fmla="*/ 318457 w 394657"/>
              <a:gd name="connsiteY5" fmla="*/ 439512 h 515712"/>
              <a:gd name="connsiteX6" fmla="*/ 362000 w 394657"/>
              <a:gd name="connsiteY6" fmla="*/ 374198 h 515712"/>
              <a:gd name="connsiteX7" fmla="*/ 372886 w 394657"/>
              <a:gd name="connsiteY7" fmla="*/ 341541 h 515712"/>
              <a:gd name="connsiteX8" fmla="*/ 383771 w 394657"/>
              <a:gd name="connsiteY8" fmla="*/ 287112 h 515712"/>
              <a:gd name="connsiteX9" fmla="*/ 394657 w 394657"/>
              <a:gd name="connsiteY9" fmla="*/ 243570 h 515712"/>
              <a:gd name="connsiteX10" fmla="*/ 372886 w 394657"/>
              <a:gd name="connsiteY10" fmla="*/ 123827 h 515712"/>
              <a:gd name="connsiteX11" fmla="*/ 351114 w 394657"/>
              <a:gd name="connsiteY11" fmla="*/ 102055 h 515712"/>
              <a:gd name="connsiteX12" fmla="*/ 307571 w 394657"/>
              <a:gd name="connsiteY12" fmla="*/ 69398 h 515712"/>
              <a:gd name="connsiteX13" fmla="*/ 209600 w 394657"/>
              <a:gd name="connsiteY13" fmla="*/ 36741 h 515712"/>
              <a:gd name="connsiteX14" fmla="*/ 155171 w 394657"/>
              <a:gd name="connsiteY14" fmla="*/ 14970 h 515712"/>
              <a:gd name="connsiteX15" fmla="*/ 68086 w 394657"/>
              <a:gd name="connsiteY15" fmla="*/ 25855 h 515712"/>
              <a:gd name="connsiteX16" fmla="*/ 57200 w 394657"/>
              <a:gd name="connsiteY16" fmla="*/ 200027 h 515712"/>
              <a:gd name="connsiteX17" fmla="*/ 24543 w 394657"/>
              <a:gd name="connsiteY17" fmla="*/ 243570 h 515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94657" h="515712">
                <a:moveTo>
                  <a:pt x="24543" y="167370"/>
                </a:moveTo>
                <a:cubicBezTo>
                  <a:pt x="32965" y="268436"/>
                  <a:pt x="0" y="381852"/>
                  <a:pt x="68086" y="461284"/>
                </a:cubicBezTo>
                <a:cubicBezTo>
                  <a:pt x="81444" y="476869"/>
                  <a:pt x="94926" y="492896"/>
                  <a:pt x="111629" y="504827"/>
                </a:cubicBezTo>
                <a:cubicBezTo>
                  <a:pt x="120966" y="511496"/>
                  <a:pt x="133400" y="512084"/>
                  <a:pt x="144286" y="515712"/>
                </a:cubicBezTo>
                <a:cubicBezTo>
                  <a:pt x="176943" y="512084"/>
                  <a:pt x="210380" y="512796"/>
                  <a:pt x="242257" y="504827"/>
                </a:cubicBezTo>
                <a:cubicBezTo>
                  <a:pt x="261953" y="499903"/>
                  <a:pt x="312792" y="448009"/>
                  <a:pt x="318457" y="439512"/>
                </a:cubicBezTo>
                <a:cubicBezTo>
                  <a:pt x="332971" y="417741"/>
                  <a:pt x="353725" y="399021"/>
                  <a:pt x="362000" y="374198"/>
                </a:cubicBezTo>
                <a:cubicBezTo>
                  <a:pt x="365629" y="363312"/>
                  <a:pt x="370103" y="352673"/>
                  <a:pt x="372886" y="341541"/>
                </a:cubicBezTo>
                <a:cubicBezTo>
                  <a:pt x="377373" y="323591"/>
                  <a:pt x="379757" y="305174"/>
                  <a:pt x="383771" y="287112"/>
                </a:cubicBezTo>
                <a:cubicBezTo>
                  <a:pt x="387016" y="272508"/>
                  <a:pt x="391028" y="258084"/>
                  <a:pt x="394657" y="243570"/>
                </a:cubicBezTo>
                <a:cubicBezTo>
                  <a:pt x="393157" y="231571"/>
                  <a:pt x="388782" y="150320"/>
                  <a:pt x="372886" y="123827"/>
                </a:cubicBezTo>
                <a:cubicBezTo>
                  <a:pt x="367606" y="115026"/>
                  <a:pt x="358999" y="108625"/>
                  <a:pt x="351114" y="102055"/>
                </a:cubicBezTo>
                <a:cubicBezTo>
                  <a:pt x="337176" y="90440"/>
                  <a:pt x="324044" y="77001"/>
                  <a:pt x="307571" y="69398"/>
                </a:cubicBezTo>
                <a:cubicBezTo>
                  <a:pt x="276316" y="54973"/>
                  <a:pt x="241562" y="49525"/>
                  <a:pt x="209600" y="36741"/>
                </a:cubicBezTo>
                <a:lnTo>
                  <a:pt x="155171" y="14970"/>
                </a:lnTo>
                <a:cubicBezTo>
                  <a:pt x="126143" y="18598"/>
                  <a:pt x="81774" y="0"/>
                  <a:pt x="68086" y="25855"/>
                </a:cubicBezTo>
                <a:cubicBezTo>
                  <a:pt x="40869" y="77266"/>
                  <a:pt x="66272" y="142568"/>
                  <a:pt x="57200" y="200027"/>
                </a:cubicBezTo>
                <a:cubicBezTo>
                  <a:pt x="54892" y="214644"/>
                  <a:pt x="35929" y="232184"/>
                  <a:pt x="24543" y="24357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1839686" y="653143"/>
            <a:ext cx="631371" cy="707571"/>
          </a:xfrm>
          <a:custGeom>
            <a:avLst/>
            <a:gdLst>
              <a:gd name="connsiteX0" fmla="*/ 0 w 631371"/>
              <a:gd name="connsiteY0" fmla="*/ 119743 h 707571"/>
              <a:gd name="connsiteX1" fmla="*/ 43543 w 631371"/>
              <a:gd name="connsiteY1" fmla="*/ 65314 h 707571"/>
              <a:gd name="connsiteX2" fmla="*/ 130628 w 631371"/>
              <a:gd name="connsiteY2" fmla="*/ 10886 h 707571"/>
              <a:gd name="connsiteX3" fmla="*/ 163285 w 631371"/>
              <a:gd name="connsiteY3" fmla="*/ 0 h 707571"/>
              <a:gd name="connsiteX4" fmla="*/ 283028 w 631371"/>
              <a:gd name="connsiteY4" fmla="*/ 21771 h 707571"/>
              <a:gd name="connsiteX5" fmla="*/ 359228 w 631371"/>
              <a:gd name="connsiteY5" fmla="*/ 76200 h 707571"/>
              <a:gd name="connsiteX6" fmla="*/ 381000 w 631371"/>
              <a:gd name="connsiteY6" fmla="*/ 108857 h 707571"/>
              <a:gd name="connsiteX7" fmla="*/ 435428 w 631371"/>
              <a:gd name="connsiteY7" fmla="*/ 217714 h 707571"/>
              <a:gd name="connsiteX8" fmla="*/ 435428 w 631371"/>
              <a:gd name="connsiteY8" fmla="*/ 522514 h 707571"/>
              <a:gd name="connsiteX9" fmla="*/ 381000 w 631371"/>
              <a:gd name="connsiteY9" fmla="*/ 631371 h 707571"/>
              <a:gd name="connsiteX10" fmla="*/ 359228 w 631371"/>
              <a:gd name="connsiteY10" fmla="*/ 653143 h 707571"/>
              <a:gd name="connsiteX11" fmla="*/ 315685 w 631371"/>
              <a:gd name="connsiteY11" fmla="*/ 674914 h 707571"/>
              <a:gd name="connsiteX12" fmla="*/ 185057 w 631371"/>
              <a:gd name="connsiteY12" fmla="*/ 653143 h 707571"/>
              <a:gd name="connsiteX13" fmla="*/ 65314 w 631371"/>
              <a:gd name="connsiteY13" fmla="*/ 587828 h 707571"/>
              <a:gd name="connsiteX14" fmla="*/ 108857 w 631371"/>
              <a:gd name="connsiteY14" fmla="*/ 468086 h 707571"/>
              <a:gd name="connsiteX15" fmla="*/ 130628 w 631371"/>
              <a:gd name="connsiteY15" fmla="*/ 446314 h 707571"/>
              <a:gd name="connsiteX16" fmla="*/ 228600 w 631371"/>
              <a:gd name="connsiteY16" fmla="*/ 457200 h 707571"/>
              <a:gd name="connsiteX17" fmla="*/ 261257 w 631371"/>
              <a:gd name="connsiteY17" fmla="*/ 468086 h 707571"/>
              <a:gd name="connsiteX18" fmla="*/ 293914 w 631371"/>
              <a:gd name="connsiteY18" fmla="*/ 500743 h 707571"/>
              <a:gd name="connsiteX19" fmla="*/ 326571 w 631371"/>
              <a:gd name="connsiteY19" fmla="*/ 522514 h 707571"/>
              <a:gd name="connsiteX20" fmla="*/ 381000 w 631371"/>
              <a:gd name="connsiteY20" fmla="*/ 576943 h 707571"/>
              <a:gd name="connsiteX21" fmla="*/ 413657 w 631371"/>
              <a:gd name="connsiteY21" fmla="*/ 609600 h 707571"/>
              <a:gd name="connsiteX22" fmla="*/ 457200 w 631371"/>
              <a:gd name="connsiteY22" fmla="*/ 653143 h 707571"/>
              <a:gd name="connsiteX23" fmla="*/ 500743 w 631371"/>
              <a:gd name="connsiteY23" fmla="*/ 696686 h 707571"/>
              <a:gd name="connsiteX24" fmla="*/ 533400 w 631371"/>
              <a:gd name="connsiteY24" fmla="*/ 707571 h 707571"/>
              <a:gd name="connsiteX25" fmla="*/ 598714 w 631371"/>
              <a:gd name="connsiteY25" fmla="*/ 696686 h 707571"/>
              <a:gd name="connsiteX26" fmla="*/ 620485 w 631371"/>
              <a:gd name="connsiteY26" fmla="*/ 674914 h 707571"/>
              <a:gd name="connsiteX27" fmla="*/ 631371 w 631371"/>
              <a:gd name="connsiteY27" fmla="*/ 664028 h 707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31371" h="707571">
                <a:moveTo>
                  <a:pt x="0" y="119743"/>
                </a:moveTo>
                <a:cubicBezTo>
                  <a:pt x="14514" y="101600"/>
                  <a:pt x="27114" y="81743"/>
                  <a:pt x="43543" y="65314"/>
                </a:cubicBezTo>
                <a:cubicBezTo>
                  <a:pt x="66987" y="41870"/>
                  <a:pt x="100446" y="23821"/>
                  <a:pt x="130628" y="10886"/>
                </a:cubicBezTo>
                <a:cubicBezTo>
                  <a:pt x="141175" y="6366"/>
                  <a:pt x="152399" y="3629"/>
                  <a:pt x="163285" y="0"/>
                </a:cubicBezTo>
                <a:cubicBezTo>
                  <a:pt x="203199" y="7257"/>
                  <a:pt x="243829" y="11318"/>
                  <a:pt x="283028" y="21771"/>
                </a:cubicBezTo>
                <a:cubicBezTo>
                  <a:pt x="316043" y="30575"/>
                  <a:pt x="338146" y="50902"/>
                  <a:pt x="359228" y="76200"/>
                </a:cubicBezTo>
                <a:cubicBezTo>
                  <a:pt x="367604" y="86251"/>
                  <a:pt x="374066" y="97763"/>
                  <a:pt x="381000" y="108857"/>
                </a:cubicBezTo>
                <a:cubicBezTo>
                  <a:pt x="420545" y="172129"/>
                  <a:pt x="408722" y="150949"/>
                  <a:pt x="435428" y="217714"/>
                </a:cubicBezTo>
                <a:cubicBezTo>
                  <a:pt x="457896" y="352521"/>
                  <a:pt x="452947" y="294762"/>
                  <a:pt x="435428" y="522514"/>
                </a:cubicBezTo>
                <a:cubicBezTo>
                  <a:pt x="432355" y="562463"/>
                  <a:pt x="408081" y="604290"/>
                  <a:pt x="381000" y="631371"/>
                </a:cubicBezTo>
                <a:cubicBezTo>
                  <a:pt x="373743" y="638628"/>
                  <a:pt x="367768" y="647450"/>
                  <a:pt x="359228" y="653143"/>
                </a:cubicBezTo>
                <a:cubicBezTo>
                  <a:pt x="345726" y="662144"/>
                  <a:pt x="330199" y="667657"/>
                  <a:pt x="315685" y="674914"/>
                </a:cubicBezTo>
                <a:cubicBezTo>
                  <a:pt x="294127" y="672219"/>
                  <a:pt x="215877" y="665985"/>
                  <a:pt x="185057" y="653143"/>
                </a:cubicBezTo>
                <a:cubicBezTo>
                  <a:pt x="119197" y="625702"/>
                  <a:pt x="111701" y="618754"/>
                  <a:pt x="65314" y="587828"/>
                </a:cubicBezTo>
                <a:cubicBezTo>
                  <a:pt x="77314" y="527833"/>
                  <a:pt x="72741" y="525872"/>
                  <a:pt x="108857" y="468086"/>
                </a:cubicBezTo>
                <a:cubicBezTo>
                  <a:pt x="114296" y="459383"/>
                  <a:pt x="123371" y="453571"/>
                  <a:pt x="130628" y="446314"/>
                </a:cubicBezTo>
                <a:cubicBezTo>
                  <a:pt x="163285" y="449943"/>
                  <a:pt x="196189" y="451798"/>
                  <a:pt x="228600" y="457200"/>
                </a:cubicBezTo>
                <a:cubicBezTo>
                  <a:pt x="239918" y="459086"/>
                  <a:pt x="251710" y="461721"/>
                  <a:pt x="261257" y="468086"/>
                </a:cubicBezTo>
                <a:cubicBezTo>
                  <a:pt x="274066" y="476625"/>
                  <a:pt x="282087" y="490888"/>
                  <a:pt x="293914" y="500743"/>
                </a:cubicBezTo>
                <a:cubicBezTo>
                  <a:pt x="303965" y="509118"/>
                  <a:pt x="316725" y="513899"/>
                  <a:pt x="326571" y="522514"/>
                </a:cubicBezTo>
                <a:cubicBezTo>
                  <a:pt x="345881" y="539410"/>
                  <a:pt x="362857" y="558800"/>
                  <a:pt x="381000" y="576943"/>
                </a:cubicBezTo>
                <a:lnTo>
                  <a:pt x="413657" y="609600"/>
                </a:lnTo>
                <a:lnTo>
                  <a:pt x="457200" y="653143"/>
                </a:lnTo>
                <a:cubicBezTo>
                  <a:pt x="471714" y="667657"/>
                  <a:pt x="481270" y="690195"/>
                  <a:pt x="500743" y="696686"/>
                </a:cubicBezTo>
                <a:lnTo>
                  <a:pt x="533400" y="707571"/>
                </a:lnTo>
                <a:cubicBezTo>
                  <a:pt x="555171" y="703943"/>
                  <a:pt x="578048" y="704436"/>
                  <a:pt x="598714" y="696686"/>
                </a:cubicBezTo>
                <a:cubicBezTo>
                  <a:pt x="608324" y="693082"/>
                  <a:pt x="613228" y="682171"/>
                  <a:pt x="620485" y="674914"/>
                </a:cubicBezTo>
                <a:lnTo>
                  <a:pt x="631371" y="664028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7958474" y="3048000"/>
            <a:ext cx="205812" cy="838200"/>
          </a:xfrm>
          <a:custGeom>
            <a:avLst/>
            <a:gdLst>
              <a:gd name="connsiteX0" fmla="*/ 20755 w 205812"/>
              <a:gd name="connsiteY0" fmla="*/ 304800 h 838200"/>
              <a:gd name="connsiteX1" fmla="*/ 129612 w 205812"/>
              <a:gd name="connsiteY1" fmla="*/ 250371 h 838200"/>
              <a:gd name="connsiteX2" fmla="*/ 205812 w 205812"/>
              <a:gd name="connsiteY2" fmla="*/ 206829 h 838200"/>
              <a:gd name="connsiteX3" fmla="*/ 162269 w 205812"/>
              <a:gd name="connsiteY3" fmla="*/ 32657 h 838200"/>
              <a:gd name="connsiteX4" fmla="*/ 140497 w 205812"/>
              <a:gd name="connsiteY4" fmla="*/ 0 h 838200"/>
              <a:gd name="connsiteX5" fmla="*/ 118726 w 205812"/>
              <a:gd name="connsiteY5" fmla="*/ 54429 h 838200"/>
              <a:gd name="connsiteX6" fmla="*/ 140497 w 205812"/>
              <a:gd name="connsiteY6" fmla="*/ 293914 h 838200"/>
              <a:gd name="connsiteX7" fmla="*/ 162269 w 205812"/>
              <a:gd name="connsiteY7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5812" h="838200">
                <a:moveTo>
                  <a:pt x="20755" y="304800"/>
                </a:moveTo>
                <a:cubicBezTo>
                  <a:pt x="119327" y="280156"/>
                  <a:pt x="0" y="315175"/>
                  <a:pt x="129612" y="250371"/>
                </a:cubicBezTo>
                <a:cubicBezTo>
                  <a:pt x="184857" y="222749"/>
                  <a:pt x="159653" y="237601"/>
                  <a:pt x="205812" y="206829"/>
                </a:cubicBezTo>
                <a:cubicBezTo>
                  <a:pt x="191472" y="127961"/>
                  <a:pt x="193843" y="95805"/>
                  <a:pt x="162269" y="32657"/>
                </a:cubicBezTo>
                <a:cubicBezTo>
                  <a:pt x="156418" y="20955"/>
                  <a:pt x="147754" y="10886"/>
                  <a:pt x="140497" y="0"/>
                </a:cubicBezTo>
                <a:cubicBezTo>
                  <a:pt x="133240" y="18143"/>
                  <a:pt x="119753" y="34915"/>
                  <a:pt x="118726" y="54429"/>
                </a:cubicBezTo>
                <a:cubicBezTo>
                  <a:pt x="115844" y="109185"/>
                  <a:pt x="132401" y="229141"/>
                  <a:pt x="140497" y="293914"/>
                </a:cubicBezTo>
                <a:cubicBezTo>
                  <a:pt x="151552" y="824541"/>
                  <a:pt x="73471" y="660613"/>
                  <a:pt x="162269" y="83820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6923314" y="359229"/>
            <a:ext cx="326572" cy="587828"/>
          </a:xfrm>
          <a:custGeom>
            <a:avLst/>
            <a:gdLst>
              <a:gd name="connsiteX0" fmla="*/ 10886 w 326572"/>
              <a:gd name="connsiteY0" fmla="*/ 97971 h 587828"/>
              <a:gd name="connsiteX1" fmla="*/ 43543 w 326572"/>
              <a:gd name="connsiteY1" fmla="*/ 54428 h 587828"/>
              <a:gd name="connsiteX2" fmla="*/ 97972 w 326572"/>
              <a:gd name="connsiteY2" fmla="*/ 10885 h 587828"/>
              <a:gd name="connsiteX3" fmla="*/ 130629 w 326572"/>
              <a:gd name="connsiteY3" fmla="*/ 0 h 587828"/>
              <a:gd name="connsiteX4" fmla="*/ 261257 w 326572"/>
              <a:gd name="connsiteY4" fmla="*/ 43542 h 587828"/>
              <a:gd name="connsiteX5" fmla="*/ 272143 w 326572"/>
              <a:gd name="connsiteY5" fmla="*/ 76200 h 587828"/>
              <a:gd name="connsiteX6" fmla="*/ 261257 w 326572"/>
              <a:gd name="connsiteY6" fmla="*/ 174171 h 587828"/>
              <a:gd name="connsiteX7" fmla="*/ 239486 w 326572"/>
              <a:gd name="connsiteY7" fmla="*/ 206828 h 587828"/>
              <a:gd name="connsiteX8" fmla="*/ 228600 w 326572"/>
              <a:gd name="connsiteY8" fmla="*/ 239485 h 587828"/>
              <a:gd name="connsiteX9" fmla="*/ 185057 w 326572"/>
              <a:gd name="connsiteY9" fmla="*/ 283028 h 587828"/>
              <a:gd name="connsiteX10" fmla="*/ 163286 w 326572"/>
              <a:gd name="connsiteY10" fmla="*/ 315685 h 587828"/>
              <a:gd name="connsiteX11" fmla="*/ 65315 w 326572"/>
              <a:gd name="connsiteY11" fmla="*/ 293914 h 587828"/>
              <a:gd name="connsiteX12" fmla="*/ 97972 w 326572"/>
              <a:gd name="connsiteY12" fmla="*/ 261257 h 587828"/>
              <a:gd name="connsiteX13" fmla="*/ 130629 w 326572"/>
              <a:gd name="connsiteY13" fmla="*/ 250371 h 587828"/>
              <a:gd name="connsiteX14" fmla="*/ 228600 w 326572"/>
              <a:gd name="connsiteY14" fmla="*/ 272142 h 587828"/>
              <a:gd name="connsiteX15" fmla="*/ 250372 w 326572"/>
              <a:gd name="connsiteY15" fmla="*/ 293914 h 587828"/>
              <a:gd name="connsiteX16" fmla="*/ 304800 w 326572"/>
              <a:gd name="connsiteY16" fmla="*/ 337457 h 587828"/>
              <a:gd name="connsiteX17" fmla="*/ 326572 w 326572"/>
              <a:gd name="connsiteY17" fmla="*/ 381000 h 587828"/>
              <a:gd name="connsiteX18" fmla="*/ 315686 w 326572"/>
              <a:gd name="connsiteY18" fmla="*/ 424542 h 587828"/>
              <a:gd name="connsiteX19" fmla="*/ 228600 w 326572"/>
              <a:gd name="connsiteY19" fmla="*/ 576942 h 587828"/>
              <a:gd name="connsiteX20" fmla="*/ 174172 w 326572"/>
              <a:gd name="connsiteY20" fmla="*/ 587828 h 587828"/>
              <a:gd name="connsiteX21" fmla="*/ 32657 w 326572"/>
              <a:gd name="connsiteY21" fmla="*/ 576942 h 587828"/>
              <a:gd name="connsiteX22" fmla="*/ 0 w 326572"/>
              <a:gd name="connsiteY22" fmla="*/ 566057 h 587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26572" h="587828">
                <a:moveTo>
                  <a:pt x="10886" y="97971"/>
                </a:moveTo>
                <a:cubicBezTo>
                  <a:pt x="21772" y="83457"/>
                  <a:pt x="31928" y="68366"/>
                  <a:pt x="43543" y="54428"/>
                </a:cubicBezTo>
                <a:cubicBezTo>
                  <a:pt x="58005" y="37073"/>
                  <a:pt x="77887" y="20928"/>
                  <a:pt x="97972" y="10885"/>
                </a:cubicBezTo>
                <a:cubicBezTo>
                  <a:pt x="108235" y="5753"/>
                  <a:pt x="119743" y="3628"/>
                  <a:pt x="130629" y="0"/>
                </a:cubicBezTo>
                <a:cubicBezTo>
                  <a:pt x="184521" y="7698"/>
                  <a:pt x="220495" y="2779"/>
                  <a:pt x="261257" y="43542"/>
                </a:cubicBezTo>
                <a:cubicBezTo>
                  <a:pt x="269371" y="51656"/>
                  <a:pt x="268514" y="65314"/>
                  <a:pt x="272143" y="76200"/>
                </a:cubicBezTo>
                <a:cubicBezTo>
                  <a:pt x="268514" y="108857"/>
                  <a:pt x="269226" y="142294"/>
                  <a:pt x="261257" y="174171"/>
                </a:cubicBezTo>
                <a:cubicBezTo>
                  <a:pt x="258084" y="186863"/>
                  <a:pt x="245337" y="195126"/>
                  <a:pt x="239486" y="206828"/>
                </a:cubicBezTo>
                <a:cubicBezTo>
                  <a:pt x="234354" y="217091"/>
                  <a:pt x="235269" y="230148"/>
                  <a:pt x="228600" y="239485"/>
                </a:cubicBezTo>
                <a:cubicBezTo>
                  <a:pt x="216669" y="256188"/>
                  <a:pt x="196443" y="265949"/>
                  <a:pt x="185057" y="283028"/>
                </a:cubicBezTo>
                <a:lnTo>
                  <a:pt x="163286" y="315685"/>
                </a:lnTo>
                <a:cubicBezTo>
                  <a:pt x="130629" y="308428"/>
                  <a:pt x="91015" y="315330"/>
                  <a:pt x="65315" y="293914"/>
                </a:cubicBezTo>
                <a:cubicBezTo>
                  <a:pt x="53488" y="284059"/>
                  <a:pt x="85163" y="269796"/>
                  <a:pt x="97972" y="261257"/>
                </a:cubicBezTo>
                <a:cubicBezTo>
                  <a:pt x="107519" y="254892"/>
                  <a:pt x="119743" y="254000"/>
                  <a:pt x="130629" y="250371"/>
                </a:cubicBezTo>
                <a:cubicBezTo>
                  <a:pt x="136349" y="251515"/>
                  <a:pt x="218356" y="267020"/>
                  <a:pt x="228600" y="272142"/>
                </a:cubicBezTo>
                <a:cubicBezTo>
                  <a:pt x="237780" y="276732"/>
                  <a:pt x="242358" y="287503"/>
                  <a:pt x="250372" y="293914"/>
                </a:cubicBezTo>
                <a:cubicBezTo>
                  <a:pt x="271172" y="310554"/>
                  <a:pt x="289779" y="314925"/>
                  <a:pt x="304800" y="337457"/>
                </a:cubicBezTo>
                <a:cubicBezTo>
                  <a:pt x="313801" y="350959"/>
                  <a:pt x="319315" y="366486"/>
                  <a:pt x="326572" y="381000"/>
                </a:cubicBezTo>
                <a:cubicBezTo>
                  <a:pt x="322943" y="395514"/>
                  <a:pt x="320086" y="410243"/>
                  <a:pt x="315686" y="424542"/>
                </a:cubicBezTo>
                <a:cubicBezTo>
                  <a:pt x="305976" y="456100"/>
                  <a:pt x="284220" y="565818"/>
                  <a:pt x="228600" y="576942"/>
                </a:cubicBezTo>
                <a:lnTo>
                  <a:pt x="174172" y="587828"/>
                </a:lnTo>
                <a:cubicBezTo>
                  <a:pt x="127000" y="584199"/>
                  <a:pt x="79603" y="582810"/>
                  <a:pt x="32657" y="576942"/>
                </a:cubicBezTo>
                <a:cubicBezTo>
                  <a:pt x="21271" y="575519"/>
                  <a:pt x="0" y="566057"/>
                  <a:pt x="0" y="566057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6472199" y="5736771"/>
            <a:ext cx="271535" cy="598715"/>
          </a:xfrm>
          <a:custGeom>
            <a:avLst/>
            <a:gdLst>
              <a:gd name="connsiteX0" fmla="*/ 48344 w 271535"/>
              <a:gd name="connsiteY0" fmla="*/ 0 h 598715"/>
              <a:gd name="connsiteX1" fmla="*/ 26572 w 271535"/>
              <a:gd name="connsiteY1" fmla="*/ 32658 h 598715"/>
              <a:gd name="connsiteX2" fmla="*/ 70115 w 271535"/>
              <a:gd name="connsiteY2" fmla="*/ 283029 h 598715"/>
              <a:gd name="connsiteX3" fmla="*/ 102772 w 271535"/>
              <a:gd name="connsiteY3" fmla="*/ 293915 h 598715"/>
              <a:gd name="connsiteX4" fmla="*/ 233401 w 271535"/>
              <a:gd name="connsiteY4" fmla="*/ 261258 h 598715"/>
              <a:gd name="connsiteX5" fmla="*/ 244287 w 271535"/>
              <a:gd name="connsiteY5" fmla="*/ 239486 h 598715"/>
              <a:gd name="connsiteX6" fmla="*/ 222515 w 271535"/>
              <a:gd name="connsiteY6" fmla="*/ 500743 h 598715"/>
              <a:gd name="connsiteX7" fmla="*/ 200744 w 271535"/>
              <a:gd name="connsiteY7" fmla="*/ 566058 h 598715"/>
              <a:gd name="connsiteX8" fmla="*/ 189858 w 271535"/>
              <a:gd name="connsiteY8" fmla="*/ 598715 h 598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1535" h="598715">
                <a:moveTo>
                  <a:pt x="48344" y="0"/>
                </a:moveTo>
                <a:cubicBezTo>
                  <a:pt x="41087" y="10886"/>
                  <a:pt x="27166" y="19588"/>
                  <a:pt x="26572" y="32658"/>
                </a:cubicBezTo>
                <a:cubicBezTo>
                  <a:pt x="23325" y="104086"/>
                  <a:pt x="0" y="224599"/>
                  <a:pt x="70115" y="283029"/>
                </a:cubicBezTo>
                <a:cubicBezTo>
                  <a:pt x="78930" y="290375"/>
                  <a:pt x="91886" y="290286"/>
                  <a:pt x="102772" y="293915"/>
                </a:cubicBezTo>
                <a:cubicBezTo>
                  <a:pt x="119289" y="291850"/>
                  <a:pt x="211768" y="290102"/>
                  <a:pt x="233401" y="261258"/>
                </a:cubicBezTo>
                <a:cubicBezTo>
                  <a:pt x="243340" y="248006"/>
                  <a:pt x="271535" y="130486"/>
                  <a:pt x="244287" y="239486"/>
                </a:cubicBezTo>
                <a:cubicBezTo>
                  <a:pt x="242444" y="267126"/>
                  <a:pt x="232661" y="450011"/>
                  <a:pt x="222515" y="500743"/>
                </a:cubicBezTo>
                <a:cubicBezTo>
                  <a:pt x="218014" y="523247"/>
                  <a:pt x="208001" y="544286"/>
                  <a:pt x="200744" y="566058"/>
                </a:cubicBezTo>
                <a:lnTo>
                  <a:pt x="189858" y="598715"/>
                </a:lnTo>
              </a:path>
            </a:pathLst>
          </a:cu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1206310" y="5290457"/>
            <a:ext cx="521525" cy="620486"/>
          </a:xfrm>
          <a:custGeom>
            <a:avLst/>
            <a:gdLst>
              <a:gd name="connsiteX0" fmla="*/ 219719 w 521525"/>
              <a:gd name="connsiteY0" fmla="*/ 0 h 620486"/>
              <a:gd name="connsiteX1" fmla="*/ 230604 w 521525"/>
              <a:gd name="connsiteY1" fmla="*/ 348343 h 620486"/>
              <a:gd name="connsiteX2" fmla="*/ 285033 w 521525"/>
              <a:gd name="connsiteY2" fmla="*/ 293914 h 620486"/>
              <a:gd name="connsiteX3" fmla="*/ 350347 w 521525"/>
              <a:gd name="connsiteY3" fmla="*/ 250372 h 620486"/>
              <a:gd name="connsiteX4" fmla="*/ 383004 w 521525"/>
              <a:gd name="connsiteY4" fmla="*/ 228600 h 620486"/>
              <a:gd name="connsiteX5" fmla="*/ 426547 w 521525"/>
              <a:gd name="connsiteY5" fmla="*/ 217714 h 620486"/>
              <a:gd name="connsiteX6" fmla="*/ 459204 w 521525"/>
              <a:gd name="connsiteY6" fmla="*/ 228600 h 620486"/>
              <a:gd name="connsiteX7" fmla="*/ 502747 w 521525"/>
              <a:gd name="connsiteY7" fmla="*/ 293914 h 620486"/>
              <a:gd name="connsiteX8" fmla="*/ 470090 w 521525"/>
              <a:gd name="connsiteY8" fmla="*/ 544286 h 620486"/>
              <a:gd name="connsiteX9" fmla="*/ 404776 w 521525"/>
              <a:gd name="connsiteY9" fmla="*/ 609600 h 620486"/>
              <a:gd name="connsiteX10" fmla="*/ 350347 w 521525"/>
              <a:gd name="connsiteY10" fmla="*/ 620486 h 620486"/>
              <a:gd name="connsiteX11" fmla="*/ 197947 w 521525"/>
              <a:gd name="connsiteY11" fmla="*/ 609600 h 620486"/>
              <a:gd name="connsiteX12" fmla="*/ 154404 w 521525"/>
              <a:gd name="connsiteY12" fmla="*/ 598714 h 620486"/>
              <a:gd name="connsiteX13" fmla="*/ 99976 w 521525"/>
              <a:gd name="connsiteY13" fmla="*/ 555172 h 620486"/>
              <a:gd name="connsiteX14" fmla="*/ 12890 w 521525"/>
              <a:gd name="connsiteY14" fmla="*/ 413657 h 620486"/>
              <a:gd name="connsiteX15" fmla="*/ 2004 w 521525"/>
              <a:gd name="connsiteY15" fmla="*/ 370114 h 620486"/>
              <a:gd name="connsiteX16" fmla="*/ 2004 w 521525"/>
              <a:gd name="connsiteY16" fmla="*/ 315686 h 62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21525" h="620486">
                <a:moveTo>
                  <a:pt x="219719" y="0"/>
                </a:moveTo>
                <a:cubicBezTo>
                  <a:pt x="223347" y="116114"/>
                  <a:pt x="205403" y="234938"/>
                  <a:pt x="230604" y="348343"/>
                </a:cubicBezTo>
                <a:cubicBezTo>
                  <a:pt x="236170" y="373390"/>
                  <a:pt x="263684" y="308146"/>
                  <a:pt x="285033" y="293914"/>
                </a:cubicBezTo>
                <a:lnTo>
                  <a:pt x="350347" y="250372"/>
                </a:lnTo>
                <a:cubicBezTo>
                  <a:pt x="361233" y="243115"/>
                  <a:pt x="370312" y="231773"/>
                  <a:pt x="383004" y="228600"/>
                </a:cubicBezTo>
                <a:lnTo>
                  <a:pt x="426547" y="217714"/>
                </a:lnTo>
                <a:cubicBezTo>
                  <a:pt x="437433" y="221343"/>
                  <a:pt x="449365" y="222696"/>
                  <a:pt x="459204" y="228600"/>
                </a:cubicBezTo>
                <a:cubicBezTo>
                  <a:pt x="482952" y="242849"/>
                  <a:pt x="491404" y="271228"/>
                  <a:pt x="502747" y="293914"/>
                </a:cubicBezTo>
                <a:cubicBezTo>
                  <a:pt x="496157" y="419113"/>
                  <a:pt x="521525" y="461989"/>
                  <a:pt x="470090" y="544286"/>
                </a:cubicBezTo>
                <a:cubicBezTo>
                  <a:pt x="454168" y="569762"/>
                  <a:pt x="434801" y="598341"/>
                  <a:pt x="404776" y="609600"/>
                </a:cubicBezTo>
                <a:cubicBezTo>
                  <a:pt x="387452" y="616097"/>
                  <a:pt x="368490" y="616857"/>
                  <a:pt x="350347" y="620486"/>
                </a:cubicBezTo>
                <a:cubicBezTo>
                  <a:pt x="299547" y="616857"/>
                  <a:pt x="248565" y="615224"/>
                  <a:pt x="197947" y="609600"/>
                </a:cubicBezTo>
                <a:cubicBezTo>
                  <a:pt x="183077" y="607948"/>
                  <a:pt x="167482" y="605980"/>
                  <a:pt x="154404" y="598714"/>
                </a:cubicBezTo>
                <a:cubicBezTo>
                  <a:pt x="134094" y="587431"/>
                  <a:pt x="115676" y="572299"/>
                  <a:pt x="99976" y="555172"/>
                </a:cubicBezTo>
                <a:cubicBezTo>
                  <a:pt x="49860" y="500500"/>
                  <a:pt x="33638" y="475903"/>
                  <a:pt x="12890" y="413657"/>
                </a:cubicBezTo>
                <a:cubicBezTo>
                  <a:pt x="8159" y="399464"/>
                  <a:pt x="3656" y="384984"/>
                  <a:pt x="2004" y="370114"/>
                </a:cubicBezTo>
                <a:cubicBezTo>
                  <a:pt x="0" y="352082"/>
                  <a:pt x="2004" y="333829"/>
                  <a:pt x="2004" y="315686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1415143" y="5268686"/>
            <a:ext cx="239486" cy="87085"/>
          </a:xfrm>
          <a:custGeom>
            <a:avLst/>
            <a:gdLst>
              <a:gd name="connsiteX0" fmla="*/ 0 w 239486"/>
              <a:gd name="connsiteY0" fmla="*/ 65314 h 87085"/>
              <a:gd name="connsiteX1" fmla="*/ 130628 w 239486"/>
              <a:gd name="connsiteY1" fmla="*/ 54428 h 87085"/>
              <a:gd name="connsiteX2" fmla="*/ 152400 w 239486"/>
              <a:gd name="connsiteY2" fmla="*/ 76200 h 87085"/>
              <a:gd name="connsiteX3" fmla="*/ 185057 w 239486"/>
              <a:gd name="connsiteY3" fmla="*/ 87085 h 87085"/>
              <a:gd name="connsiteX4" fmla="*/ 217714 w 239486"/>
              <a:gd name="connsiteY4" fmla="*/ 43543 h 87085"/>
              <a:gd name="connsiteX5" fmla="*/ 239486 w 239486"/>
              <a:gd name="connsiteY5" fmla="*/ 0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9486" h="87085">
                <a:moveTo>
                  <a:pt x="0" y="65314"/>
                </a:moveTo>
                <a:cubicBezTo>
                  <a:pt x="57187" y="36721"/>
                  <a:pt x="50014" y="30244"/>
                  <a:pt x="130628" y="54428"/>
                </a:cubicBezTo>
                <a:cubicBezTo>
                  <a:pt x="140459" y="57377"/>
                  <a:pt x="143599" y="70920"/>
                  <a:pt x="152400" y="76200"/>
                </a:cubicBezTo>
                <a:cubicBezTo>
                  <a:pt x="162239" y="82103"/>
                  <a:pt x="174171" y="83457"/>
                  <a:pt x="185057" y="87085"/>
                </a:cubicBezTo>
                <a:cubicBezTo>
                  <a:pt x="195943" y="72571"/>
                  <a:pt x="208098" y="58928"/>
                  <a:pt x="217714" y="43543"/>
                </a:cubicBezTo>
                <a:cubicBezTo>
                  <a:pt x="226315" y="29782"/>
                  <a:pt x="239486" y="0"/>
                  <a:pt x="239486" y="0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8316686" y="261257"/>
            <a:ext cx="315685" cy="664029"/>
          </a:xfrm>
          <a:custGeom>
            <a:avLst/>
            <a:gdLst>
              <a:gd name="connsiteX0" fmla="*/ 304800 w 315685"/>
              <a:gd name="connsiteY0" fmla="*/ 0 h 664029"/>
              <a:gd name="connsiteX1" fmla="*/ 272143 w 315685"/>
              <a:gd name="connsiteY1" fmla="*/ 10886 h 664029"/>
              <a:gd name="connsiteX2" fmla="*/ 141514 w 315685"/>
              <a:gd name="connsiteY2" fmla="*/ 87086 h 664029"/>
              <a:gd name="connsiteX3" fmla="*/ 65314 w 315685"/>
              <a:gd name="connsiteY3" fmla="*/ 185057 h 664029"/>
              <a:gd name="connsiteX4" fmla="*/ 21771 w 315685"/>
              <a:gd name="connsiteY4" fmla="*/ 239486 h 664029"/>
              <a:gd name="connsiteX5" fmla="*/ 0 w 315685"/>
              <a:gd name="connsiteY5" fmla="*/ 348343 h 664029"/>
              <a:gd name="connsiteX6" fmla="*/ 10885 w 315685"/>
              <a:gd name="connsiteY6" fmla="*/ 511629 h 664029"/>
              <a:gd name="connsiteX7" fmla="*/ 21771 w 315685"/>
              <a:gd name="connsiteY7" fmla="*/ 544286 h 664029"/>
              <a:gd name="connsiteX8" fmla="*/ 97971 w 315685"/>
              <a:gd name="connsiteY8" fmla="*/ 620486 h 664029"/>
              <a:gd name="connsiteX9" fmla="*/ 141514 w 315685"/>
              <a:gd name="connsiteY9" fmla="*/ 642257 h 664029"/>
              <a:gd name="connsiteX10" fmla="*/ 228600 w 315685"/>
              <a:gd name="connsiteY10" fmla="*/ 664029 h 664029"/>
              <a:gd name="connsiteX11" fmla="*/ 304800 w 315685"/>
              <a:gd name="connsiteY11" fmla="*/ 620486 h 664029"/>
              <a:gd name="connsiteX12" fmla="*/ 315685 w 315685"/>
              <a:gd name="connsiteY12" fmla="*/ 587829 h 664029"/>
              <a:gd name="connsiteX13" fmla="*/ 293914 w 315685"/>
              <a:gd name="connsiteY13" fmla="*/ 413657 h 664029"/>
              <a:gd name="connsiteX14" fmla="*/ 283028 w 315685"/>
              <a:gd name="connsiteY14" fmla="*/ 370114 h 664029"/>
              <a:gd name="connsiteX15" fmla="*/ 261257 w 315685"/>
              <a:gd name="connsiteY15" fmla="*/ 326572 h 664029"/>
              <a:gd name="connsiteX16" fmla="*/ 217714 w 315685"/>
              <a:gd name="connsiteY16" fmla="*/ 304800 h 664029"/>
              <a:gd name="connsiteX17" fmla="*/ 130628 w 315685"/>
              <a:gd name="connsiteY17" fmla="*/ 326572 h 664029"/>
              <a:gd name="connsiteX18" fmla="*/ 87085 w 315685"/>
              <a:gd name="connsiteY18" fmla="*/ 337457 h 664029"/>
              <a:gd name="connsiteX19" fmla="*/ 65314 w 315685"/>
              <a:gd name="connsiteY19" fmla="*/ 359229 h 664029"/>
              <a:gd name="connsiteX20" fmla="*/ 21771 w 315685"/>
              <a:gd name="connsiteY20" fmla="*/ 391886 h 664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15685" h="664029">
                <a:moveTo>
                  <a:pt x="304800" y="0"/>
                </a:moveTo>
                <a:cubicBezTo>
                  <a:pt x="293914" y="3629"/>
                  <a:pt x="282589" y="6138"/>
                  <a:pt x="272143" y="10886"/>
                </a:cubicBezTo>
                <a:cubicBezTo>
                  <a:pt x="213585" y="37504"/>
                  <a:pt x="186002" y="48953"/>
                  <a:pt x="141514" y="87086"/>
                </a:cubicBezTo>
                <a:cubicBezTo>
                  <a:pt x="34298" y="178985"/>
                  <a:pt x="212675" y="37689"/>
                  <a:pt x="65314" y="185057"/>
                </a:cubicBezTo>
                <a:cubicBezTo>
                  <a:pt x="34292" y="216080"/>
                  <a:pt x="49236" y="198290"/>
                  <a:pt x="21771" y="239486"/>
                </a:cubicBezTo>
                <a:cubicBezTo>
                  <a:pt x="14577" y="268261"/>
                  <a:pt x="0" y="321648"/>
                  <a:pt x="0" y="348343"/>
                </a:cubicBezTo>
                <a:cubicBezTo>
                  <a:pt x="0" y="402892"/>
                  <a:pt x="4861" y="457413"/>
                  <a:pt x="10885" y="511629"/>
                </a:cubicBezTo>
                <a:cubicBezTo>
                  <a:pt x="12152" y="523033"/>
                  <a:pt x="15689" y="534556"/>
                  <a:pt x="21771" y="544286"/>
                </a:cubicBezTo>
                <a:cubicBezTo>
                  <a:pt x="47339" y="585193"/>
                  <a:pt x="60706" y="599192"/>
                  <a:pt x="97971" y="620486"/>
                </a:cubicBezTo>
                <a:cubicBezTo>
                  <a:pt x="112060" y="628537"/>
                  <a:pt x="126119" y="637125"/>
                  <a:pt x="141514" y="642257"/>
                </a:cubicBezTo>
                <a:cubicBezTo>
                  <a:pt x="169901" y="651719"/>
                  <a:pt x="228600" y="664029"/>
                  <a:pt x="228600" y="664029"/>
                </a:cubicBezTo>
                <a:cubicBezTo>
                  <a:pt x="239312" y="658673"/>
                  <a:pt x="294544" y="633306"/>
                  <a:pt x="304800" y="620486"/>
                </a:cubicBezTo>
                <a:cubicBezTo>
                  <a:pt x="311968" y="611526"/>
                  <a:pt x="312057" y="598715"/>
                  <a:pt x="315685" y="587829"/>
                </a:cubicBezTo>
                <a:cubicBezTo>
                  <a:pt x="306248" y="484018"/>
                  <a:pt x="311218" y="491525"/>
                  <a:pt x="293914" y="413657"/>
                </a:cubicBezTo>
                <a:cubicBezTo>
                  <a:pt x="290668" y="399052"/>
                  <a:pt x="288281" y="384122"/>
                  <a:pt x="283028" y="370114"/>
                </a:cubicBezTo>
                <a:cubicBezTo>
                  <a:pt x="277330" y="354920"/>
                  <a:pt x="272731" y="338046"/>
                  <a:pt x="261257" y="326572"/>
                </a:cubicBezTo>
                <a:cubicBezTo>
                  <a:pt x="249782" y="315097"/>
                  <a:pt x="232228" y="312057"/>
                  <a:pt x="217714" y="304800"/>
                </a:cubicBezTo>
                <a:lnTo>
                  <a:pt x="130628" y="326572"/>
                </a:lnTo>
                <a:lnTo>
                  <a:pt x="87085" y="337457"/>
                </a:lnTo>
                <a:cubicBezTo>
                  <a:pt x="79828" y="344714"/>
                  <a:pt x="73198" y="352659"/>
                  <a:pt x="65314" y="359229"/>
                </a:cubicBezTo>
                <a:cubicBezTo>
                  <a:pt x="51376" y="370844"/>
                  <a:pt x="21771" y="391886"/>
                  <a:pt x="21771" y="391886"/>
                </a:cubicBezTo>
              </a:path>
            </a:pathLst>
          </a:cu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04800" y="3722914"/>
            <a:ext cx="283029" cy="587829"/>
          </a:xfrm>
          <a:custGeom>
            <a:avLst/>
            <a:gdLst>
              <a:gd name="connsiteX0" fmla="*/ 0 w 283029"/>
              <a:gd name="connsiteY0" fmla="*/ 0 h 587829"/>
              <a:gd name="connsiteX1" fmla="*/ 43543 w 283029"/>
              <a:gd name="connsiteY1" fmla="*/ 21772 h 587829"/>
              <a:gd name="connsiteX2" fmla="*/ 152400 w 283029"/>
              <a:gd name="connsiteY2" fmla="*/ 43543 h 587829"/>
              <a:gd name="connsiteX3" fmla="*/ 217714 w 283029"/>
              <a:gd name="connsiteY3" fmla="*/ 65315 h 587829"/>
              <a:gd name="connsiteX4" fmla="*/ 250371 w 283029"/>
              <a:gd name="connsiteY4" fmla="*/ 76200 h 587829"/>
              <a:gd name="connsiteX5" fmla="*/ 239486 w 283029"/>
              <a:gd name="connsiteY5" fmla="*/ 206829 h 587829"/>
              <a:gd name="connsiteX6" fmla="*/ 272143 w 283029"/>
              <a:gd name="connsiteY6" fmla="*/ 576943 h 587829"/>
              <a:gd name="connsiteX7" fmla="*/ 283029 w 283029"/>
              <a:gd name="connsiteY7" fmla="*/ 587829 h 58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029" h="587829">
                <a:moveTo>
                  <a:pt x="0" y="0"/>
                </a:moveTo>
                <a:cubicBezTo>
                  <a:pt x="14514" y="7257"/>
                  <a:pt x="28349" y="16074"/>
                  <a:pt x="43543" y="21772"/>
                </a:cubicBezTo>
                <a:cubicBezTo>
                  <a:pt x="79718" y="35337"/>
                  <a:pt x="114789" y="34140"/>
                  <a:pt x="152400" y="43543"/>
                </a:cubicBezTo>
                <a:cubicBezTo>
                  <a:pt x="174664" y="49109"/>
                  <a:pt x="195943" y="58058"/>
                  <a:pt x="217714" y="65315"/>
                </a:cubicBezTo>
                <a:lnTo>
                  <a:pt x="250371" y="76200"/>
                </a:lnTo>
                <a:cubicBezTo>
                  <a:pt x="246743" y="119743"/>
                  <a:pt x="239486" y="163135"/>
                  <a:pt x="239486" y="206829"/>
                </a:cubicBezTo>
                <a:cubicBezTo>
                  <a:pt x="239486" y="421577"/>
                  <a:pt x="189256" y="466429"/>
                  <a:pt x="272143" y="576943"/>
                </a:cubicBezTo>
                <a:cubicBezTo>
                  <a:pt x="275222" y="581048"/>
                  <a:pt x="279400" y="584200"/>
                  <a:pt x="283029" y="58782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478971" y="4049486"/>
            <a:ext cx="119743" cy="0"/>
          </a:xfrm>
          <a:custGeom>
            <a:avLst/>
            <a:gdLst>
              <a:gd name="connsiteX0" fmla="*/ 0 w 119743"/>
              <a:gd name="connsiteY0" fmla="*/ 0 h 0"/>
              <a:gd name="connsiteX1" fmla="*/ 119743 w 11974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743">
                <a:moveTo>
                  <a:pt x="0" y="0"/>
                </a:moveTo>
                <a:lnTo>
                  <a:pt x="119743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6786578" y="5072074"/>
            <a:ext cx="228600" cy="576943"/>
          </a:xfrm>
          <a:custGeom>
            <a:avLst/>
            <a:gdLst>
              <a:gd name="connsiteX0" fmla="*/ 163286 w 228600"/>
              <a:gd name="connsiteY0" fmla="*/ 304800 h 576943"/>
              <a:gd name="connsiteX1" fmla="*/ 141514 w 228600"/>
              <a:gd name="connsiteY1" fmla="*/ 185057 h 576943"/>
              <a:gd name="connsiteX2" fmla="*/ 76200 w 228600"/>
              <a:gd name="connsiteY2" fmla="*/ 43543 h 576943"/>
              <a:gd name="connsiteX3" fmla="*/ 54429 w 228600"/>
              <a:gd name="connsiteY3" fmla="*/ 10886 h 576943"/>
              <a:gd name="connsiteX4" fmla="*/ 10886 w 228600"/>
              <a:gd name="connsiteY4" fmla="*/ 0 h 576943"/>
              <a:gd name="connsiteX5" fmla="*/ 0 w 228600"/>
              <a:gd name="connsiteY5" fmla="*/ 43543 h 576943"/>
              <a:gd name="connsiteX6" fmla="*/ 10886 w 228600"/>
              <a:gd name="connsiteY6" fmla="*/ 108857 h 576943"/>
              <a:gd name="connsiteX7" fmla="*/ 43543 w 228600"/>
              <a:gd name="connsiteY7" fmla="*/ 152400 h 576943"/>
              <a:gd name="connsiteX8" fmla="*/ 108857 w 228600"/>
              <a:gd name="connsiteY8" fmla="*/ 206829 h 576943"/>
              <a:gd name="connsiteX9" fmla="*/ 152400 w 228600"/>
              <a:gd name="connsiteY9" fmla="*/ 250372 h 576943"/>
              <a:gd name="connsiteX10" fmla="*/ 195943 w 228600"/>
              <a:gd name="connsiteY10" fmla="*/ 304800 h 576943"/>
              <a:gd name="connsiteX11" fmla="*/ 217714 w 228600"/>
              <a:gd name="connsiteY11" fmla="*/ 348343 h 576943"/>
              <a:gd name="connsiteX12" fmla="*/ 228600 w 228600"/>
              <a:gd name="connsiteY12" fmla="*/ 402772 h 576943"/>
              <a:gd name="connsiteX13" fmla="*/ 195943 w 228600"/>
              <a:gd name="connsiteY13" fmla="*/ 522515 h 576943"/>
              <a:gd name="connsiteX14" fmla="*/ 174172 w 228600"/>
              <a:gd name="connsiteY14" fmla="*/ 555172 h 576943"/>
              <a:gd name="connsiteX15" fmla="*/ 141514 w 228600"/>
              <a:gd name="connsiteY15" fmla="*/ 576943 h 576943"/>
              <a:gd name="connsiteX16" fmla="*/ 32657 w 228600"/>
              <a:gd name="connsiteY16" fmla="*/ 544286 h 576943"/>
              <a:gd name="connsiteX17" fmla="*/ 10886 w 228600"/>
              <a:gd name="connsiteY17" fmla="*/ 511629 h 576943"/>
              <a:gd name="connsiteX18" fmla="*/ 0 w 228600"/>
              <a:gd name="connsiteY18" fmla="*/ 468086 h 576943"/>
              <a:gd name="connsiteX19" fmla="*/ 21772 w 228600"/>
              <a:gd name="connsiteY19" fmla="*/ 326572 h 576943"/>
              <a:gd name="connsiteX20" fmla="*/ 43543 w 228600"/>
              <a:gd name="connsiteY20" fmla="*/ 228600 h 576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28600" h="576943">
                <a:moveTo>
                  <a:pt x="163286" y="304800"/>
                </a:moveTo>
                <a:cubicBezTo>
                  <a:pt x="160702" y="289296"/>
                  <a:pt x="147219" y="204075"/>
                  <a:pt x="141514" y="185057"/>
                </a:cubicBezTo>
                <a:cubicBezTo>
                  <a:pt x="131649" y="152172"/>
                  <a:pt x="88687" y="62274"/>
                  <a:pt x="76200" y="43543"/>
                </a:cubicBezTo>
                <a:cubicBezTo>
                  <a:pt x="68943" y="32657"/>
                  <a:pt x="65315" y="18143"/>
                  <a:pt x="54429" y="10886"/>
                </a:cubicBezTo>
                <a:cubicBezTo>
                  <a:pt x="41981" y="2587"/>
                  <a:pt x="25400" y="3629"/>
                  <a:pt x="10886" y="0"/>
                </a:cubicBezTo>
                <a:cubicBezTo>
                  <a:pt x="7257" y="14514"/>
                  <a:pt x="0" y="28582"/>
                  <a:pt x="0" y="43543"/>
                </a:cubicBezTo>
                <a:cubicBezTo>
                  <a:pt x="0" y="65615"/>
                  <a:pt x="2689" y="88364"/>
                  <a:pt x="10886" y="108857"/>
                </a:cubicBezTo>
                <a:cubicBezTo>
                  <a:pt x="17624" y="125702"/>
                  <a:pt x="31928" y="138462"/>
                  <a:pt x="43543" y="152400"/>
                </a:cubicBezTo>
                <a:cubicBezTo>
                  <a:pt x="68114" y="181886"/>
                  <a:pt x="74832" y="177057"/>
                  <a:pt x="108857" y="206829"/>
                </a:cubicBezTo>
                <a:cubicBezTo>
                  <a:pt x="124305" y="220346"/>
                  <a:pt x="137886" y="235858"/>
                  <a:pt x="152400" y="250372"/>
                </a:cubicBezTo>
                <a:cubicBezTo>
                  <a:pt x="176243" y="274215"/>
                  <a:pt x="177632" y="272755"/>
                  <a:pt x="195943" y="304800"/>
                </a:cubicBezTo>
                <a:cubicBezTo>
                  <a:pt x="203994" y="318889"/>
                  <a:pt x="210457" y="333829"/>
                  <a:pt x="217714" y="348343"/>
                </a:cubicBezTo>
                <a:cubicBezTo>
                  <a:pt x="221343" y="366486"/>
                  <a:pt x="228600" y="384270"/>
                  <a:pt x="228600" y="402772"/>
                </a:cubicBezTo>
                <a:cubicBezTo>
                  <a:pt x="228600" y="442237"/>
                  <a:pt x="213429" y="487542"/>
                  <a:pt x="195943" y="522515"/>
                </a:cubicBezTo>
                <a:cubicBezTo>
                  <a:pt x="190092" y="534217"/>
                  <a:pt x="183423" y="545921"/>
                  <a:pt x="174172" y="555172"/>
                </a:cubicBezTo>
                <a:cubicBezTo>
                  <a:pt x="164921" y="564423"/>
                  <a:pt x="152400" y="569686"/>
                  <a:pt x="141514" y="576943"/>
                </a:cubicBezTo>
                <a:cubicBezTo>
                  <a:pt x="109361" y="570512"/>
                  <a:pt x="60503" y="564176"/>
                  <a:pt x="32657" y="544286"/>
                </a:cubicBezTo>
                <a:cubicBezTo>
                  <a:pt x="22011" y="536682"/>
                  <a:pt x="18143" y="522515"/>
                  <a:pt x="10886" y="511629"/>
                </a:cubicBezTo>
                <a:cubicBezTo>
                  <a:pt x="7257" y="497115"/>
                  <a:pt x="0" y="483047"/>
                  <a:pt x="0" y="468086"/>
                </a:cubicBezTo>
                <a:cubicBezTo>
                  <a:pt x="0" y="405397"/>
                  <a:pt x="8626" y="379157"/>
                  <a:pt x="21772" y="326572"/>
                </a:cubicBezTo>
                <a:cubicBezTo>
                  <a:pt x="33293" y="234394"/>
                  <a:pt x="11971" y="260172"/>
                  <a:pt x="43543" y="228600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4000496" y="5786454"/>
            <a:ext cx="482507" cy="640707"/>
          </a:xfrm>
          <a:custGeom>
            <a:avLst/>
            <a:gdLst>
              <a:gd name="connsiteX0" fmla="*/ 191861 w 482507"/>
              <a:gd name="connsiteY0" fmla="*/ 19913 h 640707"/>
              <a:gd name="connsiteX1" fmla="*/ 115661 w 482507"/>
              <a:gd name="connsiteY1" fmla="*/ 41685 h 640707"/>
              <a:gd name="connsiteX2" fmla="*/ 39461 w 482507"/>
              <a:gd name="connsiteY2" fmla="*/ 74342 h 640707"/>
              <a:gd name="connsiteX3" fmla="*/ 6804 w 482507"/>
              <a:gd name="connsiteY3" fmla="*/ 117885 h 640707"/>
              <a:gd name="connsiteX4" fmla="*/ 39461 w 482507"/>
              <a:gd name="connsiteY4" fmla="*/ 204970 h 640707"/>
              <a:gd name="connsiteX5" fmla="*/ 61232 w 482507"/>
              <a:gd name="connsiteY5" fmla="*/ 226742 h 640707"/>
              <a:gd name="connsiteX6" fmla="*/ 126547 w 482507"/>
              <a:gd name="connsiteY6" fmla="*/ 248513 h 640707"/>
              <a:gd name="connsiteX7" fmla="*/ 224518 w 482507"/>
              <a:gd name="connsiteY7" fmla="*/ 237628 h 640707"/>
              <a:gd name="connsiteX8" fmla="*/ 289832 w 482507"/>
              <a:gd name="connsiteY8" fmla="*/ 215856 h 640707"/>
              <a:gd name="connsiteX9" fmla="*/ 322489 w 482507"/>
              <a:gd name="connsiteY9" fmla="*/ 128770 h 640707"/>
              <a:gd name="connsiteX10" fmla="*/ 311604 w 482507"/>
              <a:gd name="connsiteY10" fmla="*/ 96113 h 640707"/>
              <a:gd name="connsiteX11" fmla="*/ 289832 w 482507"/>
              <a:gd name="connsiteY11" fmla="*/ 63456 h 640707"/>
              <a:gd name="connsiteX12" fmla="*/ 246289 w 482507"/>
              <a:gd name="connsiteY12" fmla="*/ 19913 h 640707"/>
              <a:gd name="connsiteX13" fmla="*/ 300718 w 482507"/>
              <a:gd name="connsiteY13" fmla="*/ 106999 h 640707"/>
              <a:gd name="connsiteX14" fmla="*/ 322489 w 482507"/>
              <a:gd name="connsiteY14" fmla="*/ 161428 h 640707"/>
              <a:gd name="connsiteX15" fmla="*/ 333375 w 482507"/>
              <a:gd name="connsiteY15" fmla="*/ 204970 h 640707"/>
              <a:gd name="connsiteX16" fmla="*/ 376918 w 482507"/>
              <a:gd name="connsiteY16" fmla="*/ 292056 h 640707"/>
              <a:gd name="connsiteX17" fmla="*/ 409575 w 482507"/>
              <a:gd name="connsiteY17" fmla="*/ 400913 h 640707"/>
              <a:gd name="connsiteX18" fmla="*/ 464004 w 482507"/>
              <a:gd name="connsiteY18" fmla="*/ 531542 h 640707"/>
              <a:gd name="connsiteX19" fmla="*/ 453118 w 482507"/>
              <a:gd name="connsiteY19" fmla="*/ 629513 h 640707"/>
              <a:gd name="connsiteX20" fmla="*/ 213632 w 482507"/>
              <a:gd name="connsiteY20" fmla="*/ 607742 h 640707"/>
              <a:gd name="connsiteX21" fmla="*/ 104775 w 482507"/>
              <a:gd name="connsiteY21" fmla="*/ 564199 h 640707"/>
              <a:gd name="connsiteX22" fmla="*/ 72118 w 482507"/>
              <a:gd name="connsiteY22" fmla="*/ 553313 h 640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82507" h="640707">
                <a:moveTo>
                  <a:pt x="191861" y="19913"/>
                </a:moveTo>
                <a:cubicBezTo>
                  <a:pt x="177908" y="23401"/>
                  <a:pt x="131279" y="33876"/>
                  <a:pt x="115661" y="41685"/>
                </a:cubicBezTo>
                <a:cubicBezTo>
                  <a:pt x="40486" y="79272"/>
                  <a:pt x="130082" y="51686"/>
                  <a:pt x="39461" y="74342"/>
                </a:cubicBezTo>
                <a:cubicBezTo>
                  <a:pt x="28575" y="88856"/>
                  <a:pt x="10740" y="100174"/>
                  <a:pt x="6804" y="117885"/>
                </a:cubicBezTo>
                <a:cubicBezTo>
                  <a:pt x="0" y="148500"/>
                  <a:pt x="21748" y="182829"/>
                  <a:pt x="39461" y="204970"/>
                </a:cubicBezTo>
                <a:cubicBezTo>
                  <a:pt x="45872" y="212984"/>
                  <a:pt x="52052" y="222152"/>
                  <a:pt x="61232" y="226742"/>
                </a:cubicBezTo>
                <a:cubicBezTo>
                  <a:pt x="81758" y="237005"/>
                  <a:pt x="126547" y="248513"/>
                  <a:pt x="126547" y="248513"/>
                </a:cubicBezTo>
                <a:cubicBezTo>
                  <a:pt x="159204" y="244885"/>
                  <a:pt x="192298" y="244072"/>
                  <a:pt x="224518" y="237628"/>
                </a:cubicBezTo>
                <a:cubicBezTo>
                  <a:pt x="247021" y="233127"/>
                  <a:pt x="289832" y="215856"/>
                  <a:pt x="289832" y="215856"/>
                </a:cubicBezTo>
                <a:cubicBezTo>
                  <a:pt x="341536" y="164152"/>
                  <a:pt x="340116" y="190464"/>
                  <a:pt x="322489" y="128770"/>
                </a:cubicBezTo>
                <a:cubicBezTo>
                  <a:pt x="319337" y="117737"/>
                  <a:pt x="316736" y="106376"/>
                  <a:pt x="311604" y="96113"/>
                </a:cubicBezTo>
                <a:cubicBezTo>
                  <a:pt x="305753" y="84411"/>
                  <a:pt x="298346" y="73389"/>
                  <a:pt x="289832" y="63456"/>
                </a:cubicBezTo>
                <a:cubicBezTo>
                  <a:pt x="276474" y="47871"/>
                  <a:pt x="241311" y="0"/>
                  <a:pt x="246289" y="19913"/>
                </a:cubicBezTo>
                <a:cubicBezTo>
                  <a:pt x="254592" y="53123"/>
                  <a:pt x="288005" y="75215"/>
                  <a:pt x="300718" y="106999"/>
                </a:cubicBezTo>
                <a:cubicBezTo>
                  <a:pt x="307975" y="125142"/>
                  <a:pt x="316310" y="142890"/>
                  <a:pt x="322489" y="161428"/>
                </a:cubicBezTo>
                <a:cubicBezTo>
                  <a:pt x="327220" y="175621"/>
                  <a:pt x="327621" y="191160"/>
                  <a:pt x="333375" y="204970"/>
                </a:cubicBezTo>
                <a:cubicBezTo>
                  <a:pt x="345858" y="234928"/>
                  <a:pt x="369046" y="260570"/>
                  <a:pt x="376918" y="292056"/>
                </a:cubicBezTo>
                <a:cubicBezTo>
                  <a:pt x="386458" y="330216"/>
                  <a:pt x="393675" y="363813"/>
                  <a:pt x="409575" y="400913"/>
                </a:cubicBezTo>
                <a:cubicBezTo>
                  <a:pt x="469856" y="541570"/>
                  <a:pt x="440615" y="437986"/>
                  <a:pt x="464004" y="531542"/>
                </a:cubicBezTo>
                <a:cubicBezTo>
                  <a:pt x="460375" y="564199"/>
                  <a:pt x="482507" y="614818"/>
                  <a:pt x="453118" y="629513"/>
                </a:cubicBezTo>
                <a:cubicBezTo>
                  <a:pt x="430729" y="640707"/>
                  <a:pt x="265519" y="615155"/>
                  <a:pt x="213632" y="607742"/>
                </a:cubicBezTo>
                <a:cubicBezTo>
                  <a:pt x="64968" y="558186"/>
                  <a:pt x="216896" y="612251"/>
                  <a:pt x="104775" y="564199"/>
                </a:cubicBezTo>
                <a:cubicBezTo>
                  <a:pt x="94228" y="559679"/>
                  <a:pt x="72118" y="553313"/>
                  <a:pt x="72118" y="553313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2667000" y="261257"/>
            <a:ext cx="130629" cy="566393"/>
          </a:xfrm>
          <a:custGeom>
            <a:avLst/>
            <a:gdLst>
              <a:gd name="connsiteX0" fmla="*/ 0 w 130629"/>
              <a:gd name="connsiteY0" fmla="*/ 217714 h 566393"/>
              <a:gd name="connsiteX1" fmla="*/ 43543 w 130629"/>
              <a:gd name="connsiteY1" fmla="*/ 185057 h 566393"/>
              <a:gd name="connsiteX2" fmla="*/ 97971 w 130629"/>
              <a:gd name="connsiteY2" fmla="*/ 87086 h 566393"/>
              <a:gd name="connsiteX3" fmla="*/ 108857 w 130629"/>
              <a:gd name="connsiteY3" fmla="*/ 43543 h 566393"/>
              <a:gd name="connsiteX4" fmla="*/ 130629 w 130629"/>
              <a:gd name="connsiteY4" fmla="*/ 0 h 566393"/>
              <a:gd name="connsiteX5" fmla="*/ 108857 w 130629"/>
              <a:gd name="connsiteY5" fmla="*/ 21772 h 566393"/>
              <a:gd name="connsiteX6" fmla="*/ 97971 w 130629"/>
              <a:gd name="connsiteY6" fmla="*/ 141514 h 566393"/>
              <a:gd name="connsiteX7" fmla="*/ 87086 w 130629"/>
              <a:gd name="connsiteY7" fmla="*/ 381000 h 566393"/>
              <a:gd name="connsiteX8" fmla="*/ 76200 w 130629"/>
              <a:gd name="connsiteY8" fmla="*/ 478972 h 56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629" h="566393">
                <a:moveTo>
                  <a:pt x="0" y="217714"/>
                </a:moveTo>
                <a:cubicBezTo>
                  <a:pt x="14514" y="206828"/>
                  <a:pt x="31596" y="198711"/>
                  <a:pt x="43543" y="185057"/>
                </a:cubicBezTo>
                <a:cubicBezTo>
                  <a:pt x="52638" y="174662"/>
                  <a:pt x="91213" y="105109"/>
                  <a:pt x="97971" y="87086"/>
                </a:cubicBezTo>
                <a:cubicBezTo>
                  <a:pt x="103224" y="73078"/>
                  <a:pt x="103604" y="57551"/>
                  <a:pt x="108857" y="43543"/>
                </a:cubicBezTo>
                <a:cubicBezTo>
                  <a:pt x="114555" y="28349"/>
                  <a:pt x="130629" y="16228"/>
                  <a:pt x="130629" y="0"/>
                </a:cubicBezTo>
                <a:lnTo>
                  <a:pt x="108857" y="21772"/>
                </a:lnTo>
                <a:cubicBezTo>
                  <a:pt x="105228" y="61686"/>
                  <a:pt x="100396" y="101509"/>
                  <a:pt x="97971" y="141514"/>
                </a:cubicBezTo>
                <a:cubicBezTo>
                  <a:pt x="93137" y="221279"/>
                  <a:pt x="92989" y="301307"/>
                  <a:pt x="87086" y="381000"/>
                </a:cubicBezTo>
                <a:cubicBezTo>
                  <a:pt x="73353" y="566393"/>
                  <a:pt x="76200" y="325355"/>
                  <a:pt x="76200" y="478972"/>
                </a:cubicBez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2841171" y="366486"/>
            <a:ext cx="423252" cy="449943"/>
          </a:xfrm>
          <a:custGeom>
            <a:avLst/>
            <a:gdLst>
              <a:gd name="connsiteX0" fmla="*/ 108858 w 423252"/>
              <a:gd name="connsiteY0" fmla="*/ 3628 h 449943"/>
              <a:gd name="connsiteX1" fmla="*/ 65315 w 423252"/>
              <a:gd name="connsiteY1" fmla="*/ 25400 h 449943"/>
              <a:gd name="connsiteX2" fmla="*/ 21772 w 423252"/>
              <a:gd name="connsiteY2" fmla="*/ 90714 h 449943"/>
              <a:gd name="connsiteX3" fmla="*/ 10886 w 423252"/>
              <a:gd name="connsiteY3" fmla="*/ 134257 h 449943"/>
              <a:gd name="connsiteX4" fmla="*/ 0 w 423252"/>
              <a:gd name="connsiteY4" fmla="*/ 166914 h 449943"/>
              <a:gd name="connsiteX5" fmla="*/ 10886 w 423252"/>
              <a:gd name="connsiteY5" fmla="*/ 341085 h 449943"/>
              <a:gd name="connsiteX6" fmla="*/ 65315 w 423252"/>
              <a:gd name="connsiteY6" fmla="*/ 384628 h 449943"/>
              <a:gd name="connsiteX7" fmla="*/ 206829 w 423252"/>
              <a:gd name="connsiteY7" fmla="*/ 449943 h 449943"/>
              <a:gd name="connsiteX8" fmla="*/ 304800 w 423252"/>
              <a:gd name="connsiteY8" fmla="*/ 439057 h 449943"/>
              <a:gd name="connsiteX9" fmla="*/ 370115 w 423252"/>
              <a:gd name="connsiteY9" fmla="*/ 395514 h 449943"/>
              <a:gd name="connsiteX10" fmla="*/ 402772 w 423252"/>
              <a:gd name="connsiteY10" fmla="*/ 373743 h 449943"/>
              <a:gd name="connsiteX11" fmla="*/ 348343 w 423252"/>
              <a:gd name="connsiteY11" fmla="*/ 112485 h 449943"/>
              <a:gd name="connsiteX12" fmla="*/ 315686 w 423252"/>
              <a:gd name="connsiteY12" fmla="*/ 58057 h 449943"/>
              <a:gd name="connsiteX13" fmla="*/ 272143 w 423252"/>
              <a:gd name="connsiteY13" fmla="*/ 47171 h 449943"/>
              <a:gd name="connsiteX14" fmla="*/ 108858 w 423252"/>
              <a:gd name="connsiteY14" fmla="*/ 3628 h 44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3252" h="449943">
                <a:moveTo>
                  <a:pt x="108858" y="3628"/>
                </a:moveTo>
                <a:cubicBezTo>
                  <a:pt x="74387" y="0"/>
                  <a:pt x="76790" y="13925"/>
                  <a:pt x="65315" y="25400"/>
                </a:cubicBezTo>
                <a:cubicBezTo>
                  <a:pt x="46813" y="43902"/>
                  <a:pt x="21772" y="90714"/>
                  <a:pt x="21772" y="90714"/>
                </a:cubicBezTo>
                <a:cubicBezTo>
                  <a:pt x="18143" y="105228"/>
                  <a:pt x="14996" y="119872"/>
                  <a:pt x="10886" y="134257"/>
                </a:cubicBezTo>
                <a:cubicBezTo>
                  <a:pt x="7734" y="145290"/>
                  <a:pt x="0" y="155439"/>
                  <a:pt x="0" y="166914"/>
                </a:cubicBezTo>
                <a:cubicBezTo>
                  <a:pt x="0" y="225084"/>
                  <a:pt x="1323" y="283706"/>
                  <a:pt x="10886" y="341085"/>
                </a:cubicBezTo>
                <a:cubicBezTo>
                  <a:pt x="12753" y="352288"/>
                  <a:pt x="61283" y="382429"/>
                  <a:pt x="65315" y="384628"/>
                </a:cubicBezTo>
                <a:cubicBezTo>
                  <a:pt x="137204" y="423840"/>
                  <a:pt x="141939" y="423987"/>
                  <a:pt x="206829" y="449943"/>
                </a:cubicBezTo>
                <a:cubicBezTo>
                  <a:pt x="239486" y="446314"/>
                  <a:pt x="272784" y="446446"/>
                  <a:pt x="304800" y="439057"/>
                </a:cubicBezTo>
                <a:cubicBezTo>
                  <a:pt x="351053" y="428383"/>
                  <a:pt x="340960" y="418838"/>
                  <a:pt x="370115" y="395514"/>
                </a:cubicBezTo>
                <a:cubicBezTo>
                  <a:pt x="380331" y="387341"/>
                  <a:pt x="391886" y="381000"/>
                  <a:pt x="402772" y="373743"/>
                </a:cubicBezTo>
                <a:cubicBezTo>
                  <a:pt x="380269" y="13706"/>
                  <a:pt x="423252" y="337227"/>
                  <a:pt x="348343" y="112485"/>
                </a:cubicBezTo>
                <a:cubicBezTo>
                  <a:pt x="340894" y="90137"/>
                  <a:pt x="339596" y="70012"/>
                  <a:pt x="315686" y="58057"/>
                </a:cubicBezTo>
                <a:cubicBezTo>
                  <a:pt x="302304" y="51366"/>
                  <a:pt x="287022" y="48737"/>
                  <a:pt x="272143" y="47171"/>
                </a:cubicBezTo>
                <a:cubicBezTo>
                  <a:pt x="217894" y="41460"/>
                  <a:pt x="143329" y="7256"/>
                  <a:pt x="108858" y="3628"/>
                </a:cubicBez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414522">
            <a:off x="4229680" y="487369"/>
            <a:ext cx="4572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Риба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світиться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142984"/>
            <a:ext cx="41434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рибка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першим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модифікованим</a:t>
            </a:r>
            <a:r>
              <a:rPr lang="ru-RU" dirty="0" smtClean="0"/>
              <a:t> </a:t>
            </a:r>
            <a:r>
              <a:rPr lang="ru-RU" dirty="0" err="1" smtClean="0"/>
              <a:t>організмом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став </a:t>
            </a:r>
            <a:r>
              <a:rPr lang="ru-RU" dirty="0" err="1" smtClean="0"/>
              <a:t>доступний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домашньої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звичайний</a:t>
            </a:r>
            <a:r>
              <a:rPr lang="ru-RU" dirty="0" smtClean="0"/>
              <a:t> </a:t>
            </a:r>
            <a:r>
              <a:rPr lang="ru-RU" dirty="0" err="1" smtClean="0"/>
              <a:t>смугастий</a:t>
            </a:r>
            <a:r>
              <a:rPr lang="ru-RU" dirty="0" smtClean="0"/>
              <a:t> </a:t>
            </a:r>
            <a:r>
              <a:rPr lang="ru-RU" dirty="0" err="1" smtClean="0"/>
              <a:t>даніо</a:t>
            </a:r>
            <a:r>
              <a:rPr lang="ru-RU" dirty="0" smtClean="0"/>
              <a:t>, в ДНК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додано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біолюмінісцентной</a:t>
            </a:r>
            <a:r>
              <a:rPr lang="ru-RU" dirty="0" smtClean="0"/>
              <a:t> </a:t>
            </a:r>
            <a:r>
              <a:rPr lang="ru-RU" dirty="0" err="1" smtClean="0"/>
              <a:t>медузи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таких </a:t>
            </a:r>
            <a:r>
              <a:rPr lang="ru-RU" dirty="0" err="1" smtClean="0"/>
              <a:t>риб</a:t>
            </a:r>
            <a:r>
              <a:rPr lang="ru-RU" dirty="0" smtClean="0"/>
              <a:t> </a:t>
            </a:r>
            <a:r>
              <a:rPr lang="ru-RU" dirty="0" err="1" smtClean="0"/>
              <a:t>планувалося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сигнальної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забруднень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додаванням</a:t>
            </a:r>
            <a:r>
              <a:rPr lang="ru-RU" dirty="0" smtClean="0"/>
              <a:t> </a:t>
            </a:r>
            <a:r>
              <a:rPr lang="ru-RU" dirty="0" err="1" smtClean="0"/>
              <a:t>квітів</a:t>
            </a:r>
            <a:r>
              <a:rPr lang="ru-RU" dirty="0" smtClean="0"/>
              <a:t> стало ясно,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риби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життєздатні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"</a:t>
            </a:r>
            <a:r>
              <a:rPr lang="ru-RU" dirty="0" err="1" smtClean="0"/>
              <a:t>пропонувати</a:t>
            </a:r>
            <a:r>
              <a:rPr lang="ru-RU" dirty="0" smtClean="0"/>
              <a:t> себе" на ринку </a:t>
            </a:r>
            <a:r>
              <a:rPr lang="ru-RU" dirty="0" err="1" smtClean="0"/>
              <a:t>домашніх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 </a:t>
            </a:r>
            <a:r>
              <a:rPr lang="ru-RU" dirty="0" err="1" smtClean="0"/>
              <a:t>Вперше</a:t>
            </a:r>
            <a:r>
              <a:rPr lang="ru-RU" dirty="0" smtClean="0"/>
              <a:t> вони </a:t>
            </a:r>
            <a:r>
              <a:rPr lang="ru-RU" dirty="0" err="1" smtClean="0"/>
              <a:t>з'явилися</a:t>
            </a:r>
            <a:r>
              <a:rPr lang="ru-RU" dirty="0" smtClean="0"/>
              <a:t> в </a:t>
            </a:r>
            <a:r>
              <a:rPr lang="ru-RU" dirty="0" err="1" smtClean="0"/>
              <a:t>грудні</a:t>
            </a:r>
            <a:r>
              <a:rPr lang="ru-RU" dirty="0" smtClean="0"/>
              <a:t> 2003 року в США.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00394">
            <a:off x="4857752" y="1785926"/>
            <a:ext cx="3643338" cy="242889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283266">
            <a:off x="374968" y="624542"/>
            <a:ext cx="42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Яблуко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виноград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643182"/>
            <a:ext cx="35719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Цей фрукт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плід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генетичним</a:t>
            </a:r>
            <a:r>
              <a:rPr lang="ru-RU" dirty="0"/>
              <a:t> </a:t>
            </a:r>
            <a:r>
              <a:rPr lang="ru-RU" dirty="0" err="1"/>
              <a:t>гібридом</a:t>
            </a:r>
            <a:r>
              <a:rPr lang="ru-RU" dirty="0"/>
              <a:t> </a:t>
            </a:r>
            <a:r>
              <a:rPr lang="ru-RU" dirty="0" err="1"/>
              <a:t>яблука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винограду. Фрукт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розміром</a:t>
            </a:r>
            <a:r>
              <a:rPr lang="ru-RU" dirty="0"/>
              <a:t> </a:t>
            </a:r>
            <a:r>
              <a:rPr lang="ru-RU" dirty="0" err="1"/>
              <a:t>яблука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smtClean="0"/>
              <a:t>текстуру </a:t>
            </a:r>
            <a:r>
              <a:rPr lang="ru-RU" dirty="0"/>
              <a:t>винограду, а на смак </a:t>
            </a:r>
            <a:r>
              <a:rPr lang="ru-RU" dirty="0" err="1"/>
              <a:t>поєднує</a:t>
            </a:r>
            <a:r>
              <a:rPr lang="ru-RU" dirty="0"/>
              <a:t> в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обидва</a:t>
            </a:r>
            <a:r>
              <a:rPr lang="ru-RU" dirty="0"/>
              <a:t> </a:t>
            </a:r>
            <a:r>
              <a:rPr lang="ru-RU" dirty="0" smtClean="0"/>
              <a:t>плоди.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плоду </a:t>
            </a:r>
            <a:r>
              <a:rPr lang="ru-RU" dirty="0" err="1"/>
              <a:t>передбачало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третього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більшою</a:t>
            </a:r>
            <a:r>
              <a:rPr lang="ru-RU" dirty="0"/>
              <a:t> дозою </a:t>
            </a:r>
            <a:r>
              <a:rPr lang="ru-RU" dirty="0" err="1"/>
              <a:t>вітаміну</a:t>
            </a:r>
            <a:r>
              <a:rPr lang="ru-RU" dirty="0"/>
              <a:t> С.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розробку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виділено</a:t>
            </a:r>
            <a:r>
              <a:rPr lang="ru-RU" dirty="0"/>
              <a:t> ЮНІСЕФ.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1000108"/>
            <a:ext cx="2455186" cy="2214578"/>
          </a:xfrm>
          <a:prstGeom prst="rect">
            <a:avLst/>
          </a:prstGeom>
        </p:spPr>
      </p:pic>
      <p:pic>
        <p:nvPicPr>
          <p:cNvPr id="5" name="Рисунок 4" descr="e23450a65a53283ed18500aaa2ec053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3786190"/>
            <a:ext cx="2917571" cy="1943102"/>
          </a:xfrm>
          <a:prstGeom prst="rect">
            <a:avLst/>
          </a:prstGeom>
        </p:spPr>
      </p:pic>
      <p:sp>
        <p:nvSpPr>
          <p:cNvPr id="7" name="Плюс 6"/>
          <p:cNvSpPr/>
          <p:nvPr/>
        </p:nvSpPr>
        <p:spPr>
          <a:xfrm>
            <a:off x="5143504" y="3071810"/>
            <a:ext cx="914400" cy="914400"/>
          </a:xfrm>
          <a:prstGeom prst="mathPlu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 7"/>
          <p:cNvSpPr/>
          <p:nvPr/>
        </p:nvSpPr>
        <p:spPr>
          <a:xfrm>
            <a:off x="4286248" y="4643446"/>
            <a:ext cx="914400" cy="914400"/>
          </a:xfrm>
          <a:prstGeom prst="mathEqua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447884">
            <a:off x="4572000" y="642918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Гігантські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родзинки</a:t>
            </a:r>
            <a:endParaRPr lang="ru-RU" sz="28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00562" y="1714488"/>
            <a:ext cx="364333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Є </a:t>
            </a:r>
            <a:r>
              <a:rPr lang="ru-RU" dirty="0" err="1"/>
              <a:t>різновидом</a:t>
            </a:r>
            <a:r>
              <a:rPr lang="ru-RU" dirty="0"/>
              <a:t> </a:t>
            </a:r>
            <a:r>
              <a:rPr lang="ru-RU" dirty="0" err="1" smtClean="0"/>
              <a:t>звичайних</a:t>
            </a:r>
            <a:r>
              <a:rPr lang="ru-RU" dirty="0" smtClean="0"/>
              <a:t> </a:t>
            </a:r>
            <a:r>
              <a:rPr lang="ru-RU" dirty="0" err="1"/>
              <a:t>родзинок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генетично</a:t>
            </a:r>
            <a:r>
              <a:rPr lang="ru-RU" dirty="0"/>
              <a:t> </a:t>
            </a:r>
            <a:r>
              <a:rPr lang="ru-RU" dirty="0" err="1"/>
              <a:t>модифікований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виростає</a:t>
            </a:r>
            <a:r>
              <a:rPr lang="ru-RU" dirty="0"/>
              <a:t> до </a:t>
            </a:r>
            <a:r>
              <a:rPr lang="ru-RU" dirty="0" err="1"/>
              <a:t>величезних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. </a:t>
            </a:r>
            <a:r>
              <a:rPr lang="ru-RU" dirty="0" err="1" smtClean="0"/>
              <a:t>Гігантські</a:t>
            </a:r>
            <a:r>
              <a:rPr lang="ru-RU" dirty="0" smtClean="0"/>
              <a:t> </a:t>
            </a:r>
            <a:r>
              <a:rPr lang="ru-RU" dirty="0" err="1"/>
              <a:t>родзинки</a:t>
            </a:r>
            <a:r>
              <a:rPr lang="ru-RU" dirty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розроблені</a:t>
            </a:r>
            <a:r>
              <a:rPr lang="ru-RU" dirty="0" smtClean="0"/>
              <a:t> </a:t>
            </a:r>
            <a:r>
              <a:rPr lang="ru-RU" dirty="0" err="1"/>
              <a:t>національним</a:t>
            </a:r>
            <a:r>
              <a:rPr lang="ru-RU" dirty="0"/>
              <a:t> </a:t>
            </a:r>
            <a:r>
              <a:rPr lang="ru-RU" dirty="0" err="1"/>
              <a:t>інститутом</a:t>
            </a:r>
            <a:r>
              <a:rPr lang="ru-RU" dirty="0"/>
              <a:t> генетики </a:t>
            </a:r>
            <a:r>
              <a:rPr lang="ru-RU" dirty="0" err="1"/>
              <a:t>Японії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японською</a:t>
            </a:r>
            <a:r>
              <a:rPr lang="ru-RU" dirty="0"/>
              <a:t> </a:t>
            </a:r>
            <a:r>
              <a:rPr lang="ru-RU" dirty="0" err="1"/>
              <a:t>любов'ю</a:t>
            </a:r>
            <a:r>
              <a:rPr lang="ru-RU" dirty="0"/>
              <a:t> до великих </a:t>
            </a:r>
            <a:r>
              <a:rPr lang="ru-RU" dirty="0" err="1" smtClean="0"/>
              <a:t>фруктів</a:t>
            </a:r>
            <a:r>
              <a:rPr lang="ru-RU" dirty="0" smtClean="0"/>
              <a:t> </a:t>
            </a:r>
            <a:r>
              <a:rPr lang="ru-RU" dirty="0" err="1"/>
              <a:t>і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популярністю</a:t>
            </a:r>
            <a:r>
              <a:rPr lang="ru-RU" dirty="0"/>
              <a:t> </a:t>
            </a:r>
            <a:r>
              <a:rPr lang="ru-RU" dirty="0" err="1"/>
              <a:t>західних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, таких як </a:t>
            </a:r>
            <a:r>
              <a:rPr lang="ru-RU" dirty="0" err="1"/>
              <a:t>родзинки</a:t>
            </a:r>
            <a:r>
              <a:rPr lang="ru-RU" dirty="0"/>
              <a:t>. Текстура </a:t>
            </a:r>
            <a:r>
              <a:rPr lang="ru-RU" dirty="0" err="1"/>
              <a:t>і</a:t>
            </a:r>
            <a:r>
              <a:rPr lang="ru-RU" dirty="0"/>
              <a:t> смак у фрукта </a:t>
            </a:r>
            <a:r>
              <a:rPr lang="ru-RU" dirty="0" err="1"/>
              <a:t>такі</a:t>
            </a:r>
            <a:r>
              <a:rPr lang="ru-RU" dirty="0"/>
              <a:t> ж, як </a:t>
            </a:r>
            <a:r>
              <a:rPr lang="ru-RU" dirty="0" err="1"/>
              <a:t>і</a:t>
            </a:r>
            <a:r>
              <a:rPr lang="ru-RU" dirty="0"/>
              <a:t> у </a:t>
            </a:r>
            <a:r>
              <a:rPr lang="ru-RU" dirty="0" err="1"/>
              <a:t>генетичних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22705">
            <a:off x="132026" y="2093851"/>
            <a:ext cx="4235930" cy="3448047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227485">
            <a:off x="366571" y="407757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Коркове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гумове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дерево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корк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471490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Дерево </a:t>
            </a:r>
            <a:r>
              <a:rPr lang="ru-RU" dirty="0" err="1"/>
              <a:t>корк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давно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виробництва</a:t>
            </a:r>
            <a:r>
              <a:rPr lang="ru-RU" dirty="0"/>
              <a:t> пробок для вина,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виробники</a:t>
            </a:r>
            <a:r>
              <a:rPr lang="ru-RU" dirty="0"/>
              <a:t> </a:t>
            </a:r>
            <a:r>
              <a:rPr lang="ru-RU" dirty="0" err="1"/>
              <a:t>воліють</a:t>
            </a:r>
            <a:r>
              <a:rPr lang="ru-RU" dirty="0"/>
              <a:t> </a:t>
            </a:r>
            <a:r>
              <a:rPr lang="ru-RU" dirty="0" err="1"/>
              <a:t>пластикові</a:t>
            </a:r>
            <a:r>
              <a:rPr lang="ru-RU" dirty="0"/>
              <a:t> пробки. </a:t>
            </a:r>
            <a:r>
              <a:rPr lang="ru-RU" dirty="0" err="1"/>
              <a:t>Винні</a:t>
            </a:r>
            <a:r>
              <a:rPr lang="ru-RU" dirty="0"/>
              <a:t> </a:t>
            </a:r>
            <a:r>
              <a:rPr lang="ru-RU" dirty="0" err="1"/>
              <a:t>ентузіасти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, не </a:t>
            </a:r>
            <a:r>
              <a:rPr lang="ru-RU" dirty="0" err="1"/>
              <a:t>визнають</a:t>
            </a:r>
            <a:r>
              <a:rPr lang="ru-RU" dirty="0"/>
              <a:t> </a:t>
            </a:r>
            <a:r>
              <a:rPr lang="ru-RU" dirty="0" err="1"/>
              <a:t>ніяких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пробок, </a:t>
            </a:r>
            <a:r>
              <a:rPr lang="ru-RU" dirty="0" err="1"/>
              <a:t>окрім</a:t>
            </a:r>
            <a:r>
              <a:rPr lang="ru-RU" dirty="0"/>
              <a:t> як </a:t>
            </a:r>
            <a:r>
              <a:rPr lang="ru-RU" dirty="0" err="1"/>
              <a:t>з</a:t>
            </a:r>
            <a:r>
              <a:rPr lang="ru-RU" dirty="0"/>
              <a:t> коркового дерева.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заспокоїти</a:t>
            </a:r>
            <a:r>
              <a:rPr lang="ru-RU" dirty="0"/>
              <a:t> </a:t>
            </a:r>
            <a:r>
              <a:rPr lang="ru-RU" dirty="0" err="1"/>
              <a:t>традиціоналістів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скоротити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виноробів</a:t>
            </a:r>
            <a:r>
              <a:rPr lang="ru-RU" dirty="0"/>
              <a:t>, SABIC </a:t>
            </a:r>
            <a:r>
              <a:rPr lang="ru-RU" dirty="0" err="1"/>
              <a:t>Innovative</a:t>
            </a:r>
            <a:r>
              <a:rPr lang="ru-RU" dirty="0"/>
              <a:t> </a:t>
            </a:r>
            <a:r>
              <a:rPr lang="ru-RU" dirty="0" err="1"/>
              <a:t>Plastics</a:t>
            </a:r>
            <a:r>
              <a:rPr lang="ru-RU" dirty="0"/>
              <a:t> створили дерево, яке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чимось</a:t>
            </a:r>
            <a:r>
              <a:rPr lang="ru-RU" dirty="0"/>
              <a:t> </a:t>
            </a:r>
            <a:r>
              <a:rPr lang="ru-RU" dirty="0" err="1"/>
              <a:t>середнім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каучуковим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корковим</a:t>
            </a:r>
            <a:r>
              <a:rPr lang="ru-RU" dirty="0"/>
              <a:t> деревом. Пробки, </a:t>
            </a:r>
            <a:r>
              <a:rPr lang="ru-RU" dirty="0" err="1"/>
              <a:t>зроблені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такого дерева, </a:t>
            </a:r>
            <a:r>
              <a:rPr lang="ru-RU" dirty="0" err="1"/>
              <a:t>виглядають</a:t>
            </a:r>
            <a:r>
              <a:rPr lang="ru-RU" dirty="0"/>
              <a:t> як </a:t>
            </a:r>
            <a:r>
              <a:rPr lang="ru-RU" dirty="0" err="1"/>
              <a:t>звичайнісінькі</a:t>
            </a:r>
            <a:r>
              <a:rPr lang="ru-RU" dirty="0"/>
              <a:t>, вони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пористі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пластичність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запах </a:t>
            </a:r>
            <a:r>
              <a:rPr lang="ru-RU" dirty="0" err="1"/>
              <a:t>видають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. Один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виноробів</a:t>
            </a:r>
            <a:r>
              <a:rPr lang="ru-RU" dirty="0"/>
              <a:t> </a:t>
            </a:r>
            <a:r>
              <a:rPr lang="ru-RU" dirty="0" err="1"/>
              <a:t>зазначив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нова пробка - </a:t>
            </a:r>
            <a:r>
              <a:rPr lang="ru-RU" dirty="0" err="1"/>
              <a:t>це</a:t>
            </a:r>
            <a:r>
              <a:rPr lang="ru-RU" dirty="0"/>
              <a:t> сама велика </a:t>
            </a:r>
            <a:r>
              <a:rPr lang="ru-RU" dirty="0" err="1"/>
              <a:t>річ</a:t>
            </a:r>
            <a:r>
              <a:rPr lang="ru-RU" dirty="0"/>
              <a:t>, яка </a:t>
            </a:r>
            <a:r>
              <a:rPr lang="ru-RU" dirty="0" err="1"/>
              <a:t>трапилася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ігристим</a:t>
            </a:r>
            <a:r>
              <a:rPr lang="ru-RU" dirty="0"/>
              <a:t> вином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винаходу</a:t>
            </a:r>
            <a:r>
              <a:rPr lang="ru-RU" dirty="0"/>
              <a:t> </a:t>
            </a:r>
            <a:r>
              <a:rPr lang="ru-RU" dirty="0" err="1"/>
              <a:t>бульбашок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98628">
            <a:off x="5666678" y="887723"/>
            <a:ext cx="2637529" cy="2511386"/>
          </a:xfrm>
          <a:prstGeom prst="rect">
            <a:avLst/>
          </a:prstGeom>
        </p:spPr>
      </p:pic>
      <p:pic>
        <p:nvPicPr>
          <p:cNvPr id="5" name="Рисунок 4" descr="e23450a65a53283ed18500aaa2ec053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3714752"/>
            <a:ext cx="2643206" cy="216074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320915">
            <a:off x="4949551" y="432053"/>
            <a:ext cx="31668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Ящірка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Умбуку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29190" y="1428736"/>
            <a:ext cx="385765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істота</a:t>
            </a:r>
            <a:r>
              <a:rPr lang="ru-RU" dirty="0"/>
              <a:t> </a:t>
            </a:r>
            <a:r>
              <a:rPr lang="ru-RU" dirty="0" err="1" smtClean="0"/>
              <a:t>єдина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переліку</a:t>
            </a:r>
            <a:r>
              <a:rPr lang="ru-RU" dirty="0"/>
              <a:t>, </a:t>
            </a:r>
            <a:r>
              <a:rPr lang="ru-RU" dirty="0" smtClean="0"/>
              <a:t>яка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smtClean="0"/>
              <a:t>створена </a:t>
            </a:r>
            <a:r>
              <a:rPr lang="ru-RU" dirty="0"/>
              <a:t>не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яких-небудь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причин, а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тією</a:t>
            </a:r>
            <a:r>
              <a:rPr lang="ru-RU" dirty="0"/>
              <a:t> метою, </a:t>
            </a:r>
            <a:r>
              <a:rPr lang="ru-RU" dirty="0" err="1"/>
              <a:t>щоб</a:t>
            </a:r>
            <a:r>
              <a:rPr lang="ru-RU" dirty="0"/>
              <a:t> довести,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smtClean="0"/>
              <a:t>вона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smtClean="0"/>
              <a:t>створена. </a:t>
            </a:r>
            <a:r>
              <a:rPr lang="ru-RU" dirty="0" err="1"/>
              <a:t>Генним</a:t>
            </a:r>
            <a:r>
              <a:rPr lang="ru-RU" dirty="0"/>
              <a:t> </a:t>
            </a:r>
            <a:r>
              <a:rPr lang="ru-RU" dirty="0" err="1"/>
              <a:t>інженерам</a:t>
            </a:r>
            <a:r>
              <a:rPr lang="ru-RU" dirty="0"/>
              <a:t> в </a:t>
            </a:r>
            <a:r>
              <a:rPr lang="ru-RU" dirty="0" err="1"/>
              <a:t>Зімбабве</a:t>
            </a:r>
            <a:r>
              <a:rPr lang="ru-RU" dirty="0"/>
              <a:t> </a:t>
            </a:r>
            <a:r>
              <a:rPr lang="ru-RU" dirty="0" err="1"/>
              <a:t>вдалося</a:t>
            </a:r>
            <a:r>
              <a:rPr lang="ru-RU" dirty="0"/>
              <a:t> </a:t>
            </a:r>
            <a:r>
              <a:rPr lang="ru-RU" dirty="0" err="1"/>
              <a:t>розблокувати</a:t>
            </a:r>
            <a:r>
              <a:rPr lang="ru-RU" dirty="0"/>
              <a:t> </a:t>
            </a:r>
            <a:r>
              <a:rPr lang="ru-RU" dirty="0" err="1"/>
              <a:t>сплячі</a:t>
            </a:r>
            <a:r>
              <a:rPr lang="ru-RU" dirty="0"/>
              <a:t> "</a:t>
            </a:r>
            <a:r>
              <a:rPr lang="ru-RU" dirty="0" err="1"/>
              <a:t>літаючі</a:t>
            </a:r>
            <a:r>
              <a:rPr lang="ru-RU" dirty="0"/>
              <a:t>" нитки в ДНК </a:t>
            </a:r>
            <a:r>
              <a:rPr lang="ru-RU" dirty="0" err="1"/>
              <a:t>ящірки</a:t>
            </a:r>
            <a:r>
              <a:rPr lang="ru-RU" dirty="0"/>
              <a:t> </a:t>
            </a:r>
            <a:r>
              <a:rPr lang="ru-RU" dirty="0" err="1"/>
              <a:t>умбуку</a:t>
            </a:r>
            <a:r>
              <a:rPr lang="ru-RU" dirty="0"/>
              <a:t>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 smtClean="0"/>
              <a:t>маленької</a:t>
            </a:r>
            <a:r>
              <a:rPr lang="ru-RU" dirty="0" smtClean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рідкісної</a:t>
            </a:r>
            <a:r>
              <a:rPr lang="ru-RU" dirty="0"/>
              <a:t> </a:t>
            </a:r>
            <a:r>
              <a:rPr lang="ru-RU" dirty="0" err="1"/>
              <a:t>мешканки</a:t>
            </a:r>
            <a:r>
              <a:rPr lang="ru-RU" dirty="0"/>
              <a:t> Африки.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ящірки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нащадком</a:t>
            </a:r>
            <a:r>
              <a:rPr lang="ru-RU" dirty="0"/>
              <a:t> птеродактиля,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втратив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польоту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тому. На </a:t>
            </a:r>
            <a:r>
              <a:rPr lang="ru-RU" dirty="0" err="1"/>
              <a:t>сьогоднішній</a:t>
            </a:r>
            <a:r>
              <a:rPr lang="ru-RU" dirty="0"/>
              <a:t> день </a:t>
            </a:r>
            <a:r>
              <a:rPr lang="ru-RU" dirty="0" err="1"/>
              <a:t>було</a:t>
            </a:r>
            <a:r>
              <a:rPr lang="ru-RU" dirty="0"/>
              <a:t> створено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smtClean="0"/>
              <a:t>6 таких </a:t>
            </a:r>
            <a:r>
              <a:rPr lang="ru-RU" dirty="0" err="1"/>
              <a:t>ящірок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не </a:t>
            </a:r>
            <a:r>
              <a:rPr lang="ru-RU" dirty="0" err="1"/>
              <a:t>запускають</a:t>
            </a:r>
            <a:r>
              <a:rPr lang="ru-RU" dirty="0"/>
              <a:t> в </a:t>
            </a:r>
            <a:r>
              <a:rPr lang="ru-RU" dirty="0" err="1"/>
              <a:t>дику</a:t>
            </a:r>
            <a:r>
              <a:rPr lang="ru-RU" dirty="0"/>
              <a:t> природу,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перехресного</a:t>
            </a:r>
            <a:r>
              <a:rPr lang="ru-RU" dirty="0"/>
              <a:t> </a:t>
            </a:r>
            <a:r>
              <a:rPr lang="ru-RU" dirty="0" err="1"/>
              <a:t>розмноження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428736"/>
            <a:ext cx="4055744" cy="407196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1291</Words>
  <Application>Microsoft Office PowerPoint</Application>
  <PresentationFormat>Экран (4:3)</PresentationFormat>
  <Paragraphs>121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ГМО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Підготували</vt:lpstr>
    </vt:vector>
  </TitlesOfParts>
  <Company>Семья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ГМО</dc:title>
  <dc:creator>Игорь</dc:creator>
  <cp:lastModifiedBy>Игорь</cp:lastModifiedBy>
  <cp:revision>19</cp:revision>
  <dcterms:created xsi:type="dcterms:W3CDTF">2013-04-29T17:04:11Z</dcterms:created>
  <dcterms:modified xsi:type="dcterms:W3CDTF">2013-04-29T20:11:07Z</dcterms:modified>
</cp:coreProperties>
</file>