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428604"/>
            <a:ext cx="6815158" cy="803744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Вред алкоголизма</a:t>
            </a:r>
            <a:endParaRPr lang="uk-UA" sz="4000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28" y="5857892"/>
            <a:ext cx="5429272" cy="568818"/>
          </a:xfrm>
        </p:spPr>
        <p:txBody>
          <a:bodyPr>
            <a:normAutofit/>
          </a:bodyPr>
          <a:lstStyle/>
          <a:p>
            <a:r>
              <a:rPr lang="ru-RU" sz="2000" b="0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Две версии + документальный фильм</a:t>
            </a:r>
            <a:endParaRPr lang="uk-UA" sz="2000" b="0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5361" name="Picture 1" descr="I:\kolichestvo-alkogol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357298"/>
            <a:ext cx="6350000" cy="4241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440052"/>
            <a:ext cx="878684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6.    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Эксперименты, проведенные на куриных яйцах, показали следующее: 160 яиц заложили под </a:t>
            </a:r>
            <a:r>
              <a:rPr lang="ru-RU" i="1" dirty="0" err="1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птицематку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 в сарае, в подвале которого варился спирт. Пары спирта действовали на яйца. Когда подошел срок получился следующий результат: птенцы вылупились только из половины, из них 40 — мертвыми, 25 — мутантами (без клюва, без когтей и т.п.).</a:t>
            </a: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258461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7.    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Если пострадает генетический код человека, то опасность грозит всему поколению. В наше время нарушение генетического кода на 96% происходит из-за различных наркотиков (спиртное, сигареты, другие наркотические вещества).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3929066"/>
            <a:ext cx="878684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8.    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Алкоголь как наркотик вреден во всех видах и в любой дозе для организма человека, ибо он действует как морфий или марихуана, то есть создает иллюзию добра и счастья, принося при этом непоправимый вред, как и любой другой яд.</a:t>
            </a:r>
          </a:p>
        </p:txBody>
      </p:sp>
      <p:pic>
        <p:nvPicPr>
          <p:cNvPr id="22532" name="Picture 4" descr="I:\1311945499_demotovator-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81000"/>
            <a:ext cx="7572428" cy="60960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285728"/>
            <a:ext cx="392909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9.    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Согласно данным ВОЗ (Всемирная Организация Здоровья), каждый третий на земле погибает от причин, связанных с потреблением алкоголя, каждый пятый — от причин, связанных с курением. Значит, от этих причин в России мы теряем почти полтора миллиона человек в год, что в 20 раз превышает количество жертв атомного взрыва в Хиросиме.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929058" y="3214686"/>
            <a:ext cx="371477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10.    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Сухой закон более 10 лет благополучно действовал в тогдашней России. За этот период сократилось количество больных, опустели тюрьмы, настал мир в семьях, в домах появился достаток. Все эти данные можно проверить и по большой медицинской энциклопедии и по многим научным трудам того времени.</a:t>
            </a:r>
          </a:p>
        </p:txBody>
      </p:sp>
      <p:pic>
        <p:nvPicPr>
          <p:cNvPr id="23555" name="Picture 3" descr="I:\0001gt4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94556"/>
            <a:ext cx="6727802" cy="5063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85720" y="214290"/>
            <a:ext cx="4786346" cy="297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700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11.    </a:t>
            </a:r>
            <a:r>
              <a:rPr lang="ru-RU" sz="1700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Заверения некоторых заядлых пьяниц в том, что, выпив, они чувствуют облегчение, есть чистейший самообман, вызванный параличом центров внимания и самоконтроля. Больной от приема любой дозы алкоголя впадает в состояние эйфории, и ему все, даже его собственная болезнь, представляется в розовом цвете. На самом деле прием алкоголя в любом количестве только усугубляет процесс и приносит вред человеку.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3364736"/>
            <a:ext cx="8572496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700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12.    Не зря в народе говорят: "Река с ручейка начинается, а пьянство с рюмочки". Задумаемся над таким фактом. С точки зрения заразительности привычки употребления спиртного, более опасными являются отнюдь не пьяницы и алкоголики, ибо, глядя на них, ни у кого не возникнет желания им подражать. Более заразителен пример тех, кто пьет "умеренно", "культурно", кто пьет, "соблюдая ритуал" и т. д. К сожалению, наши средства массовой информации хорошо "потрудились" над тем, чтобы пошире и соблазнительнее представить застолье. Редкий фильм обходится без бокала, пышных празднеств, тостов. Люди с энтузиазмом пьют после этих тостов, почти мистически уповая на то, что опорожненный бокал или стопка — самый верный способ для исполнения заветных желаний. И дети становятся зрителями и свидетелями, а потом и соучастниками употребления алкоголя, потому что они подражают родителям на подсознательном уровне.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4429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Версия первая</a:t>
            </a:r>
            <a:endParaRPr lang="uk-UA" sz="2400" b="1" i="1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929058" y="1000108"/>
            <a:ext cx="421484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Calibri" pitchFamily="34" charset="0"/>
              </a:rPr>
              <a:t>Сегодня мы рассмотрим такую интересную тему, как влияние алкоголя на человека и общество. Тема интересна тем, что вокруг неё ломаются множество копий сторонников и противников. Противника говорят, что пить нельзя совсем из-за абсолютного вреда, а сторонники утверждают, что пить можно, но надо знать меру. Где же грань, меж пользой и вредом? Есть ли безопасные дозы? Какой вред идёт от превышения оных и как употребление его сокращает жизнь? Играет ли роль способ производства алкоголя?  Обо всём об этом мы и поговорим.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Comic Sans MS" pitchFamily="66" charset="0"/>
            </a:endParaRPr>
          </a:p>
        </p:txBody>
      </p:sp>
      <p:pic>
        <p:nvPicPr>
          <p:cNvPr id="2050" name="Picture 2" descr="I:\vred_alkogolya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142984"/>
            <a:ext cx="3500430" cy="30003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86943"/>
            <a:ext cx="4357686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Про вред алкоголя написано много. Повторятся не буду, условно весь вред можно разделить на две категории, первая эта личная, вторая общественная.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Личная, это когда пьющий наносит вред лично себе, просаживает себе печень, сердце и прочие органы, а главное мозг. Страдает мозг больше всего потому, что при повышении в крови содержания этилового спирта, происходит слипание эритроцитов, и они застревают в мелких капиллярах.   В результате в некоторые клетки не поступает питание и они гибнут.  Хуже всего с мозговыми клетками, т.к. они удерживают информацию. Их гибель приводит к утрате оной информации. 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Поэтому, после хорошей попойки, человек мало что помнит, и даже может забыть то, что выучил ранее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.</a:t>
            </a:r>
            <a:endParaRPr lang="ru-RU" b="1" i="1" dirty="0" smtClean="0">
              <a:solidFill>
                <a:schemeClr val="accent5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Calibri" pitchFamily="34" charset="0"/>
            </a:endParaRPr>
          </a:p>
        </p:txBody>
      </p:sp>
      <p:pic>
        <p:nvPicPr>
          <p:cNvPr id="1028" name="Picture 4" descr="I:\1297778186_vred-alkogol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214290"/>
            <a:ext cx="4333892" cy="46891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147229"/>
            <a:ext cx="4786314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Последующее оглупление наступающее после приёма алкоголя, выражается в том, что у человека на время парализуются творческие мысли. То есть те мысли, которые его собственно и делают человеком. Правда со временем эта функция восстанавливается, но если пить много и часто, то человек длительно пребывает в скотском состоянии, а посему легко управляем. Это и есть самый главный фактор.  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Конечно нас травят ещё и сигаретами, химией в продуктах и прочих вещах, но эти все способы не оскотинивают человека так, как это делает алкоголь и наркотики. 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Кроме того, алкоголь парализует силу воли подменяя её пьяным куражом.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5357826"/>
            <a:ext cx="8929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В итоге, человек как бы снимает управление с себя и перекладывает на кого-нибудь, а то и вовсе становясь неуправляемым. </a:t>
            </a:r>
            <a:endParaRPr lang="uk-UA" b="1" i="1" dirty="0" smtClean="0">
              <a:solidFill>
                <a:schemeClr val="accent5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Calibri" pitchFamily="34" charset="0"/>
            </a:endParaRPr>
          </a:p>
        </p:txBody>
      </p:sp>
      <p:pic>
        <p:nvPicPr>
          <p:cNvPr id="16387" name="Picture 3" descr="I: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928670"/>
            <a:ext cx="4357686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286116" y="357166"/>
            <a:ext cx="557216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Вторая категория вреда алкоголя это общественная. Когда человек в стаде, т.е. в группе умеренно выпивающих на каком-то празднике, то он подаёт отрицательный пример детям. То есть формирует у них поведенческие стереотип и готовит новых пьяниц. Тем более, что на праздники люди всегда шутят, смеются-веселятся, тем самым у маленького человечка прописывается в голове  устойчивая взаимосвязь «питьё-веселье». Кроме того закладывается следующий стереотип — пьют алкоголь только взрослые, хочешь стать взрослым — принимай алкоголь также. Поэтому дети наливают в стаканчики сладкую воду и чокаются наравне со взрослыми.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14282" y="3714752"/>
            <a:ext cx="342902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В этом отношении отец алкоголик терроризирующий свою семью служит хорошей контрпропагандой алкоголизма, т.к. показывает своим примером, до какого скотского состояния доводит водка.</a:t>
            </a:r>
          </a:p>
        </p:txBody>
      </p:sp>
      <p:pic>
        <p:nvPicPr>
          <p:cNvPr id="17411" name="Picture 3" descr="I:\0_5b0bd_f9f319aa_L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86116" cy="3643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3209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Версия  </a:t>
            </a:r>
            <a:r>
              <a:rPr lang="ru-RU" sz="24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вторая</a:t>
            </a:r>
            <a:endParaRPr lang="uk-UA" sz="2400" b="1" i="1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929190" y="285728"/>
            <a:ext cx="35719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Times New Roman" pitchFamily="18" charset="0"/>
                <a:cs typeface="Calibri" pitchFamily="34" charset="0"/>
              </a:rPr>
              <a:t>Многие люди не видят ничего плохого в том, чтобы употреблять алкоголь вечером, в выходные дни или в праздники. Но мало у кого есть чувство меры и сила воли. И безобидное, на первый взгляд, увлечение превращается во вредную привычку. В данной статье приводится 25 причин отказа от алкоголя, рассматривается вред алкоголя и его влияние на организм человека.</a:t>
            </a:r>
            <a:endParaRPr kumimoji="0" lang="ru-RU" sz="3600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Comic Sans MS" pitchFamily="66" charset="0"/>
            </a:endParaRPr>
          </a:p>
        </p:txBody>
      </p:sp>
      <p:pic>
        <p:nvPicPr>
          <p:cNvPr id="18434" name="Picture 2" descr="I:\461189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214422"/>
            <a:ext cx="3714776" cy="5343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214290"/>
            <a:ext cx="371477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1.    </a:t>
            </a:r>
            <a:r>
              <a:rPr lang="ru-RU" sz="2000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Алкоголь — это причина многих болезней, подлостей, недисциплинированности, загубленных талантов, бессмысленных конфликтов и бедности.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6248" y="285728"/>
            <a:ext cx="400052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2.    </a:t>
            </a:r>
            <a:r>
              <a:rPr lang="ru-RU" sz="2000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Трудно найти большее зло, чем алкоголь, которое бы так упорно и безжалостно расстраивало здоровье миллионов людей, так резко разрушало бы все ткани и органы человека (в особенности кору головного мозга), ум и личность человека, приводя его в конце концов к ранней смерти. Коварство этого яда заключается в том, что тяжелые последствия от вреда алкоголя наступают не сразу, постепенно, незаметно.</a:t>
            </a:r>
          </a:p>
        </p:txBody>
      </p:sp>
      <p:pic>
        <p:nvPicPr>
          <p:cNvPr id="5" name="Picture 3" descr="I:\vred-piv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500306"/>
            <a:ext cx="4000528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285728"/>
            <a:ext cx="85725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3.    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О влиянии алкоголя на жизнь человека говорят такие факты: 50 процентов аварий, 1/3 самоубийств, 80 процентов смертей от рака полости рта и пищевода происходит из-за злоупотребления алкоголем.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14282" y="4214818"/>
            <a:ext cx="864399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4.    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В результате исследований, проведенных с использованием новейшей технологии, австралийские ученые пришли к выводу, что и среди алкоголиков и среди умеренно употребляющих наблюдается постепенное уменьшение и усыхание мозга. Стакан спиртных напитков губит в нашем мозге 1000-2000 клеток. Эти данные подтвердились у 95% алкоголиков и 85% умеренно употребляющих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Picture 3" descr="I:\0_39745_d0a49670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214422"/>
            <a:ext cx="8143932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14282" y="0"/>
            <a:ext cx="4214842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5.    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Исследования доказали, что вероятность родить здорового человека у пьющих в 15 раз меньше, чем у непьющих, смертность у их детей в 5 раз выше, а болезненность выше в 3,5 раза (обратите внимание речь идет всего-навсего о пьющих, а не об алкоголиках). Алкоголь поражает детей еще до их рождения. Даже в семьях, умеренно пьющих спиртное, дети рождаются с замедленным развитием, умственно недоразвитыми, даже мертвыми. Из-за пристрастия к спиртным напиткам и наркотикам женщины в одной Америке каждый день рождают тысячи недоношенных детей. Пьющие родители — самые страшные воры, крадущие у своих же детей счастье будущих открытий, счастье жить полноценной жизнью (по Ф.Г. </a:t>
            </a:r>
            <a:r>
              <a:rPr lang="ru-RU" i="1" dirty="0" err="1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Углову</a:t>
            </a:r>
            <a:r>
              <a:rPr lang="ru-RU" i="1" dirty="0" smtClean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Calibri" pitchFamily="34" charset="0"/>
              </a:rPr>
              <a:t>).</a:t>
            </a:r>
          </a:p>
        </p:txBody>
      </p:sp>
      <p:pic>
        <p:nvPicPr>
          <p:cNvPr id="21506" name="Picture 2" descr="I:\alkogoliz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0"/>
            <a:ext cx="464343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</TotalTime>
  <Words>1347</Words>
  <Application>Microsoft Office PowerPoint</Application>
  <PresentationFormat>Экран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Вред алкоголизма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Вред алкоголизма</dc:title>
  <cp:lastModifiedBy>Y</cp:lastModifiedBy>
  <cp:revision>5</cp:revision>
  <dcterms:modified xsi:type="dcterms:W3CDTF">2012-03-22T17:25:24Z</dcterms:modified>
</cp:coreProperties>
</file>