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7694672" cy="1472184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bg2">
                    <a:lumMod val="50000"/>
                  </a:schemeClr>
                </a:solidFill>
              </a:rPr>
              <a:t>Лісові рослини</a:t>
            </a:r>
            <a:endParaRPr lang="uk-UA" sz="8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Autofit/>
          </a:bodyPr>
          <a:lstStyle/>
          <a:p>
            <a:r>
              <a:rPr lang="uk-UA" sz="8000" b="1" dirty="0" smtClean="0"/>
              <a:t>Дякую за увагу</a:t>
            </a:r>
            <a:endParaRPr lang="uk-UA" sz="8000" b="1" dirty="0"/>
          </a:p>
        </p:txBody>
      </p:sp>
      <p:pic>
        <p:nvPicPr>
          <p:cNvPr id="1026" name="Picture 2" descr="C:\Documents and Settings\User\Рабочий стол\Богдан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19" y="1700808"/>
            <a:ext cx="6921409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18072" cy="12286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В Україні </a:t>
            </a:r>
            <a:r>
              <a:rPr lang="uk-UA" b="1" dirty="0" smtClean="0"/>
              <a:t>є багато мальовничих лісів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800335" cy="3888432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04456" cy="396044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09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Ліси бувають:</a:t>
            </a:r>
            <a:br>
              <a:rPr lang="uk-UA" b="1" dirty="0" smtClean="0"/>
            </a:br>
            <a:r>
              <a:rPr lang="uk-UA" b="1" dirty="0" smtClean="0"/>
              <a:t>хвойні           та         листові</a:t>
            </a:r>
            <a:endParaRPr lang="uk-UA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29055"/>
            <a:ext cx="3816424" cy="3732194"/>
          </a:xfrm>
          <a:effectLst>
            <a:softEdge rad="63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36612"/>
            <a:ext cx="3786386" cy="365262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248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431032"/>
          </a:xfrm>
        </p:spPr>
        <p:txBody>
          <a:bodyPr>
            <a:normAutofit/>
          </a:bodyPr>
          <a:lstStyle/>
          <a:p>
            <a:pPr algn="ctr"/>
            <a:r>
              <a:rPr lang="uk-UA" sz="3900" b="1" dirty="0" smtClean="0"/>
              <a:t>У хвойних лісах ростуть</a:t>
            </a:r>
            <a:br>
              <a:rPr lang="uk-UA" sz="3900" b="1" dirty="0" smtClean="0"/>
            </a:br>
            <a:r>
              <a:rPr lang="uk-UA" sz="3900" b="1" dirty="0" smtClean="0"/>
              <a:t>сосни         та          ялинки</a:t>
            </a:r>
            <a:endParaRPr lang="uk-UA" sz="39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4059604" cy="3816424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6029"/>
            <a:ext cx="3418582" cy="3815259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548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 листових лісах ростуть</a:t>
            </a:r>
            <a:br>
              <a:rPr lang="uk-UA" b="1" dirty="0" smtClean="0"/>
            </a:br>
            <a:r>
              <a:rPr lang="uk-UA" b="1" dirty="0" smtClean="0"/>
              <a:t>дуби             і           клени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237254" cy="4115329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960440" cy="403244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429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липа           і            ясен 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56792"/>
            <a:ext cx="4136437" cy="4320480"/>
          </a:xfrm>
          <a:effectLst>
            <a:softEdge rad="63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218434" cy="432048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586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 деревами ростуть кущі</a:t>
            </a:r>
            <a:br>
              <a:rPr lang="uk-UA" dirty="0" smtClean="0"/>
            </a:br>
            <a:r>
              <a:rPr lang="uk-UA" dirty="0" smtClean="0"/>
              <a:t> ліщини                      брусниць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1" y="2093253"/>
            <a:ext cx="3738566" cy="3640003"/>
          </a:xfrm>
          <a:ln w="7620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17671" cy="381642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95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136656" cy="4103296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960440" cy="4090241"/>
          </a:xfr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різні </a:t>
            </a:r>
            <a:r>
              <a:rPr lang="uk-UA" dirty="0" smtClean="0"/>
              <a:t>квіти та трави</a:t>
            </a:r>
            <a:br>
              <a:rPr lang="uk-UA" dirty="0" smtClean="0"/>
            </a:br>
            <a:r>
              <a:rPr lang="uk-UA" dirty="0" smtClean="0"/>
              <a:t>чебрець                         цмин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4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їстівні та отруйні гриби</a:t>
            </a:r>
            <a:br>
              <a:rPr lang="uk-UA" dirty="0" smtClean="0"/>
            </a:br>
            <a:r>
              <a:rPr lang="uk-UA" dirty="0" smtClean="0"/>
              <a:t>білий гриб              чортів гриб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873624" cy="3744416"/>
          </a:xfrm>
          <a:effectLst>
            <a:softEdge rad="63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720852" cy="374441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78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37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Лісові рослини</vt:lpstr>
      <vt:lpstr>В Україні є багато мальовничих лісів</vt:lpstr>
      <vt:lpstr>Ліси бувають: хвойні           та         листові</vt:lpstr>
      <vt:lpstr>У хвойних лісах ростуть сосни         та          ялинки</vt:lpstr>
      <vt:lpstr>У листових лісах ростуть дуби             і           клени</vt:lpstr>
      <vt:lpstr>липа           і            ясен </vt:lpstr>
      <vt:lpstr>Під деревами ростуть кущі  ліщини                      брусниць</vt:lpstr>
      <vt:lpstr>різні квіти та трави чебрець                         цмин</vt:lpstr>
      <vt:lpstr>їстівні та отруйні гриби білий гриб              чортів гриб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 та його мешканці</dc:title>
  <cp:lastModifiedBy>User</cp:lastModifiedBy>
  <cp:revision>9</cp:revision>
  <dcterms:modified xsi:type="dcterms:W3CDTF">2015-02-15T10:10:23Z</dcterms:modified>
</cp:coreProperties>
</file>