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2B51B-1DC7-4786-B52E-E4683ACB83C9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F698D-E582-4981-9780-634F31F1DE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5A7862-1B35-4B6F-9A2B-86DD6E1E5431}" type="datetimeFigureOut">
              <a:rPr lang="ru-RU" smtClean="0"/>
              <a:t>11.12.2013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69AE6F-2012-4915-ADDF-AA289F6A13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28604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Перша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допомога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при </a:t>
            </a:r>
            <a:r>
              <a:rPr lang="ru-RU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отруєнні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uk-UA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</a:t>
            </a:r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адним газом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Поради.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/>
              <a:t>Сумна</a:t>
            </a:r>
            <a:r>
              <a:rPr lang="ru-RU" sz="1400" b="1" dirty="0"/>
              <a:t> статистика </a:t>
            </a:r>
            <a:r>
              <a:rPr lang="ru-RU" sz="1400" b="1" dirty="0" err="1"/>
              <a:t>свідчить</a:t>
            </a:r>
            <a:r>
              <a:rPr lang="ru-RU" sz="1400" b="1" dirty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найчастіше</a:t>
            </a:r>
            <a:r>
              <a:rPr lang="ru-RU" sz="1400" b="1" dirty="0"/>
              <a:t> </a:t>
            </a:r>
            <a:r>
              <a:rPr lang="ru-RU" sz="1400" b="1" dirty="0" err="1"/>
              <a:t>випадки</a:t>
            </a:r>
            <a:r>
              <a:rPr lang="ru-RU" sz="1400" b="1" dirty="0"/>
              <a:t> </a:t>
            </a:r>
            <a:r>
              <a:rPr lang="ru-RU" sz="1400" b="1" dirty="0" err="1"/>
              <a:t>отруєння</a:t>
            </a:r>
            <a:r>
              <a:rPr lang="ru-RU" sz="1400" b="1" dirty="0"/>
              <a:t> </a:t>
            </a:r>
            <a:r>
              <a:rPr lang="ru-RU" sz="1400" b="1" dirty="0" err="1"/>
              <a:t>чадним</a:t>
            </a:r>
            <a:r>
              <a:rPr lang="ru-RU" sz="1400" b="1" dirty="0"/>
              <a:t> газом </a:t>
            </a:r>
            <a:r>
              <a:rPr lang="ru-RU" sz="1400" b="1" dirty="0" err="1"/>
              <a:t>трапляються</a:t>
            </a:r>
            <a:r>
              <a:rPr lang="ru-RU" sz="1400" b="1" dirty="0"/>
              <a:t> </a:t>
            </a:r>
            <a:r>
              <a:rPr lang="ru-RU" sz="1400" b="1" dirty="0" err="1"/>
              <a:t>внаслідок</a:t>
            </a:r>
            <a:r>
              <a:rPr lang="ru-RU" sz="1400" b="1" dirty="0"/>
              <a:t> </a:t>
            </a:r>
            <a:r>
              <a:rPr lang="ru-RU" sz="1400" b="1" dirty="0" err="1"/>
              <a:t>порушення</a:t>
            </a:r>
            <a:r>
              <a:rPr lang="ru-RU" sz="1400" b="1" dirty="0"/>
              <a:t> правил </a:t>
            </a:r>
            <a:r>
              <a:rPr lang="ru-RU" sz="1400" b="1" dirty="0" err="1"/>
              <a:t>експлуатації</a:t>
            </a:r>
            <a:r>
              <a:rPr lang="ru-RU" sz="1400" b="1" dirty="0"/>
              <a:t> </a:t>
            </a:r>
            <a:r>
              <a:rPr lang="ru-RU" sz="1400" b="1" dirty="0" err="1"/>
              <a:t>газових</a:t>
            </a:r>
            <a:r>
              <a:rPr lang="ru-RU" sz="1400" b="1" dirty="0"/>
              <a:t> </a:t>
            </a:r>
            <a:r>
              <a:rPr lang="ru-RU" sz="1400" b="1" dirty="0" err="1"/>
              <a:t>приладів</a:t>
            </a:r>
            <a:r>
              <a:rPr lang="ru-RU" sz="1400" b="1" dirty="0"/>
              <a:t>, </a:t>
            </a:r>
            <a:r>
              <a:rPr lang="ru-RU" sz="1400" b="1" dirty="0" err="1"/>
              <a:t>пічного</a:t>
            </a:r>
            <a:r>
              <a:rPr lang="ru-RU" sz="1400" b="1" dirty="0"/>
              <a:t> </a:t>
            </a:r>
            <a:r>
              <a:rPr lang="ru-RU" sz="1400" b="1" dirty="0" err="1"/>
              <a:t>опалення</a:t>
            </a:r>
            <a:r>
              <a:rPr lang="ru-RU" sz="1400" b="1" dirty="0"/>
              <a:t> та </a:t>
            </a:r>
            <a:r>
              <a:rPr lang="ru-RU" sz="1400" b="1" dirty="0" err="1"/>
              <a:t>нехтування</a:t>
            </a:r>
            <a:r>
              <a:rPr lang="ru-RU" sz="1400" b="1" dirty="0"/>
              <a:t> </a:t>
            </a:r>
            <a:r>
              <a:rPr lang="ru-RU" sz="1400" b="1" dirty="0" err="1"/>
              <a:t>елементарними</a:t>
            </a:r>
            <a:r>
              <a:rPr lang="ru-RU" sz="1400" b="1" dirty="0"/>
              <a:t> </a:t>
            </a:r>
            <a:r>
              <a:rPr lang="ru-RU" sz="1400" b="1" dirty="0" err="1"/>
              <a:t>вимогами</a:t>
            </a:r>
            <a:r>
              <a:rPr lang="ru-RU" sz="1400" b="1" dirty="0"/>
              <a:t> правил </a:t>
            </a:r>
            <a:r>
              <a:rPr lang="ru-RU" sz="1400" b="1" dirty="0" err="1"/>
              <a:t>безпеки</a:t>
            </a:r>
            <a:r>
              <a:rPr lang="ru-RU" sz="1400" b="1" dirty="0"/>
              <a:t> </a:t>
            </a:r>
            <a:r>
              <a:rPr lang="ru-RU" sz="1400" b="1" dirty="0" err="1"/>
              <a:t>життєдіяльності</a:t>
            </a:r>
            <a:r>
              <a:rPr lang="ru-RU" sz="1400" b="1" dirty="0"/>
              <a:t>, </a:t>
            </a:r>
            <a:r>
              <a:rPr lang="ru-RU" sz="1400" b="1" dirty="0" err="1"/>
              <a:t>дотримання</a:t>
            </a:r>
            <a:r>
              <a:rPr lang="ru-RU" sz="1400" b="1" dirty="0"/>
              <a:t> </a:t>
            </a:r>
            <a:r>
              <a:rPr lang="ru-RU" sz="1400" b="1" dirty="0" err="1"/>
              <a:t>яких</a:t>
            </a:r>
            <a:r>
              <a:rPr lang="ru-RU" sz="1400" b="1" dirty="0"/>
              <a:t> </a:t>
            </a:r>
            <a:r>
              <a:rPr lang="ru-RU" sz="1400" b="1" dirty="0" err="1"/>
              <a:t>допоможе</a:t>
            </a:r>
            <a:r>
              <a:rPr lang="ru-RU" sz="1400" b="1" dirty="0"/>
              <a:t> </a:t>
            </a:r>
            <a:r>
              <a:rPr lang="ru-RU" sz="1400" b="1" dirty="0" err="1"/>
              <a:t>зберегти</a:t>
            </a:r>
            <a:r>
              <a:rPr lang="ru-RU" sz="1400" b="1" dirty="0"/>
              <a:t> </a:t>
            </a:r>
            <a:r>
              <a:rPr lang="ru-RU" sz="1400" b="1" dirty="0" err="1"/>
              <a:t>здоров’я</a:t>
            </a:r>
            <a:r>
              <a:rPr lang="ru-RU" sz="1400" b="1" dirty="0"/>
              <a:t> та </a:t>
            </a:r>
            <a:r>
              <a:rPr lang="ru-RU" sz="1400" b="1" dirty="0" err="1"/>
              <a:t>життя</a:t>
            </a:r>
            <a:r>
              <a:rPr lang="ru-RU" sz="1400" b="1" dirty="0"/>
              <a:t>.</a:t>
            </a:r>
            <a:endParaRPr lang="ru-RU" sz="1400" dirty="0"/>
          </a:p>
          <a:p>
            <a:r>
              <a:rPr lang="ru-RU" sz="1400" dirty="0" smtClean="0"/>
              <a:t>Часто </a:t>
            </a:r>
            <a:r>
              <a:rPr lang="ru-RU" sz="1400" dirty="0"/>
              <a:t>в </a:t>
            </a:r>
            <a:r>
              <a:rPr lang="ru-RU" sz="1400" dirty="0" err="1"/>
              <a:t>житлових</a:t>
            </a:r>
            <a:r>
              <a:rPr lang="ru-RU" sz="1400" dirty="0"/>
              <a:t> </a:t>
            </a:r>
            <a:r>
              <a:rPr lang="ru-RU" sz="1400" dirty="0" err="1"/>
              <a:t>приміщеннях</a:t>
            </a:r>
            <a:r>
              <a:rPr lang="ru-RU" sz="1400" dirty="0"/>
              <a:t>, </a:t>
            </a:r>
            <a:r>
              <a:rPr lang="ru-RU" sz="1400" dirty="0" err="1"/>
              <a:t>бажаючи</a:t>
            </a:r>
            <a:r>
              <a:rPr lang="ru-RU" sz="1400" dirty="0"/>
              <a:t> </a:t>
            </a:r>
            <a:r>
              <a:rPr lang="ru-RU" sz="1400" dirty="0" err="1"/>
              <a:t>зберегти</a:t>
            </a:r>
            <a:r>
              <a:rPr lang="ru-RU" sz="1400" dirty="0"/>
              <a:t> тепло, </a:t>
            </a:r>
            <a:r>
              <a:rPr lang="ru-RU" sz="1400" dirty="0" err="1"/>
              <a:t>зачиняють</a:t>
            </a:r>
            <a:r>
              <a:rPr lang="ru-RU" sz="1400" dirty="0"/>
              <a:t> </a:t>
            </a:r>
            <a:r>
              <a:rPr lang="ru-RU" sz="1400" dirty="0" err="1"/>
              <a:t>витяжку</a:t>
            </a:r>
            <a:r>
              <a:rPr lang="ru-RU" sz="1400" dirty="0"/>
              <a:t>, коли </a:t>
            </a:r>
            <a:r>
              <a:rPr lang="ru-RU" sz="1400" dirty="0" err="1"/>
              <a:t>ще</a:t>
            </a:r>
            <a:r>
              <a:rPr lang="ru-RU" sz="1400" dirty="0"/>
              <a:t> не </a:t>
            </a:r>
            <a:r>
              <a:rPr lang="ru-RU" sz="1400" dirty="0" err="1"/>
              <a:t>прогоріло</a:t>
            </a:r>
            <a:r>
              <a:rPr lang="ru-RU" sz="1400" dirty="0"/>
              <a:t> </a:t>
            </a:r>
            <a:r>
              <a:rPr lang="ru-RU" sz="1400" dirty="0" err="1"/>
              <a:t>паливо</a:t>
            </a:r>
            <a:r>
              <a:rPr lang="ru-RU" sz="1400" dirty="0"/>
              <a:t>. </a:t>
            </a:r>
            <a:r>
              <a:rPr lang="ru-RU" sz="1400" dirty="0" err="1"/>
              <a:t>Отруєння</a:t>
            </a:r>
            <a:r>
              <a:rPr lang="ru-RU" sz="1400" dirty="0"/>
              <a:t> людей </a:t>
            </a:r>
            <a:r>
              <a:rPr lang="ru-RU" sz="1400" dirty="0" err="1"/>
              <a:t>чадним</a:t>
            </a:r>
            <a:r>
              <a:rPr lang="ru-RU" sz="1400" dirty="0"/>
              <a:t> газом – </a:t>
            </a:r>
            <a:r>
              <a:rPr lang="ru-RU" sz="1400" dirty="0" err="1"/>
              <a:t>найпоширеніше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опалювального</a:t>
            </a:r>
            <a:r>
              <a:rPr lang="ru-RU" sz="1400" dirty="0"/>
              <a:t> сезону.</a:t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err="1"/>
              <a:t>Отруєння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статись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бензинових</a:t>
            </a:r>
            <a:r>
              <a:rPr lang="ru-RU" sz="1400" dirty="0"/>
              <a:t> </a:t>
            </a:r>
            <a:r>
              <a:rPr lang="ru-RU" sz="1400" dirty="0" err="1"/>
              <a:t>двигунів</a:t>
            </a:r>
            <a:r>
              <a:rPr lang="ru-RU" sz="1400" dirty="0"/>
              <a:t>, при </a:t>
            </a:r>
            <a:r>
              <a:rPr lang="ru-RU" sz="1400" dirty="0" err="1" smtClean="0"/>
              <a:t>зго</a:t>
            </a:r>
            <a:r>
              <a:rPr lang="ru-RU" sz="1400" dirty="0" smtClean="0"/>
              <a:t>-</a:t>
            </a:r>
          </a:p>
          <a:p>
            <a:r>
              <a:rPr lang="ru-RU" sz="1400" dirty="0" err="1" smtClean="0"/>
              <a:t>рянні</a:t>
            </a:r>
            <a:r>
              <a:rPr lang="ru-RU" sz="1400" dirty="0" smtClean="0"/>
              <a:t> </a:t>
            </a:r>
            <a:r>
              <a:rPr lang="ru-RU" sz="1400" dirty="0"/>
              <a:t>природного газу, при </a:t>
            </a:r>
            <a:r>
              <a:rPr lang="ru-RU" sz="1400" dirty="0" err="1"/>
              <a:t>пожежах</a:t>
            </a:r>
            <a:r>
              <a:rPr lang="ru-RU" sz="1400" dirty="0"/>
              <a:t>. </a:t>
            </a:r>
            <a:r>
              <a:rPr lang="ru-RU" sz="1400" dirty="0" err="1"/>
              <a:t>Головні</a:t>
            </a:r>
            <a:r>
              <a:rPr lang="ru-RU" sz="1400" dirty="0"/>
              <a:t> </a:t>
            </a:r>
            <a:r>
              <a:rPr lang="ru-RU" sz="1400" dirty="0" err="1"/>
              <a:t>ознаки</a:t>
            </a:r>
            <a:r>
              <a:rPr lang="ru-RU" sz="1400" dirty="0"/>
              <a:t> та </a:t>
            </a:r>
            <a:r>
              <a:rPr lang="ru-RU" sz="1400" dirty="0" err="1"/>
              <a:t>симптоми</a:t>
            </a:r>
            <a:r>
              <a:rPr lang="ru-RU" sz="1400" dirty="0"/>
              <a:t> </a:t>
            </a:r>
            <a:r>
              <a:rPr lang="ru-RU" sz="1400" dirty="0" smtClean="0"/>
              <a:t>отру-</a:t>
            </a:r>
          </a:p>
          <a:p>
            <a:r>
              <a:rPr lang="ru-RU" sz="1400" dirty="0" err="1" smtClean="0"/>
              <a:t>єння</a:t>
            </a:r>
            <a:r>
              <a:rPr lang="ru-RU" sz="1400" dirty="0" smtClean="0"/>
              <a:t> </a:t>
            </a:r>
            <a:r>
              <a:rPr lang="ru-RU" sz="1400" dirty="0" err="1"/>
              <a:t>чадним</a:t>
            </a:r>
            <a:r>
              <a:rPr lang="ru-RU" sz="1400" dirty="0"/>
              <a:t> газом – </a:t>
            </a:r>
            <a:r>
              <a:rPr lang="ru-RU" sz="1400" dirty="0" err="1"/>
              <a:t>головний</a:t>
            </a:r>
            <a:r>
              <a:rPr lang="ru-RU" sz="1400" dirty="0"/>
              <a:t> </a:t>
            </a:r>
            <a:r>
              <a:rPr lang="ru-RU" sz="1400" dirty="0" err="1"/>
              <a:t>біль</a:t>
            </a:r>
            <a:r>
              <a:rPr lang="ru-RU" sz="1400" dirty="0"/>
              <a:t>, </a:t>
            </a:r>
            <a:r>
              <a:rPr lang="ru-RU" sz="1400" dirty="0" err="1"/>
              <a:t>нудота</a:t>
            </a:r>
            <a:r>
              <a:rPr lang="ru-RU" sz="1400" dirty="0"/>
              <a:t>, </a:t>
            </a:r>
            <a:r>
              <a:rPr lang="ru-RU" sz="1400" dirty="0" err="1"/>
              <a:t>задуха</a:t>
            </a:r>
            <a:r>
              <a:rPr lang="ru-RU" sz="1400" dirty="0"/>
              <a:t>, </a:t>
            </a:r>
            <a:r>
              <a:rPr lang="ru-RU" sz="1400" dirty="0" err="1"/>
              <a:t>сплутаність</a:t>
            </a:r>
            <a:r>
              <a:rPr lang="ru-RU" sz="1400" dirty="0"/>
              <a:t> </a:t>
            </a:r>
            <a:r>
              <a:rPr lang="ru-RU" sz="1400" dirty="0" err="1" smtClean="0"/>
              <a:t>свідо</a:t>
            </a:r>
            <a:r>
              <a:rPr lang="ru-RU" sz="1400" dirty="0" smtClean="0"/>
              <a:t>-</a:t>
            </a:r>
          </a:p>
          <a:p>
            <a:r>
              <a:rPr lang="ru-RU" sz="1400" dirty="0" err="1" smtClean="0"/>
              <a:t>мості</a:t>
            </a:r>
            <a:r>
              <a:rPr lang="ru-RU" sz="1400" dirty="0"/>
              <a:t>, </a:t>
            </a:r>
            <a:r>
              <a:rPr lang="ru-RU" sz="1400" dirty="0" err="1"/>
              <a:t>м'язова</a:t>
            </a:r>
            <a:r>
              <a:rPr lang="ru-RU" sz="1400" dirty="0"/>
              <a:t> </a:t>
            </a:r>
            <a:r>
              <a:rPr lang="ru-RU" sz="1400" dirty="0" err="1"/>
              <a:t>слабкість</a:t>
            </a:r>
            <a:r>
              <a:rPr lang="ru-RU" sz="1400" dirty="0"/>
              <a:t>, </a:t>
            </a:r>
            <a:r>
              <a:rPr lang="ru-RU" sz="1400" dirty="0" err="1"/>
              <a:t>червоний</a:t>
            </a:r>
            <a:r>
              <a:rPr lang="ru-RU" sz="1400" dirty="0"/>
              <a:t> </a:t>
            </a:r>
            <a:r>
              <a:rPr lang="ru-RU" sz="1400" dirty="0" err="1"/>
              <a:t>колір</a:t>
            </a:r>
            <a:r>
              <a:rPr lang="ru-RU" sz="1400" dirty="0"/>
              <a:t> </a:t>
            </a:r>
            <a:r>
              <a:rPr lang="ru-RU" sz="1400" dirty="0" err="1"/>
              <a:t>обличчя</a:t>
            </a:r>
            <a:r>
              <a:rPr lang="ru-RU" sz="1400" dirty="0"/>
              <a:t>. </a:t>
            </a:r>
            <a:r>
              <a:rPr lang="ru-RU" sz="1400" dirty="0" err="1"/>
              <a:t>Тривала</a:t>
            </a:r>
            <a:r>
              <a:rPr lang="ru-RU" sz="1400" dirty="0"/>
              <a:t> </a:t>
            </a:r>
            <a:r>
              <a:rPr lang="ru-RU" sz="1400" dirty="0" err="1"/>
              <a:t>дія</a:t>
            </a:r>
            <a:r>
              <a:rPr lang="ru-RU" sz="1400" dirty="0"/>
              <a:t> </a:t>
            </a:r>
            <a:r>
              <a:rPr lang="ru-RU" sz="1400" dirty="0" smtClean="0"/>
              <a:t>чадного</a:t>
            </a:r>
          </a:p>
          <a:p>
            <a:r>
              <a:rPr lang="ru-RU" sz="1400" dirty="0" smtClean="0"/>
              <a:t>газу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призвести</a:t>
            </a:r>
            <a:r>
              <a:rPr lang="ru-RU" sz="1400" dirty="0"/>
              <a:t> до </a:t>
            </a:r>
            <a:r>
              <a:rPr lang="ru-RU" sz="1400" dirty="0" err="1"/>
              <a:t>смерті</a:t>
            </a:r>
            <a:r>
              <a:rPr lang="ru-RU" sz="1400" dirty="0" smtClean="0"/>
              <a:t>. </a:t>
            </a:r>
            <a:r>
              <a:rPr lang="ru-RU" sz="1400" dirty="0" err="1"/>
              <a:t>Чадний</a:t>
            </a:r>
            <a:r>
              <a:rPr lang="ru-RU" sz="1400" dirty="0"/>
              <a:t> газ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виходити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 smtClean="0"/>
              <a:t>будь-якого</a:t>
            </a:r>
            <a:endParaRPr lang="ru-RU" sz="1400" dirty="0" smtClean="0"/>
          </a:p>
          <a:p>
            <a:r>
              <a:rPr lang="ru-RU" sz="1400" dirty="0" err="1" smtClean="0"/>
              <a:t>джерела</a:t>
            </a:r>
            <a:r>
              <a:rPr lang="ru-RU" sz="1400" dirty="0"/>
              <a:t>, </a:t>
            </a:r>
            <a:r>
              <a:rPr lang="ru-RU" sz="1400" dirty="0" err="1"/>
              <a:t>працюючого</a:t>
            </a:r>
            <a:r>
              <a:rPr lang="ru-RU" sz="1400" dirty="0"/>
              <a:t> на </a:t>
            </a:r>
            <a:r>
              <a:rPr lang="ru-RU" sz="1400" dirty="0" err="1"/>
              <a:t>пальному</a:t>
            </a:r>
            <a:r>
              <a:rPr lang="ru-RU" sz="1400" dirty="0"/>
              <a:t> </a:t>
            </a:r>
            <a:r>
              <a:rPr lang="ru-RU" sz="1400" dirty="0" err="1"/>
              <a:t>паливі</a:t>
            </a:r>
            <a:r>
              <a:rPr lang="ru-RU" sz="1400" dirty="0"/>
              <a:t>. </a:t>
            </a:r>
            <a:r>
              <a:rPr lang="ru-RU" sz="1400" dirty="0" err="1"/>
              <a:t>Легкові</a:t>
            </a:r>
            <a:r>
              <a:rPr lang="ru-RU" sz="1400" dirty="0"/>
              <a:t> </a:t>
            </a:r>
            <a:r>
              <a:rPr lang="ru-RU" sz="1400" dirty="0" err="1"/>
              <a:t>автомобілі</a:t>
            </a:r>
            <a:r>
              <a:rPr lang="ru-RU" sz="1400" dirty="0"/>
              <a:t>, </a:t>
            </a:r>
            <a:r>
              <a:rPr lang="ru-RU" sz="1400" dirty="0" err="1"/>
              <a:t>каміни</a:t>
            </a:r>
            <a:r>
              <a:rPr lang="ru-RU" sz="1400" dirty="0"/>
              <a:t>, </a:t>
            </a:r>
            <a:endParaRPr lang="ru-RU" sz="1400" dirty="0" smtClean="0"/>
          </a:p>
          <a:p>
            <a:r>
              <a:rPr lang="ru-RU" sz="1400" dirty="0" err="1" smtClean="0"/>
              <a:t>катери</a:t>
            </a:r>
            <a:r>
              <a:rPr lang="ru-RU" sz="1400" dirty="0"/>
              <a:t>, </a:t>
            </a:r>
            <a:r>
              <a:rPr lang="ru-RU" sz="1400" dirty="0" err="1"/>
              <a:t>дров'яні</a:t>
            </a:r>
            <a:r>
              <a:rPr lang="ru-RU" sz="1400" dirty="0"/>
              <a:t>, </a:t>
            </a:r>
            <a:r>
              <a:rPr lang="ru-RU" sz="1400" dirty="0" err="1"/>
              <a:t>гасові</a:t>
            </a:r>
            <a:r>
              <a:rPr lang="ru-RU" sz="1400" dirty="0"/>
              <a:t> </a:t>
            </a:r>
            <a:r>
              <a:rPr lang="ru-RU" sz="1400" dirty="0" err="1"/>
              <a:t>обігрівачі</a:t>
            </a:r>
            <a:r>
              <a:rPr lang="ru-RU" sz="1400" dirty="0"/>
              <a:t>, </a:t>
            </a:r>
            <a:r>
              <a:rPr lang="ru-RU" sz="1400" dirty="0" err="1"/>
              <a:t>деревно-вугільні</a:t>
            </a:r>
            <a:r>
              <a:rPr lang="ru-RU" sz="1400" dirty="0"/>
              <a:t> </a:t>
            </a:r>
            <a:r>
              <a:rPr lang="ru-RU" sz="1400" dirty="0" err="1"/>
              <a:t>грилі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газові</a:t>
            </a:r>
            <a:r>
              <a:rPr lang="ru-RU" sz="1400" dirty="0"/>
              <a:t> </a:t>
            </a:r>
            <a:r>
              <a:rPr lang="ru-RU" sz="1400" dirty="0" err="1" smtClean="0"/>
              <a:t>прист</a:t>
            </a:r>
            <a:r>
              <a:rPr lang="ru-RU" sz="1400" dirty="0" smtClean="0"/>
              <a:t>-</a:t>
            </a:r>
          </a:p>
          <a:p>
            <a:r>
              <a:rPr lang="ru-RU" sz="1400" dirty="0" err="1" smtClean="0"/>
              <a:t>рої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використовуються</a:t>
            </a:r>
            <a:r>
              <a:rPr lang="ru-RU" sz="1400" dirty="0"/>
              <a:t> в </a:t>
            </a:r>
            <a:r>
              <a:rPr lang="ru-RU" sz="1400" dirty="0" err="1"/>
              <a:t>нагрівачах</a:t>
            </a:r>
            <a:r>
              <a:rPr lang="ru-RU" sz="1400" dirty="0"/>
              <a:t> води, печах, </a:t>
            </a:r>
            <a:r>
              <a:rPr lang="ru-RU" sz="1400" dirty="0" err="1"/>
              <a:t>сушарках</a:t>
            </a:r>
            <a:r>
              <a:rPr lang="ru-RU" sz="1400" dirty="0"/>
              <a:t> -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smtClean="0"/>
              <a:t>про-</a:t>
            </a:r>
          </a:p>
          <a:p>
            <a:r>
              <a:rPr lang="ru-RU" sz="1400" dirty="0" err="1" smtClean="0"/>
              <a:t>дукують</a:t>
            </a:r>
            <a:r>
              <a:rPr lang="ru-RU" sz="1400" dirty="0" smtClean="0"/>
              <a:t> </a:t>
            </a:r>
            <a:r>
              <a:rPr lang="ru-RU" sz="1400" dirty="0"/>
              <a:t>окис </a:t>
            </a:r>
            <a:r>
              <a:rPr lang="ru-RU" sz="1400" dirty="0" err="1"/>
              <a:t>вуглецю</a:t>
            </a:r>
            <a:r>
              <a:rPr lang="ru-RU" sz="1400" dirty="0"/>
              <a:t>. </a:t>
            </a:r>
            <a:r>
              <a:rPr lang="ru-RU" sz="1400" dirty="0" err="1"/>
              <a:t>Зазвичай</a:t>
            </a:r>
            <a:r>
              <a:rPr lang="ru-RU" sz="1400" dirty="0"/>
              <a:t> вони не </a:t>
            </a:r>
            <a:r>
              <a:rPr lang="ru-RU" sz="1400" dirty="0" err="1"/>
              <a:t>викликають</a:t>
            </a:r>
            <a:r>
              <a:rPr lang="ru-RU" sz="1400" dirty="0"/>
              <a:t> проблем.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-</a:t>
            </a:r>
          </a:p>
          <a:p>
            <a:r>
              <a:rPr lang="ru-RU" sz="1400" dirty="0" err="1" smtClean="0"/>
              <a:t>бувається</a:t>
            </a:r>
            <a:r>
              <a:rPr lang="ru-RU" sz="1400" dirty="0" smtClean="0"/>
              <a:t> </a:t>
            </a:r>
            <a:r>
              <a:rPr lang="ru-RU" sz="1400" dirty="0"/>
              <a:t>в тих </a:t>
            </a:r>
            <a:r>
              <a:rPr lang="ru-RU" sz="1400" dirty="0" err="1"/>
              <a:t>випадках</a:t>
            </a:r>
            <a:r>
              <a:rPr lang="ru-RU" sz="1400" dirty="0"/>
              <a:t>, коли: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/>
              <a:t>    </a:t>
            </a:r>
            <a:r>
              <a:rPr lang="ru-RU" sz="1400" dirty="0" err="1" smtClean="0"/>
              <a:t>Автомобілі</a:t>
            </a:r>
            <a:r>
              <a:rPr lang="ru-RU" sz="1400" dirty="0" smtClean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механізми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працюючими</a:t>
            </a:r>
            <a:r>
              <a:rPr lang="ru-RU" sz="1400" dirty="0"/>
              <a:t> </a:t>
            </a:r>
            <a:r>
              <a:rPr lang="ru-RU" sz="1400" dirty="0" err="1"/>
              <a:t>двигунами</a:t>
            </a:r>
            <a:r>
              <a:rPr lang="ru-RU" sz="1400" dirty="0"/>
              <a:t> </a:t>
            </a:r>
            <a:r>
              <a:rPr lang="ru-RU" sz="1400" dirty="0" err="1"/>
              <a:t>залишають</a:t>
            </a:r>
            <a:r>
              <a:rPr lang="ru-RU" sz="1400" dirty="0"/>
              <a:t> в </a:t>
            </a:r>
            <a:r>
              <a:rPr lang="ru-RU" sz="1400" dirty="0" err="1"/>
              <a:t>замкнутих</a:t>
            </a:r>
            <a:r>
              <a:rPr lang="ru-RU" sz="1400" dirty="0"/>
              <a:t> просторах, </a:t>
            </a:r>
            <a:r>
              <a:rPr lang="ru-RU" sz="1400" dirty="0" err="1"/>
              <a:t>наприклад</a:t>
            </a:r>
            <a:r>
              <a:rPr lang="ru-RU" sz="1400" dirty="0"/>
              <a:t>, гаражах. Окис </a:t>
            </a:r>
            <a:r>
              <a:rPr lang="ru-RU" sz="1400" dirty="0" err="1"/>
              <a:t>вуглецю</a:t>
            </a:r>
            <a:r>
              <a:rPr lang="ru-RU" sz="1400" dirty="0"/>
              <a:t> (</a:t>
            </a:r>
            <a:r>
              <a:rPr lang="ru-RU" sz="1400" dirty="0" err="1"/>
              <a:t>чадний</a:t>
            </a:r>
            <a:r>
              <a:rPr lang="ru-RU" sz="1400" dirty="0"/>
              <a:t> газ)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накопичуватися</a:t>
            </a:r>
            <a:r>
              <a:rPr lang="ru-RU" sz="1400" dirty="0"/>
              <a:t> в </a:t>
            </a:r>
            <a:r>
              <a:rPr lang="ru-RU" sz="1400" dirty="0" err="1"/>
              <a:t>гаражі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просочуватися</a:t>
            </a:r>
            <a:r>
              <a:rPr lang="ru-RU" sz="1400" dirty="0"/>
              <a:t> назад в машину. 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/>
              <a:t>   </a:t>
            </a:r>
            <a:r>
              <a:rPr lang="ru-RU" sz="1400" dirty="0" err="1" smtClean="0"/>
              <a:t>Опалювальні</a:t>
            </a:r>
            <a:r>
              <a:rPr lang="ru-RU" sz="1400" dirty="0" smtClean="0"/>
              <a:t> </a:t>
            </a:r>
            <a:r>
              <a:rPr lang="ru-RU" sz="1400" dirty="0" err="1"/>
              <a:t>прилади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на </a:t>
            </a:r>
            <a:r>
              <a:rPr lang="ru-RU" sz="1400" dirty="0" err="1"/>
              <a:t>пальному</a:t>
            </a:r>
            <a:r>
              <a:rPr lang="ru-RU" sz="1400" dirty="0"/>
              <a:t> </a:t>
            </a:r>
            <a:r>
              <a:rPr lang="ru-RU" sz="1400" dirty="0" err="1"/>
              <a:t>паливі</a:t>
            </a:r>
            <a:r>
              <a:rPr lang="ru-RU" sz="1400" dirty="0"/>
              <a:t>, неправильно </a:t>
            </a:r>
            <a:r>
              <a:rPr lang="ru-RU" sz="1400" dirty="0" err="1"/>
              <a:t>встановлені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неправильно</a:t>
            </a:r>
            <a:r>
              <a:rPr lang="ru-RU" sz="1400" dirty="0"/>
              <a:t> </a:t>
            </a:r>
            <a:r>
              <a:rPr lang="ru-RU" sz="1400" dirty="0" err="1"/>
              <a:t>експлуатуються</a:t>
            </a:r>
            <a:r>
              <a:rPr lang="ru-RU" sz="14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400" dirty="0"/>
              <a:t>   </a:t>
            </a:r>
            <a:r>
              <a:rPr lang="ru-RU" sz="1400" dirty="0" err="1"/>
              <a:t>Опалювальні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прилади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на </a:t>
            </a:r>
            <a:r>
              <a:rPr lang="ru-RU" sz="1400" dirty="0" err="1"/>
              <a:t>пальному</a:t>
            </a:r>
            <a:r>
              <a:rPr lang="ru-RU" sz="1400" dirty="0"/>
              <a:t> </a:t>
            </a:r>
            <a:r>
              <a:rPr lang="ru-RU" sz="1400" dirty="0" err="1"/>
              <a:t>паливі</a:t>
            </a:r>
            <a:r>
              <a:rPr lang="ru-RU" sz="1400" dirty="0"/>
              <a:t>, </a:t>
            </a:r>
            <a:r>
              <a:rPr lang="ru-RU" sz="1400" dirty="0" err="1"/>
              <a:t>використовуються</a:t>
            </a:r>
            <a:r>
              <a:rPr lang="ru-RU" sz="1400" dirty="0"/>
              <a:t> в </a:t>
            </a:r>
            <a:r>
              <a:rPr lang="ru-RU" sz="1400" dirty="0" err="1"/>
              <a:t>холодну</a:t>
            </a:r>
            <a:r>
              <a:rPr lang="ru-RU" sz="1400" dirty="0"/>
              <a:t> пору року при </a:t>
            </a:r>
            <a:r>
              <a:rPr lang="ru-RU" sz="1400" dirty="0" err="1"/>
              <a:t>закритих</a:t>
            </a:r>
            <a:r>
              <a:rPr lang="ru-RU" sz="1400" dirty="0"/>
              <a:t> дверях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вікнах</a:t>
            </a:r>
            <a:r>
              <a:rPr lang="ru-RU" sz="1400" dirty="0"/>
              <a:t>. У </a:t>
            </a:r>
            <a:r>
              <a:rPr lang="ru-RU" sz="1400" dirty="0" err="1"/>
              <a:t>старих</a:t>
            </a:r>
            <a:r>
              <a:rPr lang="ru-RU" sz="1400" dirty="0"/>
              <a:t> </a:t>
            </a:r>
            <a:r>
              <a:rPr lang="ru-RU" sz="1400" dirty="0" err="1"/>
              <a:t>будівлях</a:t>
            </a:r>
            <a:r>
              <a:rPr lang="ru-RU" sz="1400" dirty="0"/>
              <a:t> </a:t>
            </a:r>
            <a:r>
              <a:rPr lang="ru-RU" sz="1400" dirty="0" err="1"/>
              <a:t>засмічені</a:t>
            </a:r>
            <a:r>
              <a:rPr lang="ru-RU" sz="1400" dirty="0"/>
              <a:t> </a:t>
            </a:r>
            <a:r>
              <a:rPr lang="ru-RU" sz="1400" dirty="0" err="1"/>
              <a:t>димоходи</a:t>
            </a:r>
            <a:r>
              <a:rPr lang="ru-RU" sz="1400" dirty="0"/>
              <a:t> </a:t>
            </a:r>
            <a:r>
              <a:rPr lang="ru-RU" sz="1400" dirty="0" err="1"/>
              <a:t>сприяють</a:t>
            </a:r>
            <a:r>
              <a:rPr lang="ru-RU" sz="1400" dirty="0"/>
              <a:t> </a:t>
            </a:r>
            <a:r>
              <a:rPr lang="ru-RU" sz="1400" dirty="0" err="1"/>
              <a:t>надходженню</a:t>
            </a:r>
            <a:r>
              <a:rPr lang="ru-RU" sz="1400" dirty="0"/>
              <a:t> </a:t>
            </a:r>
            <a:r>
              <a:rPr lang="ru-RU" sz="1400" dirty="0" err="1"/>
              <a:t>диму</a:t>
            </a:r>
            <a:r>
              <a:rPr lang="ru-RU" sz="1400" dirty="0"/>
              <a:t> в </a:t>
            </a:r>
            <a:r>
              <a:rPr lang="ru-RU" sz="1400" dirty="0" err="1"/>
              <a:t>будинку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офіси</a:t>
            </a:r>
            <a:r>
              <a:rPr lang="ru-RU" sz="1400" dirty="0"/>
              <a:t>. У </a:t>
            </a:r>
            <a:r>
              <a:rPr lang="ru-RU" sz="1400" dirty="0" err="1"/>
              <a:t>нових</a:t>
            </a:r>
            <a:r>
              <a:rPr lang="ru-RU" sz="1400" dirty="0"/>
              <a:t> в </a:t>
            </a:r>
            <a:r>
              <a:rPr lang="ru-RU" sz="1400" dirty="0" err="1"/>
              <a:t>будинках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добре </a:t>
            </a:r>
            <a:r>
              <a:rPr lang="ru-RU" sz="1400" dirty="0" err="1"/>
              <a:t>ізольовані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 smtClean="0"/>
              <a:t>щіль</a:t>
            </a:r>
            <a:r>
              <a:rPr lang="ru-RU" sz="1400" dirty="0" smtClean="0"/>
              <a:t>-</a:t>
            </a:r>
          </a:p>
          <a:p>
            <a:r>
              <a:rPr lang="ru-RU" sz="1400" dirty="0" smtClean="0"/>
              <a:t>но </a:t>
            </a:r>
            <a:r>
              <a:rPr lang="ru-RU" sz="1400" dirty="0" err="1"/>
              <a:t>закриті</a:t>
            </a:r>
            <a:r>
              <a:rPr lang="ru-RU" sz="1400" dirty="0"/>
              <a:t>, окис </a:t>
            </a:r>
            <a:r>
              <a:rPr lang="ru-RU" sz="1400" dirty="0" err="1"/>
              <a:t>вуглецю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застоюватися</a:t>
            </a:r>
            <a:r>
              <a:rPr lang="ru-RU" sz="1400" dirty="0"/>
              <a:t> </a:t>
            </a:r>
            <a:r>
              <a:rPr lang="ru-RU" sz="1400" dirty="0" err="1"/>
              <a:t>всередині</a:t>
            </a:r>
            <a:r>
              <a:rPr lang="ru-RU" sz="1400" dirty="0"/>
              <a:t> </a:t>
            </a:r>
            <a:r>
              <a:rPr lang="ru-RU" sz="1400" dirty="0" err="1" smtClean="0"/>
              <a:t>житлових</a:t>
            </a:r>
            <a:endParaRPr lang="ru-RU" sz="1400" dirty="0"/>
          </a:p>
          <a:p>
            <a:r>
              <a:rPr lang="ru-RU" sz="1400" dirty="0" smtClean="0"/>
              <a:t> </a:t>
            </a:r>
            <a:r>
              <a:rPr lang="ru-RU" sz="1400" dirty="0" err="1"/>
              <a:t>приміщень</a:t>
            </a:r>
            <a:r>
              <a:rPr lang="ru-RU" sz="1400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чадний-газ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214422"/>
            <a:ext cx="2857520" cy="2082815"/>
          </a:xfrm>
          <a:prstGeom prst="rect">
            <a:avLst/>
          </a:prstGeom>
        </p:spPr>
      </p:pic>
      <p:pic>
        <p:nvPicPr>
          <p:cNvPr id="5" name="Рисунок 4" descr="122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4695444"/>
            <a:ext cx="3122676" cy="216255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Перша </a:t>
            </a:r>
            <a:r>
              <a:rPr lang="ru-RU" sz="1400" b="1" dirty="0" err="1"/>
              <a:t>допомога</a:t>
            </a:r>
            <a:r>
              <a:rPr lang="ru-RU" sz="1400" b="1" dirty="0"/>
              <a:t> при </a:t>
            </a:r>
            <a:r>
              <a:rPr lang="ru-RU" sz="1400" b="1" dirty="0" err="1"/>
              <a:t>отруєнні</a:t>
            </a:r>
            <a:r>
              <a:rPr lang="ru-RU" sz="1400" b="1" dirty="0"/>
              <a:t> </a:t>
            </a:r>
            <a:r>
              <a:rPr lang="ru-RU" sz="1400" b="1" dirty="0" err="1"/>
              <a:t>чадним</a:t>
            </a:r>
            <a:r>
              <a:rPr lang="ru-RU" sz="1400" b="1" dirty="0"/>
              <a:t> газом: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200" dirty="0"/>
              <a:t>- </a:t>
            </a:r>
            <a:r>
              <a:rPr lang="ru-RU" sz="1200" dirty="0" err="1"/>
              <a:t>потерпілого</a:t>
            </a:r>
            <a:r>
              <a:rPr lang="ru-RU" sz="1200" dirty="0"/>
              <a:t> </a:t>
            </a:r>
            <a:r>
              <a:rPr lang="ru-RU" sz="1200" dirty="0" err="1"/>
              <a:t>потрібно</a:t>
            </a:r>
            <a:r>
              <a:rPr lang="ru-RU" sz="1200" dirty="0"/>
              <a:t> </a:t>
            </a:r>
            <a:r>
              <a:rPr lang="ru-RU" sz="1200" dirty="0" err="1"/>
              <a:t>негайно</a:t>
            </a:r>
            <a:r>
              <a:rPr lang="ru-RU" sz="1200" dirty="0"/>
              <a:t> </a:t>
            </a:r>
            <a:r>
              <a:rPr lang="ru-RU" sz="1200" dirty="0" err="1"/>
              <a:t>винести</a:t>
            </a:r>
            <a:r>
              <a:rPr lang="ru-RU" sz="1200" dirty="0"/>
              <a:t> на </a:t>
            </a:r>
            <a:r>
              <a:rPr lang="ru-RU" sz="1200" dirty="0" err="1"/>
              <a:t>свіже</a:t>
            </a:r>
            <a:r>
              <a:rPr lang="ru-RU" sz="1200" dirty="0"/>
              <a:t> </a:t>
            </a:r>
            <a:r>
              <a:rPr lang="ru-RU" sz="1200" dirty="0" err="1"/>
              <a:t>повітря</a:t>
            </a:r>
            <a:r>
              <a:rPr lang="ru-RU" sz="1200" dirty="0"/>
              <a:t>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- </a:t>
            </a:r>
            <a:r>
              <a:rPr lang="ru-RU" sz="1200" dirty="0" err="1"/>
              <a:t>звільнити</a:t>
            </a:r>
            <a:r>
              <a:rPr lang="ru-RU" sz="1200" dirty="0"/>
              <a:t> </a:t>
            </a:r>
            <a:r>
              <a:rPr lang="ru-RU" sz="1200" dirty="0" err="1"/>
              <a:t>від</a:t>
            </a:r>
            <a:r>
              <a:rPr lang="ru-RU" sz="1200" dirty="0"/>
              <a:t> тугого </a:t>
            </a:r>
            <a:r>
              <a:rPr lang="ru-RU" sz="1200" dirty="0" err="1"/>
              <a:t>одягу</a:t>
            </a:r>
            <a:r>
              <a:rPr lang="ru-RU" sz="1200" dirty="0"/>
              <a:t>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заважає</a:t>
            </a:r>
            <a:r>
              <a:rPr lang="ru-RU" sz="1200" dirty="0"/>
              <a:t> </a:t>
            </a:r>
            <a:r>
              <a:rPr lang="ru-RU" sz="1200" dirty="0" err="1"/>
              <a:t>диханню</a:t>
            </a:r>
            <a:r>
              <a:rPr lang="ru-RU" sz="1200" dirty="0"/>
              <a:t>, </a:t>
            </a:r>
            <a:r>
              <a:rPr lang="ru-RU" sz="1200" dirty="0" err="1"/>
              <a:t>розстібнути</a:t>
            </a:r>
            <a:r>
              <a:rPr lang="ru-RU" sz="1200" dirty="0"/>
              <a:t> </a:t>
            </a:r>
            <a:r>
              <a:rPr lang="ru-RU" sz="1200" dirty="0" err="1"/>
              <a:t>комір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/>
              <a:t>ремінь</a:t>
            </a:r>
            <a:r>
              <a:rPr lang="ru-RU" sz="1200" dirty="0"/>
              <a:t>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- на голову </a:t>
            </a:r>
            <a:r>
              <a:rPr lang="ru-RU" sz="1200" dirty="0" err="1"/>
              <a:t>і</a:t>
            </a:r>
            <a:r>
              <a:rPr lang="ru-RU" sz="1200" dirty="0"/>
              <a:t> груди </a:t>
            </a:r>
            <a:r>
              <a:rPr lang="ru-RU" sz="1200" dirty="0" err="1"/>
              <a:t>потерпілого</a:t>
            </a:r>
            <a:r>
              <a:rPr lang="ru-RU" sz="1200" dirty="0"/>
              <a:t> </a:t>
            </a:r>
            <a:r>
              <a:rPr lang="ru-RU" sz="1200" dirty="0" err="1"/>
              <a:t>слід</a:t>
            </a:r>
            <a:r>
              <a:rPr lang="ru-RU" sz="1200" dirty="0"/>
              <a:t> </a:t>
            </a:r>
            <a:r>
              <a:rPr lang="ru-RU" sz="1200" dirty="0" err="1"/>
              <a:t>покласти</a:t>
            </a:r>
            <a:r>
              <a:rPr lang="ru-RU" sz="1200" dirty="0"/>
              <a:t> </a:t>
            </a:r>
            <a:r>
              <a:rPr lang="ru-RU" sz="1200" dirty="0" err="1"/>
              <a:t>холодний</a:t>
            </a:r>
            <a:r>
              <a:rPr lang="ru-RU" sz="1200" dirty="0"/>
              <a:t> </a:t>
            </a:r>
            <a:r>
              <a:rPr lang="ru-RU" sz="1200" dirty="0" err="1"/>
              <a:t>компрес</a:t>
            </a:r>
            <a:r>
              <a:rPr lang="ru-RU" sz="1200" dirty="0"/>
              <a:t>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- </a:t>
            </a:r>
            <a:r>
              <a:rPr lang="ru-RU" sz="1200" dirty="0" err="1"/>
              <a:t>напоїти</a:t>
            </a:r>
            <a:r>
              <a:rPr lang="ru-RU" sz="1200" dirty="0"/>
              <a:t> </a:t>
            </a:r>
            <a:r>
              <a:rPr lang="ru-RU" sz="1200" dirty="0" err="1"/>
              <a:t>гарячим</a:t>
            </a:r>
            <a:r>
              <a:rPr lang="ru-RU" sz="1200" dirty="0"/>
              <a:t> </a:t>
            </a:r>
            <a:r>
              <a:rPr lang="ru-RU" sz="1200" dirty="0" err="1"/>
              <a:t>чаєм</a:t>
            </a:r>
            <a:r>
              <a:rPr lang="ru-RU" sz="1200" dirty="0"/>
              <a:t>, </a:t>
            </a:r>
            <a:r>
              <a:rPr lang="ru-RU" sz="1200" dirty="0" err="1"/>
              <a:t>кавою</a:t>
            </a:r>
            <a:r>
              <a:rPr lang="ru-RU" sz="1200" dirty="0"/>
              <a:t>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- при </a:t>
            </a:r>
            <a:r>
              <a:rPr lang="ru-RU" sz="1200" dirty="0" err="1"/>
              <a:t>зупинці</a:t>
            </a:r>
            <a:r>
              <a:rPr lang="ru-RU" sz="1200" dirty="0"/>
              <a:t> </a:t>
            </a:r>
            <a:r>
              <a:rPr lang="ru-RU" sz="1200" dirty="0" err="1"/>
              <a:t>дихання</a:t>
            </a:r>
            <a:r>
              <a:rPr lang="ru-RU" sz="1200" dirty="0"/>
              <a:t> та </a:t>
            </a:r>
            <a:r>
              <a:rPr lang="ru-RU" sz="1200" dirty="0" err="1"/>
              <a:t>кровообігу</a:t>
            </a:r>
            <a:r>
              <a:rPr lang="ru-RU" sz="1200" dirty="0"/>
              <a:t> – </a:t>
            </a:r>
            <a:r>
              <a:rPr lang="ru-RU" sz="1200" dirty="0" err="1"/>
              <a:t>серцево-легенева</a:t>
            </a:r>
            <a:r>
              <a:rPr lang="ru-RU" sz="1200" dirty="0"/>
              <a:t> </a:t>
            </a:r>
            <a:r>
              <a:rPr lang="ru-RU" sz="1200" dirty="0" err="1"/>
              <a:t>реанімація</a:t>
            </a:r>
            <a:r>
              <a:rPr lang="ru-RU" sz="1200" dirty="0"/>
              <a:t>;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- </a:t>
            </a:r>
            <a:r>
              <a:rPr lang="ru-RU" sz="1200" dirty="0" err="1"/>
              <a:t>піднести</a:t>
            </a:r>
            <a:r>
              <a:rPr lang="ru-RU" sz="1200" dirty="0"/>
              <a:t> до </a:t>
            </a:r>
            <a:r>
              <a:rPr lang="ru-RU" sz="1200" dirty="0" err="1"/>
              <a:t>ніздрів</a:t>
            </a:r>
            <a:r>
              <a:rPr lang="ru-RU" sz="1200" dirty="0"/>
              <a:t> </a:t>
            </a:r>
            <a:r>
              <a:rPr lang="ru-RU" sz="1200" dirty="0" err="1"/>
              <a:t>шматочок</a:t>
            </a:r>
            <a:r>
              <a:rPr lang="ru-RU" sz="1200" dirty="0"/>
              <a:t> </a:t>
            </a:r>
            <a:r>
              <a:rPr lang="ru-RU" sz="1200" dirty="0" err="1"/>
              <a:t>вати</a:t>
            </a:r>
            <a:r>
              <a:rPr lang="ru-RU" sz="1200" dirty="0"/>
              <a:t>, </a:t>
            </a:r>
            <a:r>
              <a:rPr lang="ru-RU" sz="1200" dirty="0" err="1"/>
              <a:t>змочений</a:t>
            </a:r>
            <a:r>
              <a:rPr lang="ru-RU" sz="1200" dirty="0"/>
              <a:t> </a:t>
            </a:r>
            <a:r>
              <a:rPr lang="ru-RU" sz="1200" dirty="0" err="1"/>
              <a:t>нашатирним</a:t>
            </a:r>
            <a:r>
              <a:rPr lang="ru-RU" sz="1200" dirty="0"/>
              <a:t> спиртом</a:t>
            </a:r>
            <a:r>
              <a:rPr lang="ru-RU" sz="1200" dirty="0" smtClean="0"/>
              <a:t>.</a:t>
            </a:r>
          </a:p>
          <a:p>
            <a:r>
              <a:rPr lang="ru-RU" sz="1200" dirty="0" err="1"/>
              <a:t>Отруєння</a:t>
            </a:r>
            <a:r>
              <a:rPr lang="ru-RU" sz="1200" dirty="0"/>
              <a:t> </a:t>
            </a:r>
            <a:r>
              <a:rPr lang="ru-RU" sz="1200" dirty="0" err="1"/>
              <a:t>чадним</a:t>
            </a:r>
            <a:r>
              <a:rPr lang="ru-RU" sz="1200" dirty="0"/>
              <a:t> газом </a:t>
            </a:r>
            <a:r>
              <a:rPr lang="ru-RU" sz="1200" dirty="0" err="1"/>
              <a:t>трапляється</a:t>
            </a:r>
            <a:r>
              <a:rPr lang="ru-RU" sz="1200" dirty="0"/>
              <a:t>, коли 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r>
              <a:rPr lang="ru-RU" sz="1200" dirty="0" err="1"/>
              <a:t>вдихаєте</a:t>
            </a:r>
            <a:r>
              <a:rPr lang="ru-RU" sz="1200" dirty="0"/>
              <a:t> </a:t>
            </a:r>
            <a:r>
              <a:rPr lang="ru-RU" sz="1200" dirty="0" err="1"/>
              <a:t>занадто</a:t>
            </a:r>
            <a:r>
              <a:rPr lang="ru-RU" sz="1200" dirty="0"/>
              <a:t> </a:t>
            </a:r>
            <a:r>
              <a:rPr lang="ru-RU" sz="1200" dirty="0" err="1" smtClean="0"/>
              <a:t>бага</a:t>
            </a:r>
            <a:r>
              <a:rPr lang="ru-RU" sz="1200" dirty="0" smtClean="0"/>
              <a:t>-</a:t>
            </a:r>
          </a:p>
          <a:p>
            <a:r>
              <a:rPr lang="ru-RU" sz="1200" dirty="0" smtClean="0"/>
              <a:t>то </a:t>
            </a:r>
            <a:r>
              <a:rPr lang="ru-RU" sz="1200" dirty="0"/>
              <a:t>чадного газу. </a:t>
            </a:r>
            <a:r>
              <a:rPr lang="ru-RU" sz="1200" dirty="0" err="1"/>
              <a:t>Чадний</a:t>
            </a:r>
            <a:r>
              <a:rPr lang="ru-RU" sz="1200" dirty="0"/>
              <a:t> газ (окис </a:t>
            </a:r>
            <a:r>
              <a:rPr lang="ru-RU" sz="1200" dirty="0" err="1"/>
              <a:t>вуглецю</a:t>
            </a:r>
            <a:r>
              <a:rPr lang="ru-RU" sz="1200" dirty="0"/>
              <a:t>) - газ,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утворюється</a:t>
            </a:r>
            <a:r>
              <a:rPr lang="ru-RU" sz="1200" dirty="0"/>
              <a:t> при </a:t>
            </a:r>
            <a:endParaRPr lang="ru-RU" sz="1200" dirty="0" smtClean="0"/>
          </a:p>
          <a:p>
            <a:r>
              <a:rPr lang="ru-RU" sz="1200" dirty="0" err="1" smtClean="0"/>
              <a:t>неповному</a:t>
            </a:r>
            <a:r>
              <a:rPr lang="ru-RU" sz="1200" dirty="0" smtClean="0"/>
              <a:t> </a:t>
            </a:r>
            <a:r>
              <a:rPr lang="ru-RU" sz="1200" dirty="0" err="1"/>
              <a:t>згорянні</a:t>
            </a:r>
            <a:r>
              <a:rPr lang="ru-RU" sz="1200" dirty="0"/>
              <a:t> </a:t>
            </a:r>
            <a:r>
              <a:rPr lang="ru-RU" sz="1200" dirty="0" err="1"/>
              <a:t>будь-якого</a:t>
            </a:r>
            <a:r>
              <a:rPr lang="ru-RU" sz="1200" dirty="0"/>
              <a:t> типу </a:t>
            </a:r>
            <a:r>
              <a:rPr lang="ru-RU" sz="1200" dirty="0" err="1"/>
              <a:t>палива</a:t>
            </a:r>
            <a:r>
              <a:rPr lang="ru-RU" sz="1200" dirty="0"/>
              <a:t> (природного газу, масла, </a:t>
            </a:r>
            <a:endParaRPr lang="ru-RU" sz="1200" dirty="0" smtClean="0"/>
          </a:p>
          <a:p>
            <a:r>
              <a:rPr lang="ru-RU" sz="1200" dirty="0" err="1" smtClean="0"/>
              <a:t>гасу</a:t>
            </a:r>
            <a:r>
              <a:rPr lang="ru-RU" sz="1200" dirty="0"/>
              <a:t>, </a:t>
            </a:r>
            <a:r>
              <a:rPr lang="ru-RU" sz="1200" dirty="0" err="1"/>
              <a:t>деревини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т.д.). </a:t>
            </a:r>
            <a:r>
              <a:rPr lang="ru-RU" sz="1200" dirty="0" err="1"/>
              <a:t>Він</a:t>
            </a:r>
            <a:r>
              <a:rPr lang="ru-RU" sz="1200" dirty="0"/>
              <a:t> </a:t>
            </a:r>
            <a:r>
              <a:rPr lang="ru-RU" sz="1200" dirty="0" err="1"/>
              <a:t>надходить</a:t>
            </a:r>
            <a:r>
              <a:rPr lang="ru-RU" sz="1200" dirty="0"/>
              <a:t> у кров </a:t>
            </a:r>
            <a:r>
              <a:rPr lang="ru-RU" sz="1200" dirty="0" err="1"/>
              <a:t>людини</a:t>
            </a:r>
            <a:r>
              <a:rPr lang="ru-RU" sz="1200" dirty="0"/>
              <a:t> в 200 </a:t>
            </a:r>
            <a:r>
              <a:rPr lang="ru-RU" sz="1200" dirty="0" err="1"/>
              <a:t>разів</a:t>
            </a:r>
            <a:r>
              <a:rPr lang="ru-RU" sz="1200" dirty="0"/>
              <a:t> </a:t>
            </a:r>
            <a:r>
              <a:rPr lang="ru-RU" sz="1200" dirty="0" err="1" smtClean="0"/>
              <a:t>швид</a:t>
            </a:r>
            <a:r>
              <a:rPr lang="ru-RU" sz="1200" dirty="0" smtClean="0"/>
              <a:t>-</a:t>
            </a:r>
          </a:p>
          <a:p>
            <a:r>
              <a:rPr lang="ru-RU" sz="1200" dirty="0" err="1" smtClean="0"/>
              <a:t>ше</a:t>
            </a:r>
            <a:r>
              <a:rPr lang="ru-RU" sz="1200" dirty="0" smtClean="0"/>
              <a:t> </a:t>
            </a:r>
            <a:r>
              <a:rPr lang="ru-RU" sz="1200" dirty="0" err="1"/>
              <a:t>кисню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«</a:t>
            </a:r>
            <a:r>
              <a:rPr lang="ru-RU" sz="1200" dirty="0" err="1"/>
              <a:t>перехоплює</a:t>
            </a:r>
            <a:r>
              <a:rPr lang="ru-RU" sz="1200" dirty="0"/>
              <a:t>» у </a:t>
            </a:r>
            <a:r>
              <a:rPr lang="ru-RU" sz="1200" dirty="0" err="1"/>
              <a:t>нього</a:t>
            </a:r>
            <a:r>
              <a:rPr lang="ru-RU" sz="1200" dirty="0"/>
              <a:t> </a:t>
            </a:r>
            <a:r>
              <a:rPr lang="ru-RU" sz="1200" dirty="0" err="1"/>
              <a:t>ініціативу</a:t>
            </a:r>
            <a:r>
              <a:rPr lang="ru-RU" sz="1200" dirty="0"/>
              <a:t>. </a:t>
            </a:r>
            <a:r>
              <a:rPr lang="ru-RU" sz="1200" dirty="0" err="1"/>
              <a:t>Чадний</a:t>
            </a:r>
            <a:r>
              <a:rPr lang="ru-RU" sz="1200" dirty="0"/>
              <a:t> газ в </a:t>
            </a:r>
            <a:r>
              <a:rPr lang="ru-RU" sz="1200" dirty="0" err="1"/>
              <a:t>кілька</a:t>
            </a:r>
            <a:r>
              <a:rPr lang="ru-RU" sz="1200" dirty="0"/>
              <a:t> </a:t>
            </a:r>
            <a:r>
              <a:rPr lang="ru-RU" sz="1200" dirty="0" err="1"/>
              <a:t>разів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легше</a:t>
            </a:r>
            <a:r>
              <a:rPr lang="ru-RU" sz="1200" dirty="0" smtClean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активніше</a:t>
            </a:r>
            <a:r>
              <a:rPr lang="ru-RU" sz="1200" dirty="0"/>
              <a:t> </a:t>
            </a:r>
            <a:r>
              <a:rPr lang="ru-RU" sz="1200" dirty="0" err="1"/>
              <a:t>вступає</a:t>
            </a:r>
            <a:r>
              <a:rPr lang="ru-RU" sz="1200" dirty="0"/>
              <a:t> в </a:t>
            </a:r>
            <a:r>
              <a:rPr lang="ru-RU" sz="1200" dirty="0" err="1"/>
              <a:t>зв'язок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гемоглобіном</a:t>
            </a:r>
            <a:r>
              <a:rPr lang="ru-RU" sz="1200" dirty="0"/>
              <a:t>, </a:t>
            </a:r>
            <a:r>
              <a:rPr lang="ru-RU" sz="1200" dirty="0" err="1"/>
              <a:t>який</a:t>
            </a:r>
            <a:r>
              <a:rPr lang="ru-RU" sz="1200" dirty="0"/>
              <a:t> </a:t>
            </a:r>
            <a:r>
              <a:rPr lang="ru-RU" sz="1200" dirty="0" err="1"/>
              <a:t>в</a:t>
            </a:r>
            <a:r>
              <a:rPr lang="ru-RU" sz="1200" dirty="0"/>
              <a:t> </a:t>
            </a:r>
            <a:r>
              <a:rPr lang="ru-RU" sz="1200" dirty="0" err="1"/>
              <a:t>результаті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цього</a:t>
            </a:r>
            <a:r>
              <a:rPr lang="ru-RU" sz="1200" dirty="0" smtClean="0"/>
              <a:t> </a:t>
            </a:r>
            <a:r>
              <a:rPr lang="ru-RU" sz="1200" dirty="0" err="1"/>
              <a:t>втрачає</a:t>
            </a:r>
            <a:r>
              <a:rPr lang="ru-RU" sz="1200" dirty="0"/>
              <a:t> </a:t>
            </a:r>
            <a:r>
              <a:rPr lang="ru-RU" sz="1200" dirty="0" err="1"/>
              <a:t>здатність</a:t>
            </a:r>
            <a:r>
              <a:rPr lang="ru-RU" sz="1200" dirty="0"/>
              <a:t> </a:t>
            </a:r>
            <a:r>
              <a:rPr lang="ru-RU" sz="1200" dirty="0" err="1"/>
              <a:t>переносити</a:t>
            </a:r>
            <a:r>
              <a:rPr lang="ru-RU" sz="1200" dirty="0"/>
              <a:t> </a:t>
            </a:r>
            <a:r>
              <a:rPr lang="ru-RU" sz="1200" dirty="0" err="1"/>
              <a:t>кисень</a:t>
            </a:r>
            <a:r>
              <a:rPr lang="ru-RU" sz="1200" dirty="0"/>
              <a:t> до тканин, в тому </a:t>
            </a:r>
            <a:r>
              <a:rPr lang="ru-RU" sz="1200" dirty="0" err="1"/>
              <a:t>числі</a:t>
            </a:r>
            <a:r>
              <a:rPr lang="ru-RU" sz="1200" dirty="0"/>
              <a:t> в </a:t>
            </a:r>
            <a:endParaRPr lang="ru-RU" sz="1200" dirty="0" smtClean="0"/>
          </a:p>
          <a:p>
            <a:r>
              <a:rPr lang="ru-RU" sz="1200" dirty="0" err="1" smtClean="0"/>
              <a:t>життєво</a:t>
            </a:r>
            <a:r>
              <a:rPr lang="ru-RU" sz="1200" dirty="0" smtClean="0"/>
              <a:t> </a:t>
            </a:r>
            <a:r>
              <a:rPr lang="ru-RU" sz="1200" dirty="0" err="1"/>
              <a:t>важливі</a:t>
            </a:r>
            <a:r>
              <a:rPr lang="ru-RU" sz="1200" dirty="0"/>
              <a:t> - </a:t>
            </a:r>
            <a:r>
              <a:rPr lang="ru-RU" sz="1200" dirty="0" err="1"/>
              <a:t>мозок</a:t>
            </a:r>
            <a:r>
              <a:rPr lang="ru-RU" sz="1200" dirty="0"/>
              <a:t>, </a:t>
            </a:r>
            <a:r>
              <a:rPr lang="ru-RU" sz="1200" dirty="0" err="1"/>
              <a:t>легені</a:t>
            </a:r>
            <a:r>
              <a:rPr lang="ru-RU" sz="1200" dirty="0"/>
              <a:t>, </a:t>
            </a:r>
            <a:r>
              <a:rPr lang="ru-RU" sz="1200" dirty="0" err="1"/>
              <a:t>серце</a:t>
            </a:r>
            <a:r>
              <a:rPr lang="ru-RU" sz="1200" dirty="0"/>
              <a:t>.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нестачі</a:t>
            </a:r>
            <a:r>
              <a:rPr lang="ru-RU" sz="1200" dirty="0"/>
              <a:t> </a:t>
            </a:r>
            <a:r>
              <a:rPr lang="ru-RU" sz="1200" dirty="0" err="1"/>
              <a:t>кисню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наступає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ядуха</a:t>
            </a:r>
            <a:r>
              <a:rPr lang="ru-RU" sz="1200" dirty="0"/>
              <a:t>. І </a:t>
            </a:r>
            <a:r>
              <a:rPr lang="ru-RU" sz="1200" dirty="0" err="1"/>
              <a:t>якщо</a:t>
            </a:r>
            <a:r>
              <a:rPr lang="ru-RU" sz="1200" dirty="0"/>
              <a:t> 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r>
              <a:rPr lang="ru-RU" sz="1200" dirty="0" err="1"/>
              <a:t>дихаєте</a:t>
            </a:r>
            <a:r>
              <a:rPr lang="ru-RU" sz="1200" dirty="0"/>
              <a:t> </a:t>
            </a:r>
            <a:r>
              <a:rPr lang="ru-RU" sz="1200" dirty="0" err="1"/>
              <a:t>повітрям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високим</a:t>
            </a:r>
            <a:r>
              <a:rPr lang="ru-RU" sz="1200" dirty="0"/>
              <a:t> </a:t>
            </a:r>
            <a:r>
              <a:rPr lang="ru-RU" sz="1200" dirty="0" err="1"/>
              <a:t>вмістом</a:t>
            </a:r>
            <a:r>
              <a:rPr lang="ru-RU" sz="1200" dirty="0"/>
              <a:t> чадного газу, то </a:t>
            </a:r>
            <a:endParaRPr lang="ru-RU" sz="1200" dirty="0" smtClean="0"/>
          </a:p>
          <a:p>
            <a:r>
              <a:rPr lang="ru-RU" sz="1200" dirty="0" smtClean="0"/>
              <a:t>смерть </a:t>
            </a:r>
            <a:r>
              <a:rPr lang="ru-RU" sz="1200" dirty="0" err="1"/>
              <a:t>може</a:t>
            </a:r>
            <a:r>
              <a:rPr lang="ru-RU" sz="1200" dirty="0"/>
              <a:t> </a:t>
            </a:r>
            <a:r>
              <a:rPr lang="ru-RU" sz="1200" dirty="0" err="1"/>
              <a:t>відбутися</a:t>
            </a:r>
            <a:r>
              <a:rPr lang="ru-RU" sz="1200" dirty="0"/>
              <a:t> через </a:t>
            </a:r>
            <a:r>
              <a:rPr lang="ru-RU" sz="1200" dirty="0" err="1"/>
              <a:t>кілька</a:t>
            </a:r>
            <a:r>
              <a:rPr lang="ru-RU" sz="1200" dirty="0"/>
              <a:t> </a:t>
            </a:r>
            <a:r>
              <a:rPr lang="ru-RU" sz="1200" dirty="0" err="1"/>
              <a:t>хвилин</a:t>
            </a:r>
            <a:r>
              <a:rPr lang="ru-RU" sz="1200" dirty="0"/>
              <a:t>. Ось </a:t>
            </a:r>
            <a:r>
              <a:rPr lang="ru-RU" sz="1200" dirty="0" err="1"/>
              <a:t>чому</a:t>
            </a:r>
            <a:r>
              <a:rPr lang="ru-RU" sz="1200" dirty="0"/>
              <a:t> </a:t>
            </a:r>
            <a:r>
              <a:rPr lang="ru-RU" sz="1200" dirty="0" err="1"/>
              <a:t>дуже</a:t>
            </a:r>
            <a:r>
              <a:rPr lang="ru-RU" sz="1200" dirty="0"/>
              <a:t> </a:t>
            </a:r>
            <a:r>
              <a:rPr lang="ru-RU" sz="1200" dirty="0" err="1"/>
              <a:t>важливо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smtClean="0"/>
              <a:t>знати </a:t>
            </a:r>
            <a:r>
              <a:rPr lang="ru-RU" sz="1200" dirty="0" err="1"/>
              <a:t>симптоми</a:t>
            </a:r>
            <a:r>
              <a:rPr lang="ru-RU" sz="1200" dirty="0"/>
              <a:t> </a:t>
            </a:r>
            <a:r>
              <a:rPr lang="ru-RU" sz="1200" dirty="0" err="1"/>
              <a:t>отруєння</a:t>
            </a:r>
            <a:r>
              <a:rPr lang="ru-RU" sz="1200" dirty="0"/>
              <a:t> </a:t>
            </a:r>
            <a:r>
              <a:rPr lang="ru-RU" sz="1200" dirty="0" err="1"/>
              <a:t>чадним</a:t>
            </a:r>
            <a:r>
              <a:rPr lang="ru-RU" sz="1200" dirty="0"/>
              <a:t> газом, а </a:t>
            </a:r>
            <a:r>
              <a:rPr lang="ru-RU" sz="1200" dirty="0" err="1"/>
              <a:t>також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слід</a:t>
            </a:r>
            <a:r>
              <a:rPr lang="ru-RU" sz="1200" dirty="0"/>
              <a:t> </a:t>
            </a:r>
            <a:r>
              <a:rPr lang="ru-RU" sz="1200" dirty="0" err="1"/>
              <a:t>робити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err="1" smtClean="0"/>
              <a:t>якщо</a:t>
            </a:r>
            <a:r>
              <a:rPr lang="ru-RU" sz="1200" dirty="0" smtClean="0"/>
              <a:t> </a:t>
            </a:r>
            <a:r>
              <a:rPr lang="ru-RU" sz="1200" dirty="0"/>
              <a:t>у Вас </a:t>
            </a:r>
            <a:r>
              <a:rPr lang="ru-RU" sz="1200" dirty="0" err="1"/>
              <a:t>або</a:t>
            </a:r>
            <a:r>
              <a:rPr lang="ru-RU" sz="1200" dirty="0"/>
              <a:t> у </a:t>
            </a:r>
            <a:r>
              <a:rPr lang="ru-RU" sz="1200" dirty="0" err="1"/>
              <a:t>членів</a:t>
            </a:r>
            <a:r>
              <a:rPr lang="ru-RU" sz="1200" dirty="0"/>
              <a:t> </a:t>
            </a:r>
            <a:r>
              <a:rPr lang="ru-RU" sz="1200" dirty="0" err="1"/>
              <a:t>Вашої</a:t>
            </a:r>
            <a:r>
              <a:rPr lang="ru-RU" sz="1200" dirty="0"/>
              <a:t> </a:t>
            </a:r>
            <a:r>
              <a:rPr lang="ru-RU" sz="1200" dirty="0" err="1"/>
              <a:t>родини</a:t>
            </a:r>
            <a:r>
              <a:rPr lang="ru-RU" sz="1200" dirty="0"/>
              <a:t> </a:t>
            </a:r>
            <a:r>
              <a:rPr lang="ru-RU" sz="1200" dirty="0" err="1"/>
              <a:t>з'явилися</a:t>
            </a:r>
            <a:r>
              <a:rPr lang="ru-RU" sz="1200" dirty="0"/>
              <a:t> </a:t>
            </a:r>
            <a:r>
              <a:rPr lang="ru-RU" sz="1200" dirty="0" err="1"/>
              <a:t>ці</a:t>
            </a:r>
            <a:r>
              <a:rPr lang="ru-RU" sz="1200" dirty="0"/>
              <a:t> </a:t>
            </a:r>
            <a:r>
              <a:rPr lang="ru-RU" sz="1200" dirty="0" err="1"/>
              <a:t>симптоми</a:t>
            </a:r>
            <a:r>
              <a:rPr lang="ru-RU" sz="1200" dirty="0"/>
              <a:t>, </a:t>
            </a:r>
            <a:r>
              <a:rPr lang="ru-RU" sz="1200" dirty="0" err="1"/>
              <a:t>і</a:t>
            </a:r>
            <a:r>
              <a:rPr lang="ru-RU" sz="1200" dirty="0"/>
              <a:t> як </a:t>
            </a:r>
            <a:endParaRPr lang="ru-RU" sz="1200" dirty="0" smtClean="0"/>
          </a:p>
          <a:p>
            <a:r>
              <a:rPr lang="ru-RU" sz="1200" dirty="0" err="1" smtClean="0"/>
              <a:t>попередити</a:t>
            </a:r>
            <a:r>
              <a:rPr lang="ru-RU" sz="1200" dirty="0" smtClean="0"/>
              <a:t> </a:t>
            </a:r>
            <a:r>
              <a:rPr lang="ru-RU" sz="1200" dirty="0" err="1"/>
              <a:t>такі</a:t>
            </a:r>
            <a:r>
              <a:rPr lang="ru-RU" sz="1200" dirty="0"/>
              <a:t> </a:t>
            </a:r>
            <a:r>
              <a:rPr lang="ru-RU" sz="1200" dirty="0" err="1"/>
              <a:t>випадки</a:t>
            </a:r>
            <a:r>
              <a:rPr lang="ru-RU" sz="1200" dirty="0"/>
              <a:t>.</a:t>
            </a:r>
            <a:endParaRPr lang="ru-RU" sz="1200" dirty="0" smtClean="0"/>
          </a:p>
          <a:p>
            <a:endParaRPr lang="ru-RU" dirty="0"/>
          </a:p>
        </p:txBody>
      </p:sp>
      <p:pic>
        <p:nvPicPr>
          <p:cNvPr id="3" name="Рисунок 2" descr="meddop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161" y="71414"/>
            <a:ext cx="3229839" cy="4929198"/>
          </a:xfrm>
          <a:prstGeom prst="rect">
            <a:avLst/>
          </a:prstGeom>
        </p:spPr>
      </p:pic>
      <p:pic>
        <p:nvPicPr>
          <p:cNvPr id="4" name="Рисунок 3" descr="ris6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3977275"/>
            <a:ext cx="2657469" cy="288072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/>
              <a:t>Симптоми</a:t>
            </a:r>
            <a:r>
              <a:rPr lang="ru-RU" sz="1400" b="1" dirty="0"/>
              <a:t> </a:t>
            </a:r>
            <a:r>
              <a:rPr lang="ru-RU" sz="1400" b="1" dirty="0" err="1"/>
              <a:t>отруєння</a:t>
            </a:r>
            <a:r>
              <a:rPr lang="ru-RU" sz="1400" b="1" dirty="0"/>
              <a:t> </a:t>
            </a:r>
            <a:r>
              <a:rPr lang="ru-RU" sz="1400" b="1" dirty="0" err="1"/>
              <a:t>чадним</a:t>
            </a:r>
            <a:r>
              <a:rPr lang="ru-RU" sz="1400" b="1" dirty="0"/>
              <a:t> газом</a:t>
            </a:r>
          </a:p>
          <a:p>
            <a:r>
              <a:rPr lang="ru-RU" sz="1200" dirty="0" err="1"/>
              <a:t>Ранні</a:t>
            </a:r>
            <a:r>
              <a:rPr lang="ru-RU" sz="1200" dirty="0"/>
              <a:t> </a:t>
            </a:r>
            <a:r>
              <a:rPr lang="ru-RU" sz="1200" dirty="0" err="1"/>
              <a:t>симптоми</a:t>
            </a:r>
            <a:r>
              <a:rPr lang="ru-RU" sz="1200" dirty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тяжкість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пульсація</a:t>
            </a:r>
            <a:r>
              <a:rPr lang="ru-RU" sz="1200" dirty="0"/>
              <a:t> в </a:t>
            </a:r>
            <a:r>
              <a:rPr lang="ru-RU" sz="1200" dirty="0" err="1"/>
              <a:t>голові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головний</a:t>
            </a:r>
            <a:r>
              <a:rPr lang="ru-RU" sz="1200" dirty="0"/>
              <a:t> </a:t>
            </a:r>
            <a:r>
              <a:rPr lang="ru-RU" sz="1200" dirty="0" err="1"/>
              <a:t>біль</a:t>
            </a:r>
            <a:r>
              <a:rPr lang="ru-RU" sz="1200" dirty="0"/>
              <a:t> (голова як </a:t>
            </a:r>
            <a:r>
              <a:rPr lang="ru-RU" sz="1200" dirty="0" err="1"/>
              <a:t>би</a:t>
            </a:r>
            <a:r>
              <a:rPr lang="ru-RU" sz="1200" dirty="0"/>
              <a:t> «</a:t>
            </a:r>
            <a:r>
              <a:rPr lang="ru-RU" sz="1200" dirty="0" err="1"/>
              <a:t>стягнута</a:t>
            </a:r>
            <a:r>
              <a:rPr lang="ru-RU" sz="1200" dirty="0"/>
              <a:t> обручем»);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шум у </a:t>
            </a:r>
            <a:r>
              <a:rPr lang="ru-RU" sz="1200" dirty="0" err="1"/>
              <a:t>вухах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потемніння</a:t>
            </a:r>
            <a:r>
              <a:rPr lang="ru-RU" sz="1200" dirty="0"/>
              <a:t> в очах;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тремтіння</a:t>
            </a:r>
            <a:r>
              <a:rPr lang="ru-RU" sz="1200" dirty="0"/>
              <a:t> у </a:t>
            </a:r>
            <a:r>
              <a:rPr lang="ru-RU" sz="1200" dirty="0" err="1"/>
              <a:t>всьому</a:t>
            </a:r>
            <a:r>
              <a:rPr lang="ru-RU" sz="1200" dirty="0"/>
              <a:t> </a:t>
            </a:r>
            <a:r>
              <a:rPr lang="ru-RU" sz="1200" dirty="0" err="1"/>
              <a:t>тілі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запаморочення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нудота</a:t>
            </a:r>
            <a:r>
              <a:rPr lang="ru-RU" sz="1200" dirty="0"/>
              <a:t>, </a:t>
            </a:r>
            <a:r>
              <a:rPr lang="ru-RU" sz="1200" dirty="0" err="1"/>
              <a:t>блювання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оглушення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Якщо</a:t>
            </a:r>
            <a:r>
              <a:rPr lang="ru-RU" sz="1200" dirty="0"/>
              <a:t> у Вас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ці</a:t>
            </a:r>
            <a:r>
              <a:rPr lang="ru-RU" sz="1200" dirty="0"/>
              <a:t> </a:t>
            </a:r>
            <a:r>
              <a:rPr lang="ru-RU" sz="1200" dirty="0" err="1"/>
              <a:t>симптоми</a:t>
            </a:r>
            <a:r>
              <a:rPr lang="ru-RU" sz="1200" dirty="0"/>
              <a:t>,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є</a:t>
            </a:r>
            <a:r>
              <a:rPr lang="ru-RU" sz="1200" dirty="0"/>
              <a:t> </a:t>
            </a:r>
            <a:r>
              <a:rPr lang="ru-RU" sz="1200" dirty="0" err="1"/>
              <a:t>ймовірність</a:t>
            </a:r>
            <a:r>
              <a:rPr lang="ru-RU" sz="1200" dirty="0"/>
              <a:t> того, </a:t>
            </a:r>
            <a:r>
              <a:rPr lang="ru-RU" sz="1200" dirty="0" err="1"/>
              <a:t>що</a:t>
            </a:r>
            <a:r>
              <a:rPr lang="ru-RU" sz="1200" dirty="0"/>
              <a:t> вони могли </a:t>
            </a:r>
            <a:r>
              <a:rPr lang="ru-RU" sz="1200" dirty="0" smtClean="0"/>
              <a:t>бути</a:t>
            </a:r>
          </a:p>
          <a:p>
            <a:r>
              <a:rPr lang="ru-RU" sz="1200" dirty="0" err="1" smtClean="0"/>
              <a:t>викликані</a:t>
            </a:r>
            <a:r>
              <a:rPr lang="ru-RU" sz="1200" dirty="0" smtClean="0"/>
              <a:t> </a:t>
            </a:r>
            <a:r>
              <a:rPr lang="ru-RU" sz="1200" dirty="0" err="1"/>
              <a:t>отруєнням</a:t>
            </a:r>
            <a:r>
              <a:rPr lang="ru-RU" sz="1200" dirty="0"/>
              <a:t> </a:t>
            </a:r>
            <a:r>
              <a:rPr lang="ru-RU" sz="1200" dirty="0" err="1"/>
              <a:t>чадним</a:t>
            </a:r>
            <a:r>
              <a:rPr lang="ru-RU" sz="1200" dirty="0"/>
              <a:t> газом, </a:t>
            </a:r>
            <a:r>
              <a:rPr lang="ru-RU" sz="1200" dirty="0" err="1"/>
              <a:t>відразу</a:t>
            </a:r>
            <a:r>
              <a:rPr lang="ru-RU" sz="1200" dirty="0"/>
              <a:t> ж </a:t>
            </a:r>
            <a:r>
              <a:rPr lang="ru-RU" sz="1200" dirty="0" err="1"/>
              <a:t>залишіть</a:t>
            </a:r>
            <a:r>
              <a:rPr lang="ru-RU" sz="1200" dirty="0"/>
              <a:t> </a:t>
            </a:r>
            <a:r>
              <a:rPr lang="ru-RU" sz="1200" dirty="0" err="1" smtClean="0"/>
              <a:t>приміщення</a:t>
            </a:r>
            <a:endParaRPr lang="ru-RU" sz="1200" dirty="0" smtClean="0"/>
          </a:p>
          <a:p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/>
              <a:t>викличте</a:t>
            </a:r>
            <a:r>
              <a:rPr lang="ru-RU" sz="1200" dirty="0"/>
              <a:t> </a:t>
            </a:r>
            <a:r>
              <a:rPr lang="ru-RU" sz="1200" dirty="0" err="1"/>
              <a:t>швидку</a:t>
            </a:r>
            <a:r>
              <a:rPr lang="ru-RU" sz="1200" dirty="0"/>
              <a:t> </a:t>
            </a:r>
            <a:r>
              <a:rPr lang="ru-RU" sz="1200" dirty="0" err="1"/>
              <a:t>медичну</a:t>
            </a:r>
            <a:r>
              <a:rPr lang="ru-RU" sz="1200" dirty="0"/>
              <a:t> </a:t>
            </a:r>
            <a:r>
              <a:rPr lang="ru-RU" sz="1200" dirty="0" err="1"/>
              <a:t>допомогу</a:t>
            </a:r>
            <a:r>
              <a:rPr lang="ru-RU" sz="1200" dirty="0"/>
              <a:t> за телефоном «03». </a:t>
            </a:r>
            <a:r>
              <a:rPr lang="ru-RU" sz="1200" dirty="0" err="1"/>
              <a:t>Якщо</a:t>
            </a:r>
            <a:r>
              <a:rPr lang="ru-RU" sz="1200" dirty="0"/>
              <a:t> 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endParaRPr lang="ru-RU" sz="1200" dirty="0" smtClean="0"/>
          </a:p>
          <a:p>
            <a:r>
              <a:rPr lang="ru-RU" sz="1200" dirty="0" err="1" smtClean="0"/>
              <a:t>продовжите</a:t>
            </a:r>
            <a:r>
              <a:rPr lang="ru-RU" sz="1200" dirty="0" smtClean="0"/>
              <a:t> </a:t>
            </a:r>
            <a:r>
              <a:rPr lang="ru-RU" sz="1200" dirty="0" err="1"/>
              <a:t>дихати</a:t>
            </a:r>
            <a:r>
              <a:rPr lang="ru-RU" sz="1200" dirty="0"/>
              <a:t> </a:t>
            </a:r>
            <a:r>
              <a:rPr lang="ru-RU" sz="1200" dirty="0" err="1"/>
              <a:t>димом</a:t>
            </a:r>
            <a:r>
              <a:rPr lang="ru-RU" sz="1200" dirty="0"/>
              <a:t>, </a:t>
            </a:r>
            <a:r>
              <a:rPr lang="ru-RU" sz="1200" dirty="0" err="1"/>
              <a:t>Ви</a:t>
            </a:r>
            <a:r>
              <a:rPr lang="ru-RU" sz="1200" dirty="0"/>
              <a:t> можете </a:t>
            </a:r>
            <a:r>
              <a:rPr lang="ru-RU" sz="1200" dirty="0" err="1"/>
              <a:t>втратити</a:t>
            </a:r>
            <a:r>
              <a:rPr lang="ru-RU" sz="1200" dirty="0"/>
              <a:t> </a:t>
            </a:r>
            <a:r>
              <a:rPr lang="ru-RU" sz="1200" dirty="0" err="1"/>
              <a:t>свідомість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померти</a:t>
            </a:r>
            <a:r>
              <a:rPr lang="ru-RU" sz="1200" dirty="0"/>
              <a:t>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err="1"/>
              <a:t>Симптоми</a:t>
            </a:r>
            <a:r>
              <a:rPr lang="ru-RU" sz="1200" dirty="0"/>
              <a:t> </a:t>
            </a:r>
            <a:r>
              <a:rPr lang="ru-RU" sz="1200" dirty="0" err="1"/>
              <a:t>отруєння</a:t>
            </a:r>
            <a:r>
              <a:rPr lang="ru-RU" sz="1200" dirty="0"/>
              <a:t> </a:t>
            </a:r>
            <a:r>
              <a:rPr lang="ru-RU" sz="1200" dirty="0" err="1"/>
              <a:t>чадним</a:t>
            </a:r>
            <a:r>
              <a:rPr lang="ru-RU" sz="1200" dirty="0"/>
              <a:t> газом </a:t>
            </a:r>
            <a:r>
              <a:rPr lang="ru-RU" sz="1200" dirty="0" err="1"/>
              <a:t>можуть</a:t>
            </a:r>
            <a:r>
              <a:rPr lang="ru-RU" sz="1200" dirty="0"/>
              <a:t> </a:t>
            </a:r>
            <a:r>
              <a:rPr lang="ru-RU" sz="1200" dirty="0" err="1"/>
              <a:t>з'явитися</a:t>
            </a:r>
            <a:r>
              <a:rPr lang="ru-RU" sz="1200" dirty="0"/>
              <a:t> </a:t>
            </a:r>
            <a:r>
              <a:rPr lang="ru-RU" sz="1200" dirty="0" err="1"/>
              <a:t>раптово</a:t>
            </a:r>
            <a:r>
              <a:rPr lang="ru-RU" sz="1200" dirty="0"/>
              <a:t>, а </a:t>
            </a:r>
            <a:r>
              <a:rPr lang="ru-RU" sz="1200" dirty="0" err="1"/>
              <a:t>можуть</a:t>
            </a:r>
            <a:r>
              <a:rPr lang="ru-RU" sz="1200" dirty="0"/>
              <a:t> </a:t>
            </a:r>
            <a:r>
              <a:rPr lang="ru-RU" sz="1200" dirty="0" err="1"/>
              <a:t>з'являтися</a:t>
            </a:r>
            <a:r>
              <a:rPr lang="ru-RU" sz="1200" dirty="0"/>
              <a:t> </a:t>
            </a:r>
            <a:r>
              <a:rPr lang="ru-RU" sz="1200" dirty="0" err="1"/>
              <a:t>поволі</a:t>
            </a:r>
            <a:r>
              <a:rPr lang="ru-RU" sz="1200" dirty="0"/>
              <a:t>, </a:t>
            </a:r>
            <a:r>
              <a:rPr lang="ru-RU" sz="1200" dirty="0" err="1"/>
              <a:t>протягом</a:t>
            </a:r>
            <a:r>
              <a:rPr lang="ru-RU" sz="1200" dirty="0"/>
              <a:t> </a:t>
            </a:r>
            <a:r>
              <a:rPr lang="ru-RU" sz="1200" dirty="0" err="1"/>
              <a:t>тривалого</a:t>
            </a:r>
            <a:r>
              <a:rPr lang="ru-RU" sz="1200" dirty="0"/>
              <a:t> </a:t>
            </a:r>
            <a:r>
              <a:rPr lang="ru-RU" sz="1200" dirty="0" err="1"/>
              <a:t>періоду</a:t>
            </a:r>
            <a:r>
              <a:rPr lang="ru-RU" sz="1200" dirty="0"/>
              <a:t> часу. </a:t>
            </a:r>
            <a:r>
              <a:rPr lang="ru-RU" sz="1200" dirty="0" err="1"/>
              <a:t>Вдихання</a:t>
            </a:r>
            <a:r>
              <a:rPr lang="ru-RU" sz="1200" dirty="0"/>
              <a:t> </a:t>
            </a:r>
            <a:r>
              <a:rPr lang="ru-RU" sz="1200" dirty="0" err="1"/>
              <a:t>повітря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низькою</a:t>
            </a:r>
            <a:r>
              <a:rPr lang="ru-RU" sz="1200" dirty="0"/>
              <a:t> </a:t>
            </a:r>
            <a:r>
              <a:rPr lang="ru-RU" sz="1200" dirty="0" err="1"/>
              <a:t>концентрацією</a:t>
            </a:r>
            <a:r>
              <a:rPr lang="ru-RU" sz="1200" dirty="0"/>
              <a:t> чадного газу </a:t>
            </a:r>
            <a:r>
              <a:rPr lang="ru-RU" sz="1200" dirty="0" err="1"/>
              <a:t>протягом</a:t>
            </a:r>
            <a:r>
              <a:rPr lang="ru-RU" sz="1200" dirty="0"/>
              <a:t> </a:t>
            </a:r>
            <a:r>
              <a:rPr lang="ru-RU" sz="1200" dirty="0" err="1"/>
              <a:t>тривалого</a:t>
            </a:r>
            <a:r>
              <a:rPr lang="ru-RU" sz="1200" dirty="0"/>
              <a:t> </a:t>
            </a:r>
            <a:r>
              <a:rPr lang="ru-RU" sz="1200" dirty="0" err="1"/>
              <a:t>періоду</a:t>
            </a:r>
            <a:r>
              <a:rPr lang="ru-RU" sz="1200" dirty="0"/>
              <a:t> часу </a:t>
            </a:r>
            <a:r>
              <a:rPr lang="ru-RU" sz="1200" dirty="0" err="1"/>
              <a:t>може</a:t>
            </a:r>
            <a:r>
              <a:rPr lang="ru-RU" sz="1200" dirty="0"/>
              <a:t> </a:t>
            </a:r>
            <a:r>
              <a:rPr lang="ru-RU" sz="1200" dirty="0" err="1"/>
              <a:t>викликати</a:t>
            </a:r>
            <a:r>
              <a:rPr lang="ru-RU" sz="1200" dirty="0"/>
              <a:t> </a:t>
            </a:r>
            <a:r>
              <a:rPr lang="ru-RU" sz="1200" dirty="0" err="1"/>
              <a:t>серйозні</a:t>
            </a:r>
            <a:r>
              <a:rPr lang="ru-RU" sz="1200" dirty="0"/>
              <a:t> </a:t>
            </a:r>
            <a:r>
              <a:rPr lang="ru-RU" sz="1200" dirty="0" err="1"/>
              <a:t>проблеми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серцем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пошкодження</a:t>
            </a:r>
            <a:r>
              <a:rPr lang="ru-RU" sz="1200" dirty="0"/>
              <a:t> </a:t>
            </a:r>
            <a:r>
              <a:rPr lang="ru-RU" sz="1200" dirty="0" err="1"/>
              <a:t>мозку</a:t>
            </a:r>
            <a:r>
              <a:rPr lang="ru-RU" sz="1200" dirty="0"/>
              <a:t>. </a:t>
            </a:r>
            <a:r>
              <a:rPr lang="ru-RU" sz="1200" dirty="0" err="1"/>
              <a:t>Зверніться</a:t>
            </a:r>
            <a:r>
              <a:rPr lang="ru-RU" sz="1200" dirty="0"/>
              <a:t> до </a:t>
            </a:r>
            <a:r>
              <a:rPr lang="ru-RU" sz="1200" dirty="0" err="1"/>
              <a:t>лікаря</a:t>
            </a:r>
            <a:r>
              <a:rPr lang="ru-RU" sz="1200" dirty="0"/>
              <a:t>, </a:t>
            </a:r>
            <a:r>
              <a:rPr lang="ru-RU" sz="1200" dirty="0" err="1"/>
              <a:t>якщо</a:t>
            </a:r>
            <a:r>
              <a:rPr lang="ru-RU" sz="1200" dirty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у Вас </a:t>
            </a:r>
            <a:r>
              <a:rPr lang="ru-RU" sz="1200" dirty="0" err="1"/>
              <a:t>з'являються</a:t>
            </a:r>
            <a:r>
              <a:rPr lang="ru-RU" sz="1200" dirty="0"/>
              <a:t> </a:t>
            </a:r>
            <a:r>
              <a:rPr lang="ru-RU" sz="1200" dirty="0" err="1"/>
              <a:t>задишка</a:t>
            </a:r>
            <a:r>
              <a:rPr lang="ru-RU" sz="1200" dirty="0"/>
              <a:t>, </a:t>
            </a:r>
            <a:r>
              <a:rPr lang="ru-RU" sz="1200" dirty="0" err="1"/>
              <a:t>серцебиття</a:t>
            </a:r>
            <a:r>
              <a:rPr lang="ru-RU" sz="1200" dirty="0"/>
              <a:t>, шум у </a:t>
            </a:r>
            <a:r>
              <a:rPr lang="ru-RU" sz="1200" dirty="0" err="1"/>
              <a:t>вухах</a:t>
            </a:r>
            <a:r>
              <a:rPr lang="ru-RU" sz="1200" dirty="0"/>
              <a:t>, </a:t>
            </a:r>
            <a:r>
              <a:rPr lang="ru-RU" sz="1200" dirty="0" err="1"/>
              <a:t>нудота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головний</a:t>
            </a:r>
            <a:r>
              <a:rPr lang="ru-RU" sz="1200" dirty="0"/>
              <a:t> </a:t>
            </a:r>
            <a:r>
              <a:rPr lang="ru-RU" sz="1200" dirty="0" err="1"/>
              <a:t>біль</a:t>
            </a:r>
            <a:r>
              <a:rPr lang="ru-RU" sz="1200" dirty="0"/>
              <a:t>, коли 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r>
              <a:rPr lang="ru-RU" sz="1200" dirty="0" err="1"/>
              <a:t>знаходитесь</a:t>
            </a:r>
            <a:r>
              <a:rPr lang="ru-RU" sz="1200" dirty="0"/>
              <a:t> в </a:t>
            </a:r>
            <a:r>
              <a:rPr lang="ru-RU" sz="1200" dirty="0" err="1"/>
              <a:t>приміщенні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r>
              <a:rPr lang="ru-RU" sz="1200" dirty="0" err="1"/>
              <a:t>відчуваєте</a:t>
            </a:r>
            <a:r>
              <a:rPr lang="ru-RU" sz="1200" dirty="0"/>
              <a:t> себе </a:t>
            </a:r>
            <a:r>
              <a:rPr lang="ru-RU" sz="1200" dirty="0" err="1"/>
              <a:t>краще</a:t>
            </a:r>
            <a:r>
              <a:rPr lang="ru-RU" sz="1200" dirty="0"/>
              <a:t>, коли 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r>
              <a:rPr lang="ru-RU" sz="1200" dirty="0" err="1"/>
              <a:t>залишаєте</a:t>
            </a:r>
            <a:r>
              <a:rPr lang="ru-RU" sz="1200" dirty="0"/>
              <a:t> </a:t>
            </a:r>
            <a:r>
              <a:rPr lang="ru-RU" sz="1200" dirty="0" err="1"/>
              <a:t>приміщення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гірше</a:t>
            </a:r>
            <a:r>
              <a:rPr lang="ru-RU" sz="1200" dirty="0"/>
              <a:t>, </a:t>
            </a:r>
            <a:r>
              <a:rPr lang="ru-RU" sz="1200" dirty="0" err="1"/>
              <a:t>коли</a:t>
            </a:r>
            <a:r>
              <a:rPr lang="ru-RU" sz="1200" dirty="0"/>
              <a:t> </a:t>
            </a:r>
            <a:r>
              <a:rPr lang="ru-RU" sz="1200" dirty="0" err="1"/>
              <a:t>Ви</a:t>
            </a:r>
            <a:r>
              <a:rPr lang="ru-RU" sz="1200" dirty="0"/>
              <a:t> </a:t>
            </a:r>
            <a:r>
              <a:rPr lang="ru-RU" sz="1200" dirty="0" err="1"/>
              <a:t>знову</a:t>
            </a:r>
            <a:r>
              <a:rPr lang="ru-RU" sz="1200" dirty="0"/>
              <a:t> </a:t>
            </a:r>
            <a:r>
              <a:rPr lang="ru-RU" sz="1200" dirty="0" err="1" smtClean="0"/>
              <a:t>повертаєтеся</a:t>
            </a:r>
            <a:r>
              <a:rPr lang="ru-RU" sz="1200" dirty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ru-RU" sz="1200" dirty="0"/>
              <a:t>    </a:t>
            </a:r>
            <a:r>
              <a:rPr lang="ru-RU" sz="1200" dirty="0" err="1"/>
              <a:t>інші</a:t>
            </a:r>
            <a:r>
              <a:rPr lang="ru-RU" sz="1200" dirty="0"/>
              <a:t> люди,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працюють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проживають</a:t>
            </a:r>
            <a:r>
              <a:rPr lang="ru-RU" sz="1200" dirty="0"/>
              <a:t> разом </a:t>
            </a:r>
            <a:r>
              <a:rPr lang="ru-RU" sz="1200" dirty="0" err="1"/>
              <a:t>з</a:t>
            </a:r>
            <a:r>
              <a:rPr lang="ru-RU" sz="1200" dirty="0"/>
              <a:t> Вами, </a:t>
            </a:r>
            <a:r>
              <a:rPr lang="ru-RU" sz="1200" dirty="0" err="1"/>
              <a:t>мають</a:t>
            </a:r>
            <a:r>
              <a:rPr lang="ru-RU" sz="1200" dirty="0"/>
              <a:t> </a:t>
            </a:r>
            <a:r>
              <a:rPr lang="ru-RU" sz="1200" dirty="0" err="1"/>
              <a:t>ті</a:t>
            </a:r>
            <a:r>
              <a:rPr lang="ru-RU" sz="1200" dirty="0"/>
              <a:t> ж </a:t>
            </a:r>
            <a:r>
              <a:rPr lang="ru-RU" sz="1200" dirty="0" err="1"/>
              <a:t>симптоми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Ви</a:t>
            </a:r>
            <a:r>
              <a:rPr lang="ru-RU" sz="1200" dirty="0"/>
              <a:t>.</a:t>
            </a:r>
          </a:p>
          <a:p>
            <a:endParaRPr lang="ru-RU" dirty="0"/>
          </a:p>
        </p:txBody>
      </p:sp>
      <p:pic>
        <p:nvPicPr>
          <p:cNvPr id="3" name="Рисунок 2" descr="1047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0"/>
            <a:ext cx="4357686" cy="3106408"/>
          </a:xfrm>
          <a:prstGeom prst="rect">
            <a:avLst/>
          </a:prstGeom>
        </p:spPr>
      </p:pic>
      <p:pic>
        <p:nvPicPr>
          <p:cNvPr id="4" name="Рисунок 3" descr="BKG.1.01-510x7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3738564"/>
            <a:ext cx="2071670" cy="311943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06" y="214290"/>
            <a:ext cx="907259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/>
              <a:t>Ваші</a:t>
            </a:r>
            <a:r>
              <a:rPr lang="ru-RU" sz="1400" b="1" dirty="0"/>
              <a:t> </a:t>
            </a:r>
            <a:r>
              <a:rPr lang="ru-RU" sz="1400" b="1" dirty="0" err="1"/>
              <a:t>дії</a:t>
            </a:r>
            <a:r>
              <a:rPr lang="ru-RU" sz="1400" b="1" dirty="0"/>
              <a:t> при </a:t>
            </a:r>
            <a:r>
              <a:rPr lang="ru-RU" sz="1400" b="1" dirty="0" err="1"/>
              <a:t>наданні</a:t>
            </a:r>
            <a:r>
              <a:rPr lang="ru-RU" sz="1400" b="1" dirty="0"/>
              <a:t> ПЕРШОЇ ДОПОМОГИ</a:t>
            </a:r>
            <a:r>
              <a:rPr lang="ru-RU" sz="1400" dirty="0"/>
              <a:t>:</a:t>
            </a:r>
          </a:p>
          <a:p>
            <a:r>
              <a:rPr lang="ru-RU" sz="1200" dirty="0" err="1"/>
              <a:t>Якщо</a:t>
            </a:r>
            <a:r>
              <a:rPr lang="ru-RU" sz="1200" dirty="0"/>
              <a:t> Ваша </a:t>
            </a:r>
            <a:r>
              <a:rPr lang="ru-RU" sz="1200" dirty="0" err="1"/>
              <a:t>дитина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інші</a:t>
            </a:r>
            <a:r>
              <a:rPr lang="ru-RU" sz="1200" dirty="0"/>
              <a:t> члени </a:t>
            </a:r>
            <a:r>
              <a:rPr lang="ru-RU" sz="1200" dirty="0" err="1"/>
              <a:t>сім'ї</a:t>
            </a:r>
            <a:r>
              <a:rPr lang="ru-RU" sz="1200" dirty="0"/>
              <a:t> </a:t>
            </a:r>
            <a:r>
              <a:rPr lang="ru-RU" sz="1200" dirty="0" err="1"/>
              <a:t>мають</a:t>
            </a:r>
            <a:r>
              <a:rPr lang="ru-RU" sz="1200" dirty="0"/>
              <a:t> </a:t>
            </a:r>
            <a:r>
              <a:rPr lang="ru-RU" sz="1200" dirty="0" err="1"/>
              <a:t>вказані</a:t>
            </a:r>
            <a:r>
              <a:rPr lang="ru-RU" sz="1200" dirty="0"/>
              <a:t> </a:t>
            </a:r>
            <a:r>
              <a:rPr lang="ru-RU" sz="1200" dirty="0" err="1"/>
              <a:t>вище</a:t>
            </a:r>
            <a:r>
              <a:rPr lang="ru-RU" sz="1200" dirty="0"/>
              <a:t> </a:t>
            </a:r>
            <a:r>
              <a:rPr lang="ru-RU" sz="1200" dirty="0" err="1"/>
              <a:t>ознаки</a:t>
            </a:r>
            <a:r>
              <a:rPr lang="ru-RU" sz="1200" dirty="0"/>
              <a:t> </a:t>
            </a:r>
            <a:r>
              <a:rPr lang="ru-RU" sz="1200" dirty="0" err="1"/>
              <a:t>отруєння</a:t>
            </a:r>
            <a:r>
              <a:rPr lang="ru-RU" sz="1200" dirty="0"/>
              <a:t> </a:t>
            </a:r>
            <a:r>
              <a:rPr lang="ru-RU" sz="1200" dirty="0" err="1"/>
              <a:t>чадним</a:t>
            </a:r>
            <a:r>
              <a:rPr lang="ru-RU" sz="1200" dirty="0"/>
              <a:t> газом, будьте </a:t>
            </a:r>
            <a:r>
              <a:rPr lang="ru-RU" sz="1200" dirty="0" err="1"/>
              <a:t>спокійні</a:t>
            </a:r>
            <a:r>
              <a:rPr lang="ru-RU" sz="1200" dirty="0"/>
              <a:t>, </a:t>
            </a:r>
            <a:r>
              <a:rPr lang="ru-RU" sz="1200" dirty="0" err="1"/>
              <a:t>але</a:t>
            </a:r>
            <a:r>
              <a:rPr lang="ru-RU" sz="1200" dirty="0"/>
              <a:t> </a:t>
            </a:r>
            <a:r>
              <a:rPr lang="ru-RU" sz="1200" dirty="0" err="1"/>
              <a:t>дій</a:t>
            </a:r>
            <a:r>
              <a:rPr lang="ru-RU" sz="1200" dirty="0"/>
              <a:t> </a:t>
            </a:r>
            <a:r>
              <a:rPr lang="ru-RU" sz="1200" dirty="0" err="1"/>
              <a:t>ті</a:t>
            </a:r>
            <a:r>
              <a:rPr lang="ru-RU" sz="1200" dirty="0"/>
              <a:t> </a:t>
            </a:r>
            <a:r>
              <a:rPr lang="ru-RU" sz="1200" dirty="0" err="1"/>
              <a:t>швидко</a:t>
            </a:r>
            <a:r>
              <a:rPr lang="ru-RU" sz="1200" dirty="0"/>
              <a:t>. НЕГАЙНО </a:t>
            </a:r>
            <a:r>
              <a:rPr lang="ru-RU" sz="1200" dirty="0" err="1"/>
              <a:t>виведіть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винесіть</a:t>
            </a:r>
            <a:r>
              <a:rPr lang="ru-RU" sz="1200" dirty="0"/>
              <a:t> </a:t>
            </a:r>
            <a:r>
              <a:rPr lang="ru-RU" sz="1200" dirty="0" err="1"/>
              <a:t>потерпілого</a:t>
            </a:r>
            <a:r>
              <a:rPr lang="ru-RU" sz="1200" dirty="0"/>
              <a:t> </a:t>
            </a:r>
            <a:r>
              <a:rPr lang="ru-RU" sz="1200" dirty="0" err="1"/>
              <a:t>із</a:t>
            </a:r>
            <a:r>
              <a:rPr lang="ru-RU" sz="1200" dirty="0"/>
              <a:t> </a:t>
            </a:r>
            <a:r>
              <a:rPr lang="ru-RU" sz="1200" dirty="0" err="1"/>
              <a:t>загазованої</a:t>
            </a:r>
            <a:r>
              <a:rPr lang="ru-RU" sz="1200" dirty="0"/>
              <a:t> </a:t>
            </a:r>
            <a:r>
              <a:rPr lang="ru-RU" sz="1200" dirty="0" err="1"/>
              <a:t>зони</a:t>
            </a:r>
            <a:r>
              <a:rPr lang="ru-RU" sz="1200" dirty="0"/>
              <a:t> (в теплу пору року - на </a:t>
            </a:r>
            <a:r>
              <a:rPr lang="ru-RU" sz="1200" dirty="0" err="1"/>
              <a:t>вулицю</a:t>
            </a:r>
            <a:r>
              <a:rPr lang="ru-RU" sz="1200" dirty="0"/>
              <a:t>, в </a:t>
            </a:r>
            <a:r>
              <a:rPr lang="ru-RU" sz="1200" dirty="0" err="1"/>
              <a:t>холодну</a:t>
            </a:r>
            <a:r>
              <a:rPr lang="ru-RU" sz="1200" dirty="0"/>
              <a:t> - </a:t>
            </a:r>
            <a:r>
              <a:rPr lang="ru-RU" sz="1200" dirty="0" err="1"/>
              <a:t>в</a:t>
            </a:r>
            <a:r>
              <a:rPr lang="ru-RU" sz="1200" dirty="0"/>
              <a:t> </a:t>
            </a:r>
            <a:r>
              <a:rPr lang="ru-RU" sz="1200" dirty="0" err="1"/>
              <a:t>провітрюваних</a:t>
            </a:r>
            <a:r>
              <a:rPr lang="ru-RU" sz="1200" dirty="0"/>
              <a:t> </a:t>
            </a:r>
            <a:r>
              <a:rPr lang="ru-RU" sz="1200" dirty="0" err="1"/>
              <a:t>кімнату</a:t>
            </a:r>
            <a:r>
              <a:rPr lang="ru-RU" sz="1200" dirty="0"/>
              <a:t>, на </a:t>
            </a:r>
            <a:r>
              <a:rPr lang="ru-RU" sz="1200" dirty="0" err="1"/>
              <a:t>сходову</a:t>
            </a:r>
            <a:r>
              <a:rPr lang="ru-RU" sz="1200" dirty="0"/>
              <a:t> </a:t>
            </a:r>
            <a:r>
              <a:rPr lang="ru-RU" sz="1200" dirty="0" err="1"/>
              <a:t>клітку</a:t>
            </a:r>
            <a:r>
              <a:rPr lang="ru-RU" sz="1200" dirty="0"/>
              <a:t>). </a:t>
            </a:r>
            <a:r>
              <a:rPr lang="ru-RU" sz="1200" dirty="0" err="1"/>
              <a:t>Розстебніть</a:t>
            </a:r>
            <a:r>
              <a:rPr lang="ru-RU" sz="1200" dirty="0"/>
              <a:t> </a:t>
            </a:r>
            <a:r>
              <a:rPr lang="ru-RU" sz="1200" dirty="0" err="1"/>
              <a:t>воріт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тиснучу</a:t>
            </a:r>
            <a:r>
              <a:rPr lang="ru-RU" sz="1200" dirty="0"/>
              <a:t> </a:t>
            </a:r>
            <a:r>
              <a:rPr lang="ru-RU" sz="1200" dirty="0" err="1"/>
              <a:t>одяг</a:t>
            </a:r>
            <a:r>
              <a:rPr lang="ru-RU" sz="1200" dirty="0"/>
              <a:t>. </a:t>
            </a:r>
            <a:r>
              <a:rPr lang="ru-RU" sz="1200" dirty="0" err="1"/>
              <a:t>Забезпечте</a:t>
            </a:r>
            <a:r>
              <a:rPr lang="ru-RU" sz="1200" dirty="0"/>
              <a:t> </a:t>
            </a:r>
            <a:r>
              <a:rPr lang="ru-RU" sz="1200" dirty="0" err="1"/>
              <a:t>спокій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безперервний</a:t>
            </a:r>
            <a:r>
              <a:rPr lang="ru-RU" sz="1200" dirty="0"/>
              <a:t> доступ </a:t>
            </a:r>
            <a:r>
              <a:rPr lang="ru-RU" sz="1200" dirty="0" err="1"/>
              <a:t>свіжого</a:t>
            </a:r>
            <a:r>
              <a:rPr lang="ru-RU" sz="1200" dirty="0"/>
              <a:t> </a:t>
            </a:r>
            <a:r>
              <a:rPr lang="ru-RU" sz="1200" dirty="0" err="1"/>
              <a:t>повітря</a:t>
            </a:r>
            <a:r>
              <a:rPr lang="ru-RU" sz="12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/>
              <a:t>    </a:t>
            </a:r>
            <a:r>
              <a:rPr lang="ru-RU" sz="1200" dirty="0" err="1"/>
              <a:t>Викличте</a:t>
            </a:r>
            <a:r>
              <a:rPr lang="ru-RU" sz="1200" dirty="0"/>
              <a:t> </a:t>
            </a:r>
            <a:r>
              <a:rPr lang="ru-RU" sz="1200" dirty="0" err="1"/>
              <a:t>швидку</a:t>
            </a:r>
            <a:r>
              <a:rPr lang="ru-RU" sz="1200" dirty="0"/>
              <a:t> </a:t>
            </a:r>
            <a:r>
              <a:rPr lang="ru-RU" sz="1200" dirty="0" err="1"/>
              <a:t>медичну</a:t>
            </a:r>
            <a:r>
              <a:rPr lang="ru-RU" sz="1200" dirty="0"/>
              <a:t> </a:t>
            </a:r>
            <a:r>
              <a:rPr lang="ru-RU" sz="1200" dirty="0" err="1"/>
              <a:t>допомогу</a:t>
            </a:r>
            <a:r>
              <a:rPr lang="ru-RU" sz="1200" dirty="0"/>
              <a:t> за телефоном «03».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/>
              <a:t>    </a:t>
            </a:r>
            <a:r>
              <a:rPr lang="ru-RU" sz="1200" dirty="0" err="1"/>
              <a:t>Розітріть</a:t>
            </a:r>
            <a:r>
              <a:rPr lang="ru-RU" sz="1200" dirty="0"/>
              <a:t> </a:t>
            </a:r>
            <a:r>
              <a:rPr lang="ru-RU" sz="1200" dirty="0" err="1"/>
              <a:t>енергійними</a:t>
            </a:r>
            <a:r>
              <a:rPr lang="ru-RU" sz="1200" dirty="0"/>
              <a:t> </a:t>
            </a:r>
            <a:r>
              <a:rPr lang="ru-RU" sz="1200" dirty="0" err="1"/>
              <a:t>рухами</a:t>
            </a:r>
            <a:r>
              <a:rPr lang="ru-RU" sz="1200" dirty="0"/>
              <a:t> </a:t>
            </a:r>
            <a:r>
              <a:rPr lang="ru-RU" sz="1200" dirty="0" err="1"/>
              <a:t>тіло</a:t>
            </a:r>
            <a:r>
              <a:rPr lang="ru-RU" sz="1200" dirty="0"/>
              <a:t> </a:t>
            </a:r>
            <a:r>
              <a:rPr lang="ru-RU" sz="1200" dirty="0" err="1"/>
              <a:t>постраждалого</a:t>
            </a:r>
            <a:r>
              <a:rPr lang="ru-RU" sz="12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/>
              <a:t>    На голову </a:t>
            </a:r>
            <a:r>
              <a:rPr lang="ru-RU" sz="1200" dirty="0" err="1"/>
              <a:t>і</a:t>
            </a:r>
            <a:r>
              <a:rPr lang="ru-RU" sz="1200" dirty="0"/>
              <a:t> груди </a:t>
            </a:r>
            <a:r>
              <a:rPr lang="ru-RU" sz="1200" dirty="0" err="1"/>
              <a:t>покладіть</a:t>
            </a:r>
            <a:r>
              <a:rPr lang="ru-RU" sz="1200" dirty="0"/>
              <a:t> </a:t>
            </a:r>
            <a:r>
              <a:rPr lang="ru-RU" sz="1200" dirty="0" err="1"/>
              <a:t>холодний</a:t>
            </a:r>
            <a:r>
              <a:rPr lang="ru-RU" sz="1200" dirty="0"/>
              <a:t> </a:t>
            </a:r>
            <a:r>
              <a:rPr lang="ru-RU" sz="1200" dirty="0" err="1"/>
              <a:t>компрес</a:t>
            </a:r>
            <a:r>
              <a:rPr lang="ru-RU" sz="12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200" dirty="0"/>
              <a:t>    </a:t>
            </a:r>
            <a:r>
              <a:rPr lang="ru-RU" sz="1200" dirty="0" err="1"/>
              <a:t>Якщо</a:t>
            </a:r>
            <a:r>
              <a:rPr lang="ru-RU" sz="1200" dirty="0"/>
              <a:t> </a:t>
            </a:r>
            <a:r>
              <a:rPr lang="ru-RU" sz="1200" dirty="0" err="1"/>
              <a:t>потерпілий</a:t>
            </a:r>
            <a:r>
              <a:rPr lang="ru-RU" sz="1200" dirty="0"/>
              <a:t> у </a:t>
            </a:r>
            <a:r>
              <a:rPr lang="ru-RU" sz="1200" dirty="0" err="1"/>
              <a:t>свідомості</a:t>
            </a:r>
            <a:r>
              <a:rPr lang="ru-RU" sz="1200" dirty="0"/>
              <a:t>, </a:t>
            </a:r>
            <a:r>
              <a:rPr lang="ru-RU" sz="1200" dirty="0" err="1"/>
              <a:t>напоїти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 теплим </a:t>
            </a:r>
            <a:r>
              <a:rPr lang="ru-RU" sz="1200" dirty="0" err="1"/>
              <a:t>чаєм</a:t>
            </a:r>
            <a:r>
              <a:rPr lang="ru-RU" sz="1200" dirty="0"/>
              <a:t>, </a:t>
            </a:r>
            <a:r>
              <a:rPr lang="ru-RU" sz="1200" dirty="0" err="1"/>
              <a:t>кавою</a:t>
            </a:r>
            <a:r>
              <a:rPr lang="ru-RU" sz="1200" dirty="0" smtClean="0"/>
              <a:t>.</a:t>
            </a:r>
          </a:p>
          <a:p>
            <a:r>
              <a:rPr lang="ru-RU" sz="1200" b="1" dirty="0" err="1"/>
              <a:t>Якщо</a:t>
            </a:r>
            <a:r>
              <a:rPr lang="ru-RU" sz="1200" b="1" dirty="0"/>
              <a:t> </a:t>
            </a:r>
            <a:r>
              <a:rPr lang="ru-RU" sz="1200" b="1" dirty="0" err="1"/>
              <a:t>потерпілий</a:t>
            </a:r>
            <a:r>
              <a:rPr lang="ru-RU" sz="1200" b="1" dirty="0"/>
              <a:t> без </a:t>
            </a:r>
            <a:r>
              <a:rPr lang="ru-RU" sz="1200" b="1" dirty="0" err="1"/>
              <a:t>свідомості</a:t>
            </a:r>
            <a:r>
              <a:rPr lang="ru-RU" sz="1200" b="1" dirty="0"/>
              <a:t>:</a:t>
            </a:r>
          </a:p>
          <a:p>
            <a:r>
              <a:rPr lang="ru-RU" sz="1200" dirty="0"/>
              <a:t>При </a:t>
            </a:r>
            <a:r>
              <a:rPr lang="ru-RU" sz="1200" dirty="0" err="1"/>
              <a:t>втраті</a:t>
            </a:r>
            <a:r>
              <a:rPr lang="ru-RU" sz="1200" dirty="0"/>
              <a:t> </a:t>
            </a:r>
            <a:r>
              <a:rPr lang="ru-RU" sz="1200" dirty="0" err="1"/>
              <a:t>свідомості</a:t>
            </a:r>
            <a:r>
              <a:rPr lang="ru-RU" sz="1200" dirty="0"/>
              <a:t>, </a:t>
            </a:r>
            <a:r>
              <a:rPr lang="ru-RU" sz="1200" dirty="0" err="1"/>
              <a:t>що</a:t>
            </a:r>
            <a:r>
              <a:rPr lang="ru-RU" sz="1200" dirty="0"/>
              <a:t> говорить про </a:t>
            </a:r>
            <a:r>
              <a:rPr lang="ru-RU" sz="1200" dirty="0" err="1" smtClean="0"/>
              <a:t>тяжке</a:t>
            </a:r>
            <a:r>
              <a:rPr lang="ru-RU" sz="1200" dirty="0" smtClean="0"/>
              <a:t> </a:t>
            </a:r>
            <a:r>
              <a:rPr lang="ru-RU" sz="1200" dirty="0" err="1" smtClean="0"/>
              <a:t>отруєння</a:t>
            </a:r>
            <a:r>
              <a:rPr lang="ru-RU" sz="1200" dirty="0" smtClean="0"/>
              <a:t>, </a:t>
            </a:r>
            <a:r>
              <a:rPr lang="ru-RU" sz="1200" dirty="0" err="1"/>
              <a:t>шкіра</a:t>
            </a:r>
            <a:r>
              <a:rPr lang="ru-RU" sz="1200" dirty="0"/>
              <a:t> у </a:t>
            </a:r>
            <a:r>
              <a:rPr lang="ru-RU" sz="1200" dirty="0" err="1"/>
              <a:t>потерпілого</a:t>
            </a:r>
            <a:r>
              <a:rPr lang="ru-RU" sz="1200" dirty="0"/>
              <a:t> </a:t>
            </a:r>
            <a:r>
              <a:rPr lang="ru-RU" sz="1200" dirty="0" err="1"/>
              <a:t>червоніє</a:t>
            </a:r>
            <a:r>
              <a:rPr lang="ru-RU" sz="1200" dirty="0"/>
              <a:t>, </a:t>
            </a:r>
            <a:endParaRPr lang="ru-RU" sz="1200" dirty="0" smtClean="0"/>
          </a:p>
          <a:p>
            <a:r>
              <a:rPr lang="ru-RU" sz="1200" dirty="0" err="1" smtClean="0"/>
              <a:t>зіниці</a:t>
            </a:r>
            <a:r>
              <a:rPr lang="ru-RU" sz="1200" dirty="0" smtClean="0"/>
              <a:t> </a:t>
            </a:r>
            <a:r>
              <a:rPr lang="ru-RU" sz="1200" dirty="0" err="1"/>
              <a:t>розширюються</a:t>
            </a:r>
            <a:r>
              <a:rPr lang="ru-RU" sz="1200" dirty="0"/>
              <a:t>. </a:t>
            </a:r>
            <a:r>
              <a:rPr lang="ru-RU" sz="1200" dirty="0" err="1"/>
              <a:t>Дихання</a:t>
            </a:r>
            <a:r>
              <a:rPr lang="ru-RU" sz="1200" dirty="0"/>
              <a:t>, </a:t>
            </a:r>
            <a:r>
              <a:rPr lang="ru-RU" sz="1200" dirty="0" err="1"/>
              <a:t>спочатку</a:t>
            </a:r>
            <a:r>
              <a:rPr lang="ru-RU" sz="1200" dirty="0"/>
              <a:t> </a:t>
            </a:r>
            <a:r>
              <a:rPr lang="ru-RU" sz="1200" dirty="0" err="1"/>
              <a:t>часте</a:t>
            </a:r>
            <a:r>
              <a:rPr lang="ru-RU" sz="1200" dirty="0"/>
              <a:t>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гучне</a:t>
            </a:r>
            <a:r>
              <a:rPr lang="ru-RU" sz="1200" dirty="0"/>
              <a:t>, </a:t>
            </a:r>
            <a:r>
              <a:rPr lang="ru-RU" sz="1200" dirty="0" err="1"/>
              <a:t>стає</a:t>
            </a:r>
            <a:r>
              <a:rPr lang="ru-RU" sz="1200" dirty="0"/>
              <a:t> </a:t>
            </a:r>
            <a:r>
              <a:rPr lang="ru-RU" sz="1200" dirty="0" err="1"/>
              <a:t>поверхневим</a:t>
            </a:r>
            <a:r>
              <a:rPr lang="ru-RU" sz="1200" dirty="0"/>
              <a:t>. Людина </a:t>
            </a:r>
            <a:r>
              <a:rPr lang="ru-RU" sz="1200" dirty="0" smtClean="0"/>
              <a:t>мимо-</a:t>
            </a:r>
          </a:p>
          <a:p>
            <a:r>
              <a:rPr lang="ru-RU" sz="1200" dirty="0" err="1" smtClean="0"/>
              <a:t>волі</a:t>
            </a:r>
            <a:r>
              <a:rPr lang="ru-RU" sz="1200" dirty="0" smtClean="0"/>
              <a:t> мочиться</a:t>
            </a:r>
            <a:r>
              <a:rPr lang="ru-RU" sz="1200" dirty="0"/>
              <a:t>. Але </a:t>
            </a:r>
            <a:r>
              <a:rPr lang="ru-RU" sz="1200" dirty="0" err="1"/>
              <a:t>навіть</a:t>
            </a:r>
            <a:r>
              <a:rPr lang="ru-RU" sz="1200" dirty="0"/>
              <a:t> </a:t>
            </a:r>
            <a:r>
              <a:rPr lang="ru-RU" sz="1200" dirty="0" err="1"/>
              <a:t>якщо</a:t>
            </a:r>
            <a:r>
              <a:rPr lang="ru-RU" sz="1200" dirty="0"/>
              <a:t> справа </a:t>
            </a:r>
            <a:r>
              <a:rPr lang="ru-RU" sz="1200" dirty="0" err="1"/>
              <a:t>зайшла</a:t>
            </a:r>
            <a:r>
              <a:rPr lang="ru-RU" sz="1200" dirty="0"/>
              <a:t> </a:t>
            </a:r>
            <a:r>
              <a:rPr lang="ru-RU" sz="1200" dirty="0" err="1"/>
              <a:t>настільки</a:t>
            </a:r>
            <a:r>
              <a:rPr lang="ru-RU" sz="1200" dirty="0"/>
              <a:t> далеко, не </a:t>
            </a:r>
            <a:r>
              <a:rPr lang="ru-RU" sz="1200" dirty="0" err="1" smtClean="0"/>
              <a:t>зневіряйтеся</a:t>
            </a:r>
            <a:r>
              <a:rPr lang="ru-RU" sz="1200" dirty="0" smtClean="0"/>
              <a:t>. </a:t>
            </a:r>
            <a:r>
              <a:rPr lang="ru-RU" sz="1200" dirty="0" err="1" smtClean="0"/>
              <a:t>Негайно</a:t>
            </a:r>
            <a:r>
              <a:rPr lang="ru-RU" sz="1200" dirty="0" smtClean="0"/>
              <a:t> </a:t>
            </a:r>
            <a:r>
              <a:rPr lang="ru-RU" sz="1200" dirty="0" err="1"/>
              <a:t>винесіть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 на </a:t>
            </a:r>
            <a:r>
              <a:rPr lang="ru-RU" sz="1200" dirty="0" err="1"/>
              <a:t>вулицю</a:t>
            </a:r>
            <a:r>
              <a:rPr lang="ru-RU" sz="1200" dirty="0"/>
              <a:t>, а </a:t>
            </a:r>
            <a:r>
              <a:rPr lang="ru-RU" sz="1200" dirty="0" err="1"/>
              <a:t>якщо</a:t>
            </a:r>
            <a:r>
              <a:rPr lang="ru-RU" sz="1200" dirty="0"/>
              <a:t> </a:t>
            </a:r>
            <a:r>
              <a:rPr lang="ru-RU" sz="1200" dirty="0" err="1"/>
              <a:t>ви</a:t>
            </a:r>
            <a:r>
              <a:rPr lang="ru-RU" sz="1200" dirty="0"/>
              <a:t> не в </a:t>
            </a:r>
            <a:r>
              <a:rPr lang="ru-RU" sz="1200" dirty="0" err="1"/>
              <a:t>змозі</a:t>
            </a:r>
            <a:r>
              <a:rPr lang="ru-RU" sz="1200" dirty="0"/>
              <a:t> </a:t>
            </a:r>
            <a:r>
              <a:rPr lang="ru-RU" sz="1200" dirty="0" err="1"/>
              <a:t>цього</a:t>
            </a:r>
            <a:r>
              <a:rPr lang="ru-RU" sz="1200" dirty="0"/>
              <a:t> </a:t>
            </a:r>
            <a:r>
              <a:rPr lang="ru-RU" sz="1200" dirty="0" err="1"/>
              <a:t>зробити</a:t>
            </a:r>
            <a:r>
              <a:rPr lang="ru-RU" sz="1200" dirty="0"/>
              <a:t>, </a:t>
            </a:r>
            <a:r>
              <a:rPr lang="ru-RU" sz="1200" dirty="0" err="1"/>
              <a:t>відкрийте</a:t>
            </a:r>
            <a:r>
              <a:rPr lang="ru-RU" sz="1200" dirty="0"/>
              <a:t> </a:t>
            </a:r>
            <a:r>
              <a:rPr lang="ru-RU" sz="1200" dirty="0" err="1"/>
              <a:t>вікно</a:t>
            </a:r>
            <a:r>
              <a:rPr lang="ru-RU" sz="1200" dirty="0"/>
              <a:t>, </a:t>
            </a:r>
            <a:r>
              <a:rPr lang="ru-RU" sz="1200" dirty="0" err="1"/>
              <a:t>в</a:t>
            </a:r>
            <a:r>
              <a:rPr lang="ru-RU" sz="1200" dirty="0"/>
              <a:t> </a:t>
            </a:r>
            <a:r>
              <a:rPr lang="ru-RU" sz="1200" dirty="0" err="1"/>
              <a:t>крайньому</a:t>
            </a:r>
            <a:r>
              <a:rPr lang="ru-RU" sz="1200" dirty="0"/>
              <a:t> </a:t>
            </a:r>
            <a:r>
              <a:rPr lang="ru-RU" sz="1200" dirty="0" err="1"/>
              <a:t>випадку</a:t>
            </a:r>
            <a:r>
              <a:rPr lang="ru-RU" sz="1200" dirty="0"/>
              <a:t>, </a:t>
            </a:r>
            <a:r>
              <a:rPr lang="ru-RU" sz="1200" dirty="0" err="1"/>
              <a:t>розбийте</a:t>
            </a:r>
            <a:r>
              <a:rPr lang="ru-RU" sz="1200" dirty="0"/>
              <a:t> </a:t>
            </a:r>
            <a:r>
              <a:rPr lang="ru-RU" sz="1200" dirty="0" err="1"/>
              <a:t>його</a:t>
            </a:r>
            <a:r>
              <a:rPr lang="ru-RU" sz="1200" dirty="0"/>
              <a:t>. На голову </a:t>
            </a:r>
            <a:r>
              <a:rPr lang="ru-RU" sz="1200" dirty="0" err="1"/>
              <a:t>і</a:t>
            </a:r>
            <a:r>
              <a:rPr lang="ru-RU" sz="1200" dirty="0"/>
              <a:t> груди </a:t>
            </a:r>
            <a:r>
              <a:rPr lang="ru-RU" sz="1200" dirty="0" err="1"/>
              <a:t>покладіть</a:t>
            </a:r>
            <a:r>
              <a:rPr lang="ru-RU" sz="1200" dirty="0"/>
              <a:t> </a:t>
            </a:r>
            <a:r>
              <a:rPr lang="ru-RU" sz="1200" dirty="0" err="1"/>
              <a:t>холодні</a:t>
            </a:r>
            <a:r>
              <a:rPr lang="ru-RU" sz="1200" dirty="0"/>
              <a:t> </a:t>
            </a:r>
            <a:r>
              <a:rPr lang="ru-RU" sz="1200" dirty="0" err="1"/>
              <a:t>компреси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грілку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льодом</a:t>
            </a:r>
            <a:r>
              <a:rPr lang="ru-RU" sz="1200" dirty="0"/>
              <a:t>, </a:t>
            </a:r>
            <a:r>
              <a:rPr lang="ru-RU" sz="1200" dirty="0" err="1"/>
              <a:t>пляшку</a:t>
            </a:r>
            <a:r>
              <a:rPr lang="ru-RU" sz="1200" dirty="0"/>
              <a:t> </a:t>
            </a:r>
            <a:r>
              <a:rPr lang="ru-RU" sz="1200" dirty="0" err="1"/>
              <a:t>з</a:t>
            </a:r>
            <a:r>
              <a:rPr lang="ru-RU" sz="1200" dirty="0"/>
              <a:t> холодною водою.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Дайте </a:t>
            </a:r>
            <a:r>
              <a:rPr lang="ru-RU" sz="1200" dirty="0" err="1"/>
              <a:t>йому</a:t>
            </a:r>
            <a:r>
              <a:rPr lang="ru-RU" sz="1200" dirty="0"/>
              <a:t> </a:t>
            </a:r>
            <a:r>
              <a:rPr lang="ru-RU" sz="1200" dirty="0" err="1"/>
              <a:t>понюхати</a:t>
            </a:r>
            <a:r>
              <a:rPr lang="ru-RU" sz="1200" dirty="0"/>
              <a:t> ватку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нашатирним</a:t>
            </a:r>
            <a:r>
              <a:rPr lang="ru-RU" sz="1200" dirty="0"/>
              <a:t> спиртом (не </a:t>
            </a:r>
            <a:r>
              <a:rPr lang="ru-RU" sz="1200" dirty="0" err="1"/>
              <a:t>підносьте</a:t>
            </a:r>
            <a:r>
              <a:rPr lang="ru-RU" sz="1200" dirty="0"/>
              <a:t> ватку </a:t>
            </a:r>
            <a:r>
              <a:rPr lang="ru-RU" sz="1200" dirty="0" err="1"/>
              <a:t>з</a:t>
            </a:r>
            <a:r>
              <a:rPr lang="ru-RU" sz="1200" dirty="0"/>
              <a:t> </a:t>
            </a:r>
            <a:r>
              <a:rPr lang="ru-RU" sz="1200" dirty="0" err="1"/>
              <a:t>нашатирним</a:t>
            </a:r>
            <a:r>
              <a:rPr lang="ru-RU" sz="1200" dirty="0"/>
              <a:t> спиртом </a:t>
            </a:r>
            <a:r>
              <a:rPr lang="ru-RU" sz="1200" dirty="0" err="1"/>
              <a:t>безпосередньо</a:t>
            </a:r>
            <a:r>
              <a:rPr lang="ru-RU" sz="1200" dirty="0"/>
              <a:t> до носа, а </a:t>
            </a:r>
            <a:r>
              <a:rPr lang="ru-RU" sz="1200" dirty="0" err="1"/>
              <a:t>помахує</a:t>
            </a:r>
            <a:r>
              <a:rPr lang="ru-RU" sz="1200" dirty="0"/>
              <a:t> </a:t>
            </a:r>
            <a:r>
              <a:rPr lang="ru-RU" sz="1200" dirty="0" err="1"/>
              <a:t>їй</a:t>
            </a:r>
            <a:r>
              <a:rPr lang="ru-RU" sz="1200" dirty="0"/>
              <a:t> на </a:t>
            </a:r>
            <a:r>
              <a:rPr lang="ru-RU" sz="1200" dirty="0" err="1"/>
              <a:t>відстані</a:t>
            </a:r>
            <a:r>
              <a:rPr lang="ru-RU" sz="1200" dirty="0"/>
              <a:t>). </a:t>
            </a:r>
            <a:r>
              <a:rPr lang="ru-RU" sz="1200" dirty="0" err="1"/>
              <a:t>Розітріть</a:t>
            </a:r>
            <a:r>
              <a:rPr lang="ru-RU" sz="1200" dirty="0"/>
              <a:t> </a:t>
            </a:r>
            <a:r>
              <a:rPr lang="ru-RU" sz="1200" dirty="0" err="1"/>
              <a:t>енергійними</a:t>
            </a:r>
            <a:r>
              <a:rPr lang="ru-RU" sz="1200" dirty="0"/>
              <a:t> </a:t>
            </a:r>
            <a:r>
              <a:rPr lang="ru-RU" sz="1200" dirty="0" err="1"/>
              <a:t>рухами</a:t>
            </a:r>
            <a:r>
              <a:rPr lang="ru-RU" sz="1200" dirty="0"/>
              <a:t> </a:t>
            </a:r>
            <a:r>
              <a:rPr lang="ru-RU" sz="1200" dirty="0" err="1"/>
              <a:t>тіло</a:t>
            </a:r>
            <a:r>
              <a:rPr lang="ru-RU" sz="1200" dirty="0"/>
              <a:t> </a:t>
            </a:r>
            <a:r>
              <a:rPr lang="ru-RU" sz="1200" dirty="0" err="1"/>
              <a:t>постраждалого</a:t>
            </a:r>
            <a:r>
              <a:rPr lang="ru-RU" sz="1200" dirty="0"/>
              <a:t>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err="1"/>
              <a:t>Якщо</a:t>
            </a:r>
            <a:r>
              <a:rPr lang="ru-RU" sz="1200" dirty="0"/>
              <a:t> у </a:t>
            </a:r>
            <a:r>
              <a:rPr lang="ru-RU" sz="1200" dirty="0" err="1"/>
              <a:t>потерпілого</a:t>
            </a:r>
            <a:r>
              <a:rPr lang="ru-RU" sz="1200" dirty="0"/>
              <a:t> </a:t>
            </a:r>
            <a:r>
              <a:rPr lang="ru-RU" sz="1200" dirty="0" err="1"/>
              <a:t>відсутнє</a:t>
            </a:r>
            <a:r>
              <a:rPr lang="ru-RU" sz="1200" dirty="0"/>
              <a:t> </a:t>
            </a:r>
            <a:r>
              <a:rPr lang="ru-RU" sz="1200" dirty="0" err="1"/>
              <a:t>дихання</a:t>
            </a:r>
            <a:r>
              <a:rPr lang="ru-RU" sz="1200" dirty="0"/>
              <a:t>, </a:t>
            </a:r>
            <a:r>
              <a:rPr lang="ru-RU" sz="1200" dirty="0" err="1"/>
              <a:t>негайно</a:t>
            </a:r>
            <a:r>
              <a:rPr lang="ru-RU" sz="1200" dirty="0"/>
              <a:t> починайте </a:t>
            </a:r>
            <a:r>
              <a:rPr lang="ru-RU" sz="1200" dirty="0" err="1"/>
              <a:t>проводити</a:t>
            </a:r>
            <a:r>
              <a:rPr lang="ru-RU" sz="1200" dirty="0"/>
              <a:t> </a:t>
            </a:r>
            <a:r>
              <a:rPr lang="ru-RU" sz="1200" dirty="0" err="1"/>
              <a:t>штучну</a:t>
            </a:r>
            <a:r>
              <a:rPr lang="ru-RU" sz="1200" dirty="0"/>
              <a:t> </a:t>
            </a:r>
            <a:r>
              <a:rPr lang="ru-RU" sz="1200" dirty="0" err="1"/>
              <a:t>вентиляцію</a:t>
            </a:r>
            <a:r>
              <a:rPr lang="ru-RU" sz="1200" dirty="0"/>
              <a:t> </a:t>
            </a:r>
            <a:r>
              <a:rPr lang="ru-RU" sz="1200" dirty="0" err="1"/>
              <a:t>легенів</a:t>
            </a:r>
            <a:r>
              <a:rPr lang="ru-RU" sz="1200" dirty="0"/>
              <a:t> способом «</a:t>
            </a:r>
            <a:r>
              <a:rPr lang="ru-RU" sz="1200" dirty="0" err="1"/>
              <a:t>з</a:t>
            </a:r>
            <a:r>
              <a:rPr lang="ru-RU" sz="1200" dirty="0"/>
              <a:t> рота в рот» </a:t>
            </a:r>
            <a:r>
              <a:rPr lang="ru-RU" sz="1200" dirty="0" err="1"/>
              <a:t>або</a:t>
            </a:r>
            <a:r>
              <a:rPr lang="ru-RU" sz="1200" dirty="0"/>
              <a:t> «</a:t>
            </a:r>
            <a:r>
              <a:rPr lang="ru-RU" sz="1200" dirty="0" err="1"/>
              <a:t>з</a:t>
            </a:r>
            <a:r>
              <a:rPr lang="ru-RU" sz="1200" dirty="0"/>
              <a:t> рота в </a:t>
            </a:r>
            <a:r>
              <a:rPr lang="ru-RU" sz="1200" dirty="0" err="1"/>
              <a:t>ніс</a:t>
            </a:r>
            <a:r>
              <a:rPr lang="ru-RU" sz="1200" dirty="0"/>
              <a:t>», а за </a:t>
            </a:r>
            <a:r>
              <a:rPr lang="ru-RU" sz="1200" dirty="0" err="1"/>
              <a:t>відсутності</a:t>
            </a:r>
            <a:r>
              <a:rPr lang="ru-RU" sz="1200" dirty="0"/>
              <a:t> пульсу - </a:t>
            </a:r>
            <a:r>
              <a:rPr lang="ru-RU" sz="1200" dirty="0" err="1"/>
              <a:t>і</a:t>
            </a:r>
            <a:r>
              <a:rPr lang="ru-RU" sz="1200" dirty="0"/>
              <a:t> </a:t>
            </a:r>
            <a:r>
              <a:rPr lang="ru-RU" sz="1200" dirty="0" err="1"/>
              <a:t>зовнішній</a:t>
            </a:r>
            <a:r>
              <a:rPr lang="ru-RU" sz="1200" dirty="0"/>
              <a:t> </a:t>
            </a:r>
            <a:r>
              <a:rPr lang="ru-RU" sz="1200" dirty="0" err="1"/>
              <a:t>масаж</a:t>
            </a:r>
            <a:r>
              <a:rPr lang="ru-RU" sz="1200" dirty="0"/>
              <a:t> </a:t>
            </a:r>
            <a:r>
              <a:rPr lang="ru-RU" sz="1200" dirty="0" err="1"/>
              <a:t>серця</a:t>
            </a:r>
            <a:r>
              <a:rPr lang="ru-RU" sz="1200" dirty="0"/>
              <a:t>. </a:t>
            </a:r>
            <a:r>
              <a:rPr lang="ru-RU" sz="1200" dirty="0" err="1"/>
              <a:t>Продовжуйте</a:t>
            </a:r>
            <a:r>
              <a:rPr lang="ru-RU" sz="1200" dirty="0"/>
              <a:t> </a:t>
            </a:r>
            <a:r>
              <a:rPr lang="ru-RU" sz="1200" dirty="0" err="1"/>
              <a:t>серцево-легеневу</a:t>
            </a:r>
            <a:r>
              <a:rPr lang="ru-RU" sz="1200" dirty="0"/>
              <a:t> </a:t>
            </a:r>
            <a:r>
              <a:rPr lang="ru-RU" sz="1200" dirty="0" err="1"/>
              <a:t>реанімацію</a:t>
            </a:r>
            <a:r>
              <a:rPr lang="ru-RU" sz="1200" dirty="0"/>
              <a:t> до </a:t>
            </a:r>
            <a:r>
              <a:rPr lang="ru-RU" sz="1200" dirty="0" err="1"/>
              <a:t>прибуття</a:t>
            </a:r>
            <a:r>
              <a:rPr lang="ru-RU" sz="1200" dirty="0"/>
              <a:t> </a:t>
            </a:r>
            <a:r>
              <a:rPr lang="ru-RU" sz="1200" dirty="0" err="1"/>
              <a:t>швидкої</a:t>
            </a:r>
            <a:r>
              <a:rPr lang="ru-RU" sz="1200" dirty="0"/>
              <a:t> </a:t>
            </a:r>
            <a:r>
              <a:rPr lang="ru-RU" sz="1200" dirty="0" err="1"/>
              <a:t>медичної</a:t>
            </a:r>
            <a:r>
              <a:rPr lang="ru-RU" sz="1200" dirty="0"/>
              <a:t> </a:t>
            </a:r>
            <a:r>
              <a:rPr lang="ru-RU" sz="1200" dirty="0" err="1"/>
              <a:t>допомоги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до</a:t>
            </a:r>
            <a:r>
              <a:rPr lang="ru-RU" sz="1200" dirty="0"/>
              <a:t> приходу </a:t>
            </a:r>
            <a:r>
              <a:rPr lang="ru-RU" sz="1200" dirty="0" err="1"/>
              <a:t>постраждалого</a:t>
            </a:r>
            <a:r>
              <a:rPr lang="ru-RU" sz="1200" dirty="0"/>
              <a:t> до </a:t>
            </a:r>
            <a:r>
              <a:rPr lang="ru-RU" sz="1200" dirty="0" err="1"/>
              <a:t>тями</a:t>
            </a:r>
            <a:r>
              <a:rPr lang="ru-RU" sz="1200" dirty="0"/>
              <a:t>. Той, </a:t>
            </a:r>
            <a:r>
              <a:rPr lang="ru-RU" sz="1200" dirty="0" err="1"/>
              <a:t>хто</a:t>
            </a:r>
            <a:r>
              <a:rPr lang="ru-RU" sz="1200" dirty="0"/>
              <a:t> </a:t>
            </a:r>
            <a:r>
              <a:rPr lang="ru-RU" sz="1200" dirty="0" err="1"/>
              <a:t>надає</a:t>
            </a:r>
            <a:r>
              <a:rPr lang="ru-RU" sz="1200" dirty="0"/>
              <a:t> першу </a:t>
            </a:r>
            <a:r>
              <a:rPr lang="ru-RU" sz="1200" dirty="0" err="1"/>
              <a:t>допомогу</a:t>
            </a:r>
            <a:r>
              <a:rPr lang="ru-RU" sz="1200" dirty="0"/>
              <a:t>, </a:t>
            </a:r>
            <a:r>
              <a:rPr lang="ru-RU" sz="1200" dirty="0" err="1"/>
              <a:t>щоб</a:t>
            </a:r>
            <a:r>
              <a:rPr lang="ru-RU" sz="1200" dirty="0"/>
              <a:t> не </a:t>
            </a:r>
            <a:r>
              <a:rPr lang="ru-RU" sz="1200" dirty="0" err="1"/>
              <a:t>отруїтися</a:t>
            </a:r>
            <a:r>
              <a:rPr lang="ru-RU" sz="1200" dirty="0"/>
              <a:t>, </a:t>
            </a:r>
            <a:r>
              <a:rPr lang="ru-RU" sz="1200" dirty="0" err="1"/>
              <a:t>вдих</a:t>
            </a:r>
            <a:r>
              <a:rPr lang="ru-RU" sz="1200" dirty="0"/>
              <a:t> в рот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ніс</a:t>
            </a:r>
            <a:r>
              <a:rPr lang="ru-RU" sz="1200" dirty="0"/>
              <a:t> </a:t>
            </a:r>
            <a:r>
              <a:rPr lang="ru-RU" sz="1200" dirty="0" err="1"/>
              <a:t>потерпілого</a:t>
            </a:r>
            <a:r>
              <a:rPr lang="ru-RU" sz="1200" dirty="0"/>
              <a:t> повинен </a:t>
            </a:r>
            <a:r>
              <a:rPr lang="ru-RU" sz="1200" dirty="0" err="1"/>
              <a:t>робити</a:t>
            </a:r>
            <a:r>
              <a:rPr lang="ru-RU" sz="1200" dirty="0"/>
              <a:t> через </a:t>
            </a:r>
            <a:r>
              <a:rPr lang="ru-RU" sz="1200" dirty="0" err="1"/>
              <a:t>змочену</a:t>
            </a:r>
            <a:r>
              <a:rPr lang="ru-RU" sz="1200" dirty="0"/>
              <a:t> водою </a:t>
            </a:r>
            <a:r>
              <a:rPr lang="ru-RU" sz="1200" dirty="0" err="1"/>
              <a:t>марлеву</a:t>
            </a:r>
            <a:r>
              <a:rPr lang="ru-RU" sz="1200" dirty="0"/>
              <a:t> </a:t>
            </a:r>
            <a:r>
              <a:rPr lang="ru-RU" sz="1200" dirty="0" err="1"/>
              <a:t>серветку</a:t>
            </a:r>
            <a:r>
              <a:rPr lang="ru-RU" sz="1200" dirty="0"/>
              <a:t> </a:t>
            </a:r>
            <a:r>
              <a:rPr lang="ru-RU" sz="1200" dirty="0" err="1"/>
              <a:t>чи</a:t>
            </a:r>
            <a:r>
              <a:rPr lang="ru-RU" sz="1200" dirty="0"/>
              <a:t> </a:t>
            </a:r>
            <a:r>
              <a:rPr lang="ru-RU" sz="1200" dirty="0" err="1"/>
              <a:t>носовичок</a:t>
            </a:r>
            <a:r>
              <a:rPr lang="ru-RU" sz="1200" dirty="0"/>
              <a:t>, а при </a:t>
            </a:r>
            <a:r>
              <a:rPr lang="ru-RU" sz="1200" dirty="0" err="1"/>
              <a:t>пасивному</a:t>
            </a:r>
            <a:r>
              <a:rPr lang="ru-RU" sz="1200" dirty="0"/>
              <a:t> </a:t>
            </a:r>
            <a:r>
              <a:rPr lang="ru-RU" sz="1200" dirty="0" err="1"/>
              <a:t>видиху</a:t>
            </a:r>
            <a:r>
              <a:rPr lang="ru-RU" sz="1200" dirty="0"/>
              <a:t> </a:t>
            </a:r>
            <a:r>
              <a:rPr lang="ru-RU" sz="1200" dirty="0" err="1"/>
              <a:t>потерпілого</a:t>
            </a:r>
            <a:r>
              <a:rPr lang="ru-RU" sz="1200" dirty="0"/>
              <a:t> </a:t>
            </a:r>
            <a:r>
              <a:rPr lang="ru-RU" sz="1200" dirty="0" err="1"/>
              <a:t>відхиляти</a:t>
            </a:r>
            <a:r>
              <a:rPr lang="ru-RU" sz="1200" dirty="0"/>
              <a:t> свою голову в </a:t>
            </a:r>
            <a:r>
              <a:rPr lang="ru-RU" sz="1200" dirty="0" err="1"/>
              <a:t>бік</a:t>
            </a:r>
            <a:r>
              <a:rPr lang="ru-RU" sz="1200" dirty="0"/>
              <a:t>, </a:t>
            </a:r>
            <a:r>
              <a:rPr lang="ru-RU" sz="1200" dirty="0" err="1"/>
              <a:t>щоб</a:t>
            </a:r>
            <a:r>
              <a:rPr lang="ru-RU" sz="1200" dirty="0"/>
              <a:t> </a:t>
            </a:r>
            <a:r>
              <a:rPr lang="ru-RU" sz="1200" dirty="0" err="1" smtClean="0"/>
              <a:t>видихуваний</a:t>
            </a:r>
            <a:r>
              <a:rPr lang="ru-RU" sz="1200" dirty="0" smtClean="0"/>
              <a:t> </a:t>
            </a:r>
            <a:r>
              <a:rPr lang="ru-RU" sz="1200" dirty="0"/>
              <a:t>газ не </a:t>
            </a:r>
            <a:r>
              <a:rPr lang="ru-RU" sz="1200" dirty="0" err="1"/>
              <a:t>потрапив</a:t>
            </a:r>
            <a:r>
              <a:rPr lang="ru-RU" sz="1200" dirty="0"/>
              <a:t> у </a:t>
            </a:r>
            <a:r>
              <a:rPr lang="ru-RU" sz="1200" dirty="0" err="1"/>
              <a:t>легені</a:t>
            </a:r>
            <a:r>
              <a:rPr lang="ru-RU" sz="1200" dirty="0"/>
              <a:t>. </a:t>
            </a:r>
            <a:r>
              <a:rPr lang="ru-RU" sz="1200" dirty="0" err="1"/>
              <a:t>Викличте</a:t>
            </a:r>
            <a:r>
              <a:rPr lang="ru-RU" sz="1200" dirty="0"/>
              <a:t> </a:t>
            </a:r>
            <a:r>
              <a:rPr lang="ru-RU" sz="1200" dirty="0" err="1"/>
              <a:t>швидку</a:t>
            </a:r>
            <a:r>
              <a:rPr lang="ru-RU" sz="1200" dirty="0"/>
              <a:t> </a:t>
            </a:r>
            <a:r>
              <a:rPr lang="ru-RU" sz="1200" dirty="0" err="1"/>
              <a:t>медичну</a:t>
            </a:r>
            <a:r>
              <a:rPr lang="ru-RU" sz="1200" dirty="0"/>
              <a:t> </a:t>
            </a:r>
            <a:r>
              <a:rPr lang="ru-RU" sz="1200" dirty="0" err="1"/>
              <a:t>допомогу</a:t>
            </a:r>
            <a:r>
              <a:rPr lang="ru-RU" sz="1200" dirty="0"/>
              <a:t> за телефоном «03» </a:t>
            </a:r>
            <a:r>
              <a:rPr lang="ru-RU" sz="1200" dirty="0" err="1"/>
              <a:t>або</a:t>
            </a:r>
            <a:r>
              <a:rPr lang="ru-RU" sz="1200" dirty="0"/>
              <a:t> </a:t>
            </a:r>
            <a:r>
              <a:rPr lang="ru-RU" sz="1200" dirty="0" err="1"/>
              <a:t>попросіть</a:t>
            </a:r>
            <a:r>
              <a:rPr lang="ru-RU" sz="1200" dirty="0"/>
              <a:t> </a:t>
            </a:r>
            <a:r>
              <a:rPr lang="ru-RU" sz="1200" dirty="0" err="1"/>
              <a:t>когось</a:t>
            </a:r>
            <a:r>
              <a:rPr lang="ru-RU" sz="1200" dirty="0"/>
              <a:t> </a:t>
            </a:r>
            <a:r>
              <a:rPr lang="ru-RU" sz="1200" dirty="0" err="1"/>
              <a:t>зробити</a:t>
            </a:r>
            <a:r>
              <a:rPr lang="ru-RU" sz="1200" dirty="0"/>
              <a:t> </a:t>
            </a:r>
            <a:r>
              <a:rPr lang="ru-RU" sz="1200" dirty="0" err="1"/>
              <a:t>це</a:t>
            </a:r>
            <a:r>
              <a:rPr lang="ru-RU" sz="1200" dirty="0"/>
              <a:t>. </a:t>
            </a:r>
            <a:r>
              <a:rPr lang="ru-RU" sz="1200" dirty="0" err="1"/>
              <a:t>Користуватися</a:t>
            </a:r>
            <a:r>
              <a:rPr lang="ru-RU" sz="1200" dirty="0"/>
              <a:t> телефоном </a:t>
            </a:r>
            <a:r>
              <a:rPr lang="ru-RU" sz="1200" dirty="0" err="1"/>
              <a:t>можна</a:t>
            </a:r>
            <a:r>
              <a:rPr lang="ru-RU" sz="1200" dirty="0"/>
              <a:t> </a:t>
            </a:r>
            <a:r>
              <a:rPr lang="ru-RU" sz="1200" dirty="0" err="1"/>
              <a:t>тільки</a:t>
            </a:r>
            <a:r>
              <a:rPr lang="ru-RU" sz="1200" dirty="0"/>
              <a:t> у </a:t>
            </a:r>
            <a:r>
              <a:rPr lang="ru-RU" sz="1200" dirty="0" err="1"/>
              <a:t>сусідів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на </a:t>
            </a:r>
            <a:r>
              <a:rPr lang="ru-RU" sz="1200" dirty="0" err="1"/>
              <a:t>вулиці</a:t>
            </a:r>
            <a:r>
              <a:rPr lang="ru-RU" sz="1200" dirty="0"/>
              <a:t>!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Подальше </a:t>
            </a:r>
            <a:r>
              <a:rPr lang="ru-RU" sz="1200" dirty="0" err="1"/>
              <a:t>лікування</a:t>
            </a:r>
            <a:r>
              <a:rPr lang="ru-RU" sz="1200" dirty="0"/>
              <a:t> </a:t>
            </a:r>
            <a:r>
              <a:rPr lang="ru-RU" sz="1200" dirty="0" err="1"/>
              <a:t>отруєння</a:t>
            </a:r>
            <a:r>
              <a:rPr lang="ru-RU" sz="1200" dirty="0"/>
              <a:t> </a:t>
            </a:r>
            <a:r>
              <a:rPr lang="ru-RU" sz="1200" dirty="0" err="1"/>
              <a:t>чадним</a:t>
            </a:r>
            <a:r>
              <a:rPr lang="ru-RU" sz="1200" dirty="0"/>
              <a:t> газом буде </a:t>
            </a:r>
            <a:r>
              <a:rPr lang="ru-RU" sz="1200" dirty="0" err="1"/>
              <a:t>визначатися</a:t>
            </a:r>
            <a:r>
              <a:rPr lang="ru-RU" sz="1200" dirty="0"/>
              <a:t> </a:t>
            </a:r>
            <a:r>
              <a:rPr lang="ru-RU" sz="1200" dirty="0" err="1"/>
              <a:t>лікарем</a:t>
            </a:r>
            <a:r>
              <a:rPr lang="ru-RU" sz="1200" dirty="0" smtClean="0"/>
              <a:t>.</a:t>
            </a:r>
            <a:endParaRPr lang="ru-RU" sz="1200" dirty="0"/>
          </a:p>
          <a:p>
            <a:endParaRPr lang="ru-RU" dirty="0"/>
          </a:p>
        </p:txBody>
      </p:sp>
      <p:pic>
        <p:nvPicPr>
          <p:cNvPr id="4" name="Рисунок 3" descr="128929273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5000636"/>
            <a:ext cx="2324131" cy="1740855"/>
          </a:xfrm>
          <a:prstGeom prst="rect">
            <a:avLst/>
          </a:prstGeom>
        </p:spPr>
      </p:pic>
      <p:pic>
        <p:nvPicPr>
          <p:cNvPr id="5" name="Рисунок 4" descr="pho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1000108"/>
            <a:ext cx="2262170" cy="147041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Для </a:t>
            </a:r>
            <a:r>
              <a:rPr lang="ru-RU" sz="1400" b="1" dirty="0" err="1"/>
              <a:t>уникнення</a:t>
            </a:r>
            <a:r>
              <a:rPr lang="ru-RU" sz="1400" b="1" dirty="0"/>
              <a:t> </a:t>
            </a:r>
            <a:r>
              <a:rPr lang="ru-RU" sz="1400" b="1" dirty="0" err="1"/>
              <a:t>отруєння</a:t>
            </a:r>
            <a:r>
              <a:rPr lang="ru-RU" sz="1400" b="1" dirty="0"/>
              <a:t> </a:t>
            </a:r>
            <a:r>
              <a:rPr lang="ru-RU" sz="1400" b="1" dirty="0" err="1"/>
              <a:t>чадним</a:t>
            </a:r>
            <a:r>
              <a:rPr lang="ru-RU" sz="1400" b="1" dirty="0"/>
              <a:t> газом </a:t>
            </a:r>
            <a:r>
              <a:rPr lang="ru-RU" sz="1400" b="1" dirty="0" err="1"/>
              <a:t>слід</a:t>
            </a:r>
            <a:r>
              <a:rPr lang="ru-RU" sz="1400" b="1" dirty="0"/>
              <a:t> </a:t>
            </a:r>
            <a:r>
              <a:rPr lang="ru-RU" sz="1400" b="1" dirty="0" err="1"/>
              <a:t>дотримуватися</a:t>
            </a:r>
            <a:r>
              <a:rPr lang="ru-RU" sz="1400" b="1" dirty="0"/>
              <a:t> </a:t>
            </a:r>
            <a:r>
              <a:rPr lang="ru-RU" sz="1400" b="1" dirty="0" err="1"/>
              <a:t>основних</a:t>
            </a:r>
            <a:r>
              <a:rPr lang="ru-RU" sz="1400" b="1" dirty="0"/>
              <a:t> </a:t>
            </a:r>
            <a:r>
              <a:rPr lang="ru-RU" sz="1400" b="1" dirty="0" err="1"/>
              <a:t>вимог</a:t>
            </a:r>
            <a:r>
              <a:rPr lang="ru-RU" sz="1400" b="1" dirty="0"/>
              <a:t> </a:t>
            </a:r>
            <a:r>
              <a:rPr lang="ru-RU" sz="1400" b="1" dirty="0" err="1"/>
              <a:t>безпеки</a:t>
            </a:r>
            <a:r>
              <a:rPr lang="ru-RU" sz="1400" b="1" dirty="0"/>
              <a:t>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Багато</a:t>
            </a:r>
            <a:r>
              <a:rPr lang="ru-RU" sz="1400" dirty="0" smtClean="0"/>
              <a:t> </a:t>
            </a:r>
            <a:r>
              <a:rPr lang="ru-RU" sz="1400" dirty="0"/>
              <a:t>людей </a:t>
            </a:r>
            <a:r>
              <a:rPr lang="ru-RU" sz="1400" dirty="0" err="1"/>
              <a:t>помирає</a:t>
            </a:r>
            <a:r>
              <a:rPr lang="ru-RU" sz="1400" dirty="0"/>
              <a:t> </a:t>
            </a:r>
            <a:r>
              <a:rPr lang="ru-RU" sz="1400" dirty="0" err="1"/>
              <a:t>щорічно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випадкового</a:t>
            </a:r>
            <a:r>
              <a:rPr lang="ru-RU" sz="1400" dirty="0"/>
              <a:t> </a:t>
            </a:r>
            <a:r>
              <a:rPr lang="ru-RU" sz="1400" dirty="0" err="1"/>
              <a:t>отруєння</a:t>
            </a:r>
            <a:r>
              <a:rPr lang="ru-RU" sz="1400" dirty="0"/>
              <a:t> </a:t>
            </a:r>
            <a:r>
              <a:rPr lang="ru-RU" sz="1400" dirty="0" err="1"/>
              <a:t>чадним</a:t>
            </a:r>
            <a:r>
              <a:rPr lang="ru-RU" sz="1400" dirty="0"/>
              <a:t> газом (</a:t>
            </a:r>
            <a:r>
              <a:rPr lang="ru-RU" sz="1400" dirty="0" err="1"/>
              <a:t>окисом</a:t>
            </a:r>
            <a:r>
              <a:rPr lang="ru-RU" sz="1400" dirty="0"/>
              <a:t> </a:t>
            </a:r>
            <a:r>
              <a:rPr lang="ru-RU" sz="1400" dirty="0" err="1"/>
              <a:t>вуглецю</a:t>
            </a:r>
            <a:r>
              <a:rPr lang="ru-RU" sz="1400" dirty="0"/>
              <a:t>). Ось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важливі</a:t>
            </a:r>
            <a:r>
              <a:rPr lang="ru-RU" sz="1400" dirty="0"/>
              <a:t> кроки,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</a:t>
            </a:r>
            <a:r>
              <a:rPr lang="ru-RU" sz="1400" dirty="0"/>
              <a:t> можете </a:t>
            </a:r>
            <a:r>
              <a:rPr lang="ru-RU" sz="1400" dirty="0" err="1"/>
              <a:t>зробити</a:t>
            </a:r>
            <a:r>
              <a:rPr lang="ru-RU" sz="1400" dirty="0"/>
              <a:t> для </a:t>
            </a:r>
            <a:r>
              <a:rPr lang="ru-RU" sz="1400" dirty="0" err="1"/>
              <a:t>зменшення</a:t>
            </a:r>
            <a:r>
              <a:rPr lang="ru-RU" sz="1400" dirty="0"/>
              <a:t> </a:t>
            </a:r>
            <a:r>
              <a:rPr lang="ru-RU" sz="1400" dirty="0" err="1"/>
              <a:t>ризику</a:t>
            </a:r>
            <a:r>
              <a:rPr lang="ru-RU" sz="1400" dirty="0"/>
              <a:t> </a:t>
            </a:r>
            <a:r>
              <a:rPr lang="ru-RU" sz="1400" dirty="0" err="1"/>
              <a:t>отруєння</a:t>
            </a:r>
            <a:r>
              <a:rPr lang="ru-RU" sz="14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Щорічно</a:t>
            </a:r>
            <a:r>
              <a:rPr lang="ru-RU" sz="1400" dirty="0"/>
              <a:t> </a:t>
            </a:r>
            <a:r>
              <a:rPr lang="ru-RU" sz="1400" dirty="0" err="1"/>
              <a:t>перевіряйте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пристрої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на </a:t>
            </a:r>
            <a:r>
              <a:rPr lang="ru-RU" sz="1400" dirty="0" err="1"/>
              <a:t>пальному</a:t>
            </a:r>
            <a:r>
              <a:rPr lang="ru-RU" sz="1400" dirty="0"/>
              <a:t> </a:t>
            </a:r>
            <a:r>
              <a:rPr lang="ru-RU" sz="1400" dirty="0" err="1"/>
              <a:t>паливі</a:t>
            </a:r>
            <a:r>
              <a:rPr lang="ru-RU" sz="1400" dirty="0"/>
              <a:t> (</a:t>
            </a:r>
            <a:r>
              <a:rPr lang="ru-RU" sz="1400" dirty="0" err="1"/>
              <a:t>газові</a:t>
            </a:r>
            <a:r>
              <a:rPr lang="ru-RU" sz="1400" dirty="0"/>
              <a:t> </a:t>
            </a:r>
            <a:r>
              <a:rPr lang="ru-RU" sz="1400" dirty="0" err="1"/>
              <a:t>плити</a:t>
            </a:r>
            <a:r>
              <a:rPr lang="ru-RU" sz="1400" dirty="0"/>
              <a:t>, </a:t>
            </a:r>
            <a:r>
              <a:rPr lang="ru-RU" sz="1400" dirty="0" err="1"/>
              <a:t>газові</a:t>
            </a:r>
            <a:r>
              <a:rPr lang="ru-RU" sz="1400" dirty="0"/>
              <a:t> </a:t>
            </a:r>
            <a:r>
              <a:rPr lang="ru-RU" sz="1400" dirty="0" err="1"/>
              <a:t>водонагрівачі</a:t>
            </a:r>
            <a:r>
              <a:rPr lang="ru-RU" sz="1400" dirty="0"/>
              <a:t>, </a:t>
            </a:r>
            <a:r>
              <a:rPr lang="ru-RU" sz="1400" dirty="0" err="1"/>
              <a:t>каміни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дров'яні</a:t>
            </a:r>
            <a:r>
              <a:rPr lang="ru-RU" sz="1400" dirty="0"/>
              <a:t> </a:t>
            </a:r>
            <a:r>
              <a:rPr lang="ru-RU" sz="1400" dirty="0" err="1"/>
              <a:t>печі</a:t>
            </a:r>
            <a:r>
              <a:rPr lang="ru-RU" sz="1400" dirty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Регулярно </a:t>
            </a:r>
            <a:r>
              <a:rPr lang="ru-RU" sz="1400" dirty="0" err="1"/>
              <a:t>перевіряйте</a:t>
            </a:r>
            <a:r>
              <a:rPr lang="ru-RU" sz="1400" dirty="0"/>
              <a:t> стан </a:t>
            </a:r>
            <a:r>
              <a:rPr lang="ru-RU" sz="1400" dirty="0" err="1"/>
              <a:t>пічних</a:t>
            </a:r>
            <a:r>
              <a:rPr lang="ru-RU" sz="1400" dirty="0"/>
              <a:t> труб, </a:t>
            </a:r>
            <a:r>
              <a:rPr lang="ru-RU" sz="1400" dirty="0" err="1"/>
              <a:t>димоходів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вентиляційних</a:t>
            </a:r>
            <a:r>
              <a:rPr lang="ru-RU" sz="1400" dirty="0"/>
              <a:t> </a:t>
            </a:r>
            <a:r>
              <a:rPr lang="ru-RU" sz="1400" dirty="0" err="1"/>
              <a:t>люків</a:t>
            </a:r>
            <a:r>
              <a:rPr lang="ru-RU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Відразу</a:t>
            </a:r>
            <a:r>
              <a:rPr lang="ru-RU" sz="1400" dirty="0"/>
              <a:t> ж </a:t>
            </a:r>
            <a:r>
              <a:rPr lang="ru-RU" sz="1400" dirty="0" err="1"/>
              <a:t>покажіться</a:t>
            </a:r>
            <a:r>
              <a:rPr lang="ru-RU" sz="1400" dirty="0"/>
              <a:t> </a:t>
            </a:r>
            <a:r>
              <a:rPr lang="ru-RU" sz="1400" dirty="0" err="1"/>
              <a:t>лікареві</a:t>
            </a:r>
            <a:r>
              <a:rPr lang="ru-RU" sz="1400" dirty="0"/>
              <a:t>, </a:t>
            </a:r>
            <a:r>
              <a:rPr lang="ru-RU" sz="1400" dirty="0" err="1"/>
              <a:t>якщо</a:t>
            </a:r>
            <a:r>
              <a:rPr lang="ru-RU" sz="1400" dirty="0"/>
              <a:t> у Вас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симптоми</a:t>
            </a:r>
            <a:r>
              <a:rPr lang="ru-RU" sz="1400" dirty="0"/>
              <a:t> </a:t>
            </a:r>
            <a:r>
              <a:rPr lang="ru-RU" sz="1400" dirty="0" err="1"/>
              <a:t>отруєння</a:t>
            </a:r>
            <a:r>
              <a:rPr lang="ru-RU" sz="1400" dirty="0"/>
              <a:t> (</a:t>
            </a:r>
            <a:r>
              <a:rPr lang="ru-RU" sz="1400" dirty="0" err="1"/>
              <a:t>чадним</a:t>
            </a:r>
            <a:r>
              <a:rPr lang="ru-RU" sz="1400" dirty="0"/>
              <a:t> газом), особливо,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ніж</a:t>
            </a:r>
            <a:r>
              <a:rPr lang="ru-RU" sz="1400" dirty="0"/>
              <a:t> одна особа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ті</a:t>
            </a:r>
            <a:r>
              <a:rPr lang="ru-RU" sz="1400" dirty="0"/>
              <a:t> ж </a:t>
            </a:r>
            <a:r>
              <a:rPr lang="ru-RU" sz="1400" dirty="0" err="1"/>
              <a:t>симптоми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Пам'ятайте</a:t>
            </a:r>
            <a:r>
              <a:rPr lang="ru-RU" sz="1400" dirty="0"/>
              <a:t> про те, як </a:t>
            </a:r>
            <a:r>
              <a:rPr lang="ru-RU" sz="1400" dirty="0" err="1"/>
              <a:t>уникнути</a:t>
            </a:r>
            <a:r>
              <a:rPr lang="ru-RU" sz="1400" dirty="0"/>
              <a:t> </a:t>
            </a:r>
            <a:r>
              <a:rPr lang="ru-RU" sz="1400" dirty="0" err="1"/>
              <a:t>отруєння</a:t>
            </a:r>
            <a:r>
              <a:rPr lang="ru-RU" sz="1400" dirty="0"/>
              <a:t> </a:t>
            </a:r>
            <a:r>
              <a:rPr lang="ru-RU" sz="1400" dirty="0" err="1"/>
              <a:t>чадним</a:t>
            </a:r>
            <a:r>
              <a:rPr lang="ru-RU" sz="1400" dirty="0"/>
              <a:t> газом, коли </a:t>
            </a:r>
            <a:r>
              <a:rPr lang="ru-RU" sz="1400" dirty="0" err="1"/>
              <a:t>ви</a:t>
            </a:r>
            <a:r>
              <a:rPr lang="ru-RU" sz="1400" dirty="0"/>
              <a:t> </a:t>
            </a:r>
            <a:r>
              <a:rPr lang="ru-RU" sz="1400" dirty="0" err="1"/>
              <a:t>керуєте</a:t>
            </a:r>
            <a:r>
              <a:rPr lang="ru-RU" sz="1400" dirty="0"/>
              <a:t> </a:t>
            </a:r>
            <a:r>
              <a:rPr lang="ru-RU" sz="1400" dirty="0" err="1"/>
              <a:t>транспортним</a:t>
            </a:r>
            <a:r>
              <a:rPr lang="ru-RU" sz="1400" dirty="0"/>
              <a:t> </a:t>
            </a:r>
            <a:r>
              <a:rPr lang="ru-RU" sz="1400" dirty="0" err="1"/>
              <a:t>засобом</a:t>
            </a:r>
            <a:r>
              <a:rPr lang="ru-RU" sz="14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Не </a:t>
            </a:r>
            <a:r>
              <a:rPr lang="ru-RU" sz="1400" dirty="0" err="1"/>
              <a:t>залишайте</a:t>
            </a:r>
            <a:r>
              <a:rPr lang="ru-RU" sz="1400" dirty="0"/>
              <a:t> машину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працюючим</a:t>
            </a:r>
            <a:r>
              <a:rPr lang="ru-RU" sz="1400" dirty="0"/>
              <a:t> </a:t>
            </a:r>
            <a:r>
              <a:rPr lang="ru-RU" sz="1400" dirty="0" err="1"/>
              <a:t>двигуном</a:t>
            </a:r>
            <a:r>
              <a:rPr lang="ru-RU" sz="1400" dirty="0"/>
              <a:t> в </a:t>
            </a:r>
            <a:r>
              <a:rPr lang="ru-RU" sz="1400" dirty="0" err="1"/>
              <a:t>гаражі</a:t>
            </a:r>
            <a:r>
              <a:rPr lang="ru-RU" sz="1400" dirty="0"/>
              <a:t>,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двері</a:t>
            </a:r>
            <a:r>
              <a:rPr lang="ru-RU" sz="1400" dirty="0"/>
              <a:t> гаража </a:t>
            </a:r>
            <a:r>
              <a:rPr lang="ru-RU" sz="1400" dirty="0" err="1"/>
              <a:t>відкрита</a:t>
            </a:r>
            <a:r>
              <a:rPr lang="ru-RU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Не </a:t>
            </a:r>
            <a:r>
              <a:rPr lang="ru-RU" sz="1400" dirty="0" err="1"/>
              <a:t>їздите</a:t>
            </a:r>
            <a:r>
              <a:rPr lang="ru-RU" sz="1400" dirty="0"/>
              <a:t> в </a:t>
            </a:r>
            <a:r>
              <a:rPr lang="ru-RU" sz="1400" dirty="0" err="1"/>
              <a:t>закритому</a:t>
            </a:r>
            <a:r>
              <a:rPr lang="ru-RU" sz="1400" dirty="0"/>
              <a:t> </a:t>
            </a:r>
            <a:r>
              <a:rPr lang="ru-RU" sz="1400" dirty="0" err="1"/>
              <a:t>кузові</a:t>
            </a:r>
            <a:r>
              <a:rPr lang="ru-RU" sz="1400" dirty="0"/>
              <a:t> </a:t>
            </a:r>
            <a:r>
              <a:rPr lang="ru-RU" sz="1400" dirty="0" err="1"/>
              <a:t>вантажного</a:t>
            </a:r>
            <a:r>
              <a:rPr lang="ru-RU" sz="1400" dirty="0"/>
              <a:t> </a:t>
            </a:r>
            <a:r>
              <a:rPr lang="ru-RU" sz="1400" dirty="0" err="1"/>
              <a:t>автомобіля</a:t>
            </a:r>
            <a:r>
              <a:rPr lang="ru-RU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Не плавайте </a:t>
            </a:r>
            <a:r>
              <a:rPr lang="ru-RU" sz="1400" dirty="0" err="1"/>
              <a:t>позаду</a:t>
            </a:r>
            <a:r>
              <a:rPr lang="ru-RU" sz="1400" dirty="0"/>
              <a:t> судна, </a:t>
            </a:r>
            <a:r>
              <a:rPr lang="ru-RU" sz="1400" dirty="0" err="1"/>
              <a:t>працюючого</a:t>
            </a:r>
            <a:r>
              <a:rPr lang="ru-RU" sz="1400" dirty="0"/>
              <a:t> на холостому ходу.</a:t>
            </a:r>
          </a:p>
          <a:p>
            <a:r>
              <a:rPr lang="ru-RU" sz="1400" dirty="0" err="1"/>
              <a:t>Дотримуйте</a:t>
            </a:r>
            <a:r>
              <a:rPr lang="ru-RU" sz="1400" dirty="0"/>
              <a:t> </a:t>
            </a:r>
            <a:r>
              <a:rPr lang="ru-RU" sz="1400" dirty="0" err="1"/>
              <a:t>техніку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, коли </a:t>
            </a:r>
            <a:r>
              <a:rPr lang="ru-RU" sz="1400" dirty="0" err="1"/>
              <a:t>використовуєте</a:t>
            </a:r>
            <a:r>
              <a:rPr lang="ru-RU" sz="1400" dirty="0"/>
              <a:t> </a:t>
            </a:r>
            <a:r>
              <a:rPr lang="ru-RU" sz="1400" dirty="0" err="1"/>
              <a:t>пристрої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на </a:t>
            </a:r>
            <a:r>
              <a:rPr lang="ru-RU" sz="1400" dirty="0" err="1"/>
              <a:t>пальному</a:t>
            </a:r>
            <a:r>
              <a:rPr lang="ru-RU" sz="1400" dirty="0"/>
              <a:t> </a:t>
            </a:r>
            <a:r>
              <a:rPr lang="ru-RU" sz="1400" dirty="0" err="1"/>
              <a:t>паливі</a:t>
            </a:r>
            <a:r>
              <a:rPr lang="ru-RU" sz="14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Ніколи</a:t>
            </a:r>
            <a:r>
              <a:rPr lang="ru-RU" sz="1400" dirty="0"/>
              <a:t> не </a:t>
            </a:r>
            <a:r>
              <a:rPr lang="ru-RU" sz="1400" dirty="0" err="1"/>
              <a:t>користуйтеся</a:t>
            </a:r>
            <a:r>
              <a:rPr lang="ru-RU" sz="1400" dirty="0"/>
              <a:t> </a:t>
            </a:r>
            <a:r>
              <a:rPr lang="ru-RU" sz="1400" dirty="0" err="1"/>
              <a:t>обігрівачами</a:t>
            </a:r>
            <a:r>
              <a:rPr lang="ru-RU" sz="1400" dirty="0"/>
              <a:t>, </a:t>
            </a:r>
            <a:r>
              <a:rPr lang="ru-RU" sz="1400" dirty="0" err="1"/>
              <a:t>працюючими</a:t>
            </a:r>
            <a:r>
              <a:rPr lang="ru-RU" sz="1400" dirty="0"/>
              <a:t> на </a:t>
            </a:r>
            <a:r>
              <a:rPr lang="ru-RU" sz="1400" dirty="0" err="1"/>
              <a:t>гасі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пропані</a:t>
            </a:r>
            <a:r>
              <a:rPr lang="ru-RU" sz="1400" dirty="0"/>
              <a:t> в </a:t>
            </a:r>
            <a:r>
              <a:rPr lang="ru-RU" sz="1400" dirty="0" err="1"/>
              <a:t>закритому</a:t>
            </a:r>
            <a:r>
              <a:rPr lang="ru-RU" sz="1400" dirty="0"/>
              <a:t> </a:t>
            </a:r>
            <a:r>
              <a:rPr lang="ru-RU" sz="1400" dirty="0" err="1"/>
              <a:t>приміщенні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автофургоні</a:t>
            </a:r>
            <a:r>
              <a:rPr lang="ru-RU" sz="1400" dirty="0"/>
              <a:t>, </a:t>
            </a:r>
            <a:r>
              <a:rPr lang="ru-RU" sz="1400" dirty="0" err="1"/>
              <a:t>будинку</a:t>
            </a:r>
            <a:r>
              <a:rPr lang="ru-RU" sz="1400" dirty="0"/>
              <a:t> на колесах, </a:t>
            </a:r>
            <a:r>
              <a:rPr lang="ru-RU" sz="1400" dirty="0" err="1"/>
              <a:t>причепі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наметі</a:t>
            </a:r>
            <a:r>
              <a:rPr lang="ru-RU" sz="1400" dirty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Ніколи</a:t>
            </a:r>
            <a:r>
              <a:rPr lang="ru-RU" sz="1400" dirty="0"/>
              <a:t> не </a:t>
            </a:r>
            <a:r>
              <a:rPr lang="ru-RU" sz="1400" dirty="0" err="1"/>
              <a:t>користуйтеся</a:t>
            </a:r>
            <a:r>
              <a:rPr lang="ru-RU" sz="1400" dirty="0"/>
              <a:t> в </a:t>
            </a:r>
            <a:r>
              <a:rPr lang="ru-RU" sz="1400" dirty="0" err="1"/>
              <a:t>приміщенні</a:t>
            </a:r>
            <a:r>
              <a:rPr lang="ru-RU" sz="1400" dirty="0"/>
              <a:t> грилем, </a:t>
            </a:r>
            <a:r>
              <a:rPr lang="ru-RU" sz="1400" dirty="0" err="1"/>
              <a:t>працюючим</a:t>
            </a:r>
            <a:r>
              <a:rPr lang="ru-RU" sz="1400" dirty="0"/>
              <a:t> на </a:t>
            </a:r>
            <a:r>
              <a:rPr lang="ru-RU" sz="1400" dirty="0" err="1"/>
              <a:t>газі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деревному</a:t>
            </a:r>
            <a:r>
              <a:rPr lang="ru-RU" sz="1400" dirty="0"/>
              <a:t> </a:t>
            </a:r>
            <a:r>
              <a:rPr lang="ru-RU" sz="1400" dirty="0" err="1"/>
              <a:t>вугіллі</a:t>
            </a:r>
            <a:r>
              <a:rPr lang="ru-RU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Ніколи</a:t>
            </a:r>
            <a:r>
              <a:rPr lang="ru-RU" sz="1400" dirty="0"/>
              <a:t> не </a:t>
            </a:r>
            <a:r>
              <a:rPr lang="ru-RU" sz="1400" dirty="0" err="1"/>
              <a:t>використовуйте</a:t>
            </a:r>
            <a:r>
              <a:rPr lang="ru-RU" sz="1400" dirty="0"/>
              <a:t> </a:t>
            </a:r>
            <a:r>
              <a:rPr lang="ru-RU" sz="1400" dirty="0" err="1"/>
              <a:t>газову</a:t>
            </a:r>
            <a:r>
              <a:rPr lang="ru-RU" sz="1400" dirty="0"/>
              <a:t> </a:t>
            </a:r>
            <a:r>
              <a:rPr lang="ru-RU" sz="1400" dirty="0" err="1"/>
              <a:t>піч</a:t>
            </a:r>
            <a:r>
              <a:rPr lang="ru-RU" sz="1400" dirty="0"/>
              <a:t> для </a:t>
            </a:r>
            <a:r>
              <a:rPr lang="ru-RU" sz="1400" dirty="0" err="1"/>
              <a:t>опалення</a:t>
            </a:r>
            <a:r>
              <a:rPr lang="ru-RU" sz="1400" dirty="0"/>
              <a:t> </a:t>
            </a:r>
            <a:r>
              <a:rPr lang="ru-RU" sz="1400" dirty="0" err="1"/>
              <a:t>будинку</a:t>
            </a:r>
            <a:r>
              <a:rPr lang="ru-RU" sz="1400" dirty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Не </a:t>
            </a:r>
            <a:r>
              <a:rPr lang="ru-RU" sz="1400" dirty="0" err="1"/>
              <a:t>закривайте</a:t>
            </a:r>
            <a:r>
              <a:rPr lang="ru-RU" sz="1400" dirty="0"/>
              <a:t> </a:t>
            </a:r>
            <a:r>
              <a:rPr lang="ru-RU" sz="1400" dirty="0" err="1"/>
              <a:t>заслінку</a:t>
            </a:r>
            <a:r>
              <a:rPr lang="ru-RU" sz="1400" dirty="0"/>
              <a:t> в </a:t>
            </a:r>
            <a:r>
              <a:rPr lang="ru-RU" sz="1400" dirty="0" err="1"/>
              <a:t>димарі</a:t>
            </a:r>
            <a:r>
              <a:rPr lang="ru-RU" sz="1400" dirty="0"/>
              <a:t> </a:t>
            </a:r>
            <a:r>
              <a:rPr lang="ru-RU" sz="1400" dirty="0" err="1"/>
              <a:t>каміна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печі</a:t>
            </a:r>
            <a:r>
              <a:rPr lang="ru-RU" sz="1400" dirty="0"/>
              <a:t>, </a:t>
            </a:r>
            <a:r>
              <a:rPr lang="ru-RU" sz="1400" dirty="0" err="1"/>
              <a:t>поки</a:t>
            </a:r>
            <a:r>
              <a:rPr lang="ru-RU" sz="1400" dirty="0"/>
              <a:t> </a:t>
            </a:r>
            <a:r>
              <a:rPr lang="ru-RU" sz="1400" dirty="0" err="1"/>
              <a:t>вогонь</a:t>
            </a:r>
            <a:r>
              <a:rPr lang="ru-RU" sz="1400" dirty="0"/>
              <a:t> </a:t>
            </a:r>
            <a:r>
              <a:rPr lang="ru-RU" sz="1400" dirty="0" err="1"/>
              <a:t>повністю</a:t>
            </a:r>
            <a:r>
              <a:rPr lang="ru-RU" sz="1400" dirty="0"/>
              <a:t> не </a:t>
            </a:r>
            <a:r>
              <a:rPr lang="ru-RU" sz="1400" dirty="0" err="1"/>
              <a:t>згасне</a:t>
            </a:r>
            <a:r>
              <a:rPr lang="ru-RU" sz="1400" dirty="0"/>
              <a:t>.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лагодження</a:t>
            </a:r>
            <a:r>
              <a:rPr lang="ru-RU" sz="1400" dirty="0"/>
              <a:t> </a:t>
            </a:r>
            <a:r>
              <a:rPr lang="ru-RU" sz="1400" dirty="0" err="1"/>
              <a:t>автомобіля</a:t>
            </a:r>
            <a:r>
              <a:rPr lang="ru-RU" sz="1400" dirty="0"/>
              <a:t> в </a:t>
            </a:r>
            <a:r>
              <a:rPr lang="ru-RU" sz="1400" dirty="0" err="1"/>
              <a:t>гаражі</a:t>
            </a:r>
            <a:r>
              <a:rPr lang="ru-RU" sz="14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тримайте</a:t>
            </a:r>
            <a:r>
              <a:rPr lang="ru-RU" sz="1400" dirty="0"/>
              <a:t> </a:t>
            </a:r>
            <a:r>
              <a:rPr lang="ru-RU" sz="1400" dirty="0" err="1"/>
              <a:t>двері</a:t>
            </a:r>
            <a:r>
              <a:rPr lang="ru-RU" sz="1400" dirty="0"/>
              <a:t> гаража </a:t>
            </a:r>
            <a:r>
              <a:rPr lang="ru-RU" sz="1400" dirty="0" err="1"/>
              <a:t>відкритою</a:t>
            </a:r>
            <a:r>
              <a:rPr lang="ru-RU" sz="14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періодично</a:t>
            </a:r>
            <a:r>
              <a:rPr lang="ru-RU" sz="1400" dirty="0"/>
              <a:t> </a:t>
            </a:r>
            <a:r>
              <a:rPr lang="ru-RU" sz="1400" dirty="0" err="1"/>
              <a:t>вимикайте</a:t>
            </a:r>
            <a:r>
              <a:rPr lang="ru-RU" sz="1400" dirty="0"/>
              <a:t> </a:t>
            </a:r>
            <a:r>
              <a:rPr lang="ru-RU" sz="1400" dirty="0" err="1"/>
              <a:t>двигун</a:t>
            </a:r>
            <a:r>
              <a:rPr lang="ru-RU" sz="14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провітрюйте</a:t>
            </a:r>
            <a:r>
              <a:rPr lang="ru-RU" sz="1400" dirty="0"/>
              <a:t> </a:t>
            </a:r>
            <a:r>
              <a:rPr lang="ru-RU" sz="1400" dirty="0" err="1"/>
              <a:t>приміщення</a:t>
            </a:r>
            <a:r>
              <a:rPr lang="ru-RU" sz="1400" dirty="0"/>
              <a:t>, </a:t>
            </a:r>
            <a:r>
              <a:rPr lang="ru-RU" sz="1400" dirty="0" err="1"/>
              <a:t>частіше</a:t>
            </a:r>
            <a:r>
              <a:rPr lang="ru-RU" sz="1400" dirty="0"/>
              <a:t> </a:t>
            </a:r>
            <a:r>
              <a:rPr lang="ru-RU" sz="1400" dirty="0" err="1"/>
              <a:t>виходьте</a:t>
            </a:r>
            <a:r>
              <a:rPr lang="ru-RU" sz="1400" dirty="0"/>
              <a:t> на </a:t>
            </a:r>
            <a:r>
              <a:rPr lang="ru-RU" sz="1400" dirty="0" err="1"/>
              <a:t>свіже</a:t>
            </a:r>
            <a:r>
              <a:rPr lang="ru-RU" sz="1400" dirty="0"/>
              <a:t> </a:t>
            </a:r>
            <a:r>
              <a:rPr lang="ru-RU" sz="1400" dirty="0" err="1"/>
              <a:t>повітря</a:t>
            </a:r>
            <a:r>
              <a:rPr lang="ru-RU" sz="14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ні</a:t>
            </a:r>
            <a:r>
              <a:rPr lang="ru-RU" sz="1400" dirty="0"/>
              <a:t>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залишайтеся</a:t>
            </a:r>
            <a:r>
              <a:rPr lang="ru-RU" sz="1400" dirty="0"/>
              <a:t> на </a:t>
            </a:r>
            <a:r>
              <a:rPr lang="ru-RU" sz="1400" dirty="0" err="1"/>
              <a:t>ніч</a:t>
            </a:r>
            <a:r>
              <a:rPr lang="ru-RU" sz="1400" dirty="0"/>
              <a:t> в </a:t>
            </a:r>
            <a:r>
              <a:rPr lang="ru-RU" sz="1400" dirty="0" err="1"/>
              <a:t>гаражі</a:t>
            </a:r>
            <a:r>
              <a:rPr lang="ru-RU" sz="1400" dirty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не спите в </a:t>
            </a:r>
            <a:r>
              <a:rPr lang="ru-RU" sz="1400" dirty="0" err="1"/>
              <a:t>автомобілі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працюючим</a:t>
            </a:r>
            <a:r>
              <a:rPr lang="ru-RU" sz="1400" dirty="0"/>
              <a:t> </a:t>
            </a:r>
            <a:r>
              <a:rPr lang="ru-RU" sz="1400" dirty="0" err="1"/>
              <a:t>двигуном</a:t>
            </a:r>
            <a:r>
              <a:rPr lang="ru-RU" sz="14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</a:t>
            </a:r>
            <a:r>
              <a:rPr lang="ru-RU" sz="1400" dirty="0" err="1"/>
              <a:t>відрегулюйте</a:t>
            </a:r>
            <a:r>
              <a:rPr lang="ru-RU" sz="1400" dirty="0"/>
              <a:t> </a:t>
            </a:r>
            <a:r>
              <a:rPr lang="ru-RU" sz="1400" dirty="0" err="1"/>
              <a:t>двигун</a:t>
            </a:r>
            <a:r>
              <a:rPr lang="ru-RU" sz="1400" dirty="0"/>
              <a:t> так, </a:t>
            </a:r>
            <a:r>
              <a:rPr lang="ru-RU" sz="1400" dirty="0" err="1"/>
              <a:t>щоб</a:t>
            </a:r>
            <a:r>
              <a:rPr lang="ru-RU" sz="1400" dirty="0"/>
              <a:t> чадного газу у </a:t>
            </a:r>
            <a:r>
              <a:rPr lang="ru-RU" sz="1400" dirty="0" err="1"/>
              <a:t>вихлопних</a:t>
            </a:r>
            <a:r>
              <a:rPr lang="ru-RU" sz="1400" dirty="0"/>
              <a:t> газах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мінімальна</a:t>
            </a:r>
            <a:r>
              <a:rPr lang="ru-RU" sz="1400" dirty="0"/>
              <a:t> </a:t>
            </a:r>
            <a:r>
              <a:rPr lang="ru-RU" sz="1400" dirty="0" err="1"/>
              <a:t>кількість</a:t>
            </a:r>
            <a:r>
              <a:rPr lang="ru-RU" sz="1400" dirty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/>
              <a:t>    не </a:t>
            </a:r>
            <a:r>
              <a:rPr lang="ru-RU" sz="1400" dirty="0" err="1"/>
              <a:t>займайтеся</a:t>
            </a:r>
            <a:r>
              <a:rPr lang="ru-RU" sz="1400" dirty="0"/>
              <a:t> </a:t>
            </a:r>
            <a:r>
              <a:rPr lang="ru-RU" sz="1400" dirty="0" err="1"/>
              <a:t>лагодженням</a:t>
            </a:r>
            <a:r>
              <a:rPr lang="ru-RU" sz="1400" dirty="0"/>
              <a:t> </a:t>
            </a:r>
            <a:r>
              <a:rPr lang="ru-RU" sz="1400" dirty="0" err="1"/>
              <a:t>автомобіля</a:t>
            </a:r>
            <a:r>
              <a:rPr lang="ru-RU" sz="1400" dirty="0"/>
              <a:t> в </a:t>
            </a:r>
            <a:r>
              <a:rPr lang="ru-RU" sz="1400" dirty="0" err="1"/>
              <a:t>стані</a:t>
            </a:r>
            <a:r>
              <a:rPr lang="ru-RU" sz="1400" dirty="0"/>
              <a:t> алкогольного </a:t>
            </a:r>
            <a:r>
              <a:rPr lang="ru-RU" sz="1400" dirty="0" err="1"/>
              <a:t>сп'яніння</a:t>
            </a:r>
            <a:r>
              <a:rPr lang="ru-RU" sz="1400" dirty="0"/>
              <a:t>.</a:t>
            </a:r>
          </a:p>
          <a:p>
            <a:endParaRPr lang="ru-RU" sz="1400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171</Words>
  <Application>Microsoft Office PowerPoint</Application>
  <PresentationFormat>Экран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</dc:creator>
  <cp:lastModifiedBy>O</cp:lastModifiedBy>
  <cp:revision>7</cp:revision>
  <dcterms:created xsi:type="dcterms:W3CDTF">2013-12-11T17:50:11Z</dcterms:created>
  <dcterms:modified xsi:type="dcterms:W3CDTF">2013-12-11T18:51:32Z</dcterms:modified>
</cp:coreProperties>
</file>