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1" r:id="rId9"/>
    <p:sldId id="262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2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5" y="-30952"/>
            <a:ext cx="9175041" cy="7340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57974" y="1556792"/>
            <a:ext cx="8861721" cy="36317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11500" b="1" dirty="0" err="1" smtClean="0">
                <a:latin typeface="Book Antiqua" pitchFamily="18" charset="0"/>
              </a:rPr>
              <a:t>Наркотичні</a:t>
            </a:r>
            <a:endParaRPr lang="ru-RU" sz="11500" b="1" dirty="0" smtClean="0">
              <a:latin typeface="Book Antiqua" pitchFamily="18" charset="0"/>
            </a:endParaRPr>
          </a:p>
          <a:p>
            <a:r>
              <a:rPr lang="ru-RU" sz="11500" b="1" dirty="0" smtClean="0">
                <a:latin typeface="Book Antiqua" pitchFamily="18" charset="0"/>
              </a:rPr>
              <a:t> </a:t>
            </a:r>
            <a:r>
              <a:rPr lang="ru-RU" sz="11500" b="1" dirty="0" err="1">
                <a:latin typeface="Book Antiqua" pitchFamily="18" charset="0"/>
              </a:rPr>
              <a:t>речовини</a:t>
            </a:r>
            <a:endParaRPr lang="ru-RU" sz="115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653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496944" cy="5184576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6600" dirty="0" smtClean="0">
                <a:solidFill>
                  <a:srgbClr val="C00000"/>
                </a:solidFill>
              </a:rPr>
              <a:t>Наркотики - пожизненная </a:t>
            </a:r>
            <a:r>
              <a:rPr lang="ru-RU" sz="6600" dirty="0">
                <a:solidFill>
                  <a:srgbClr val="C00000"/>
                </a:solidFill>
              </a:rPr>
              <a:t>ломка </a:t>
            </a:r>
            <a:r>
              <a:rPr lang="ru-RU" sz="6600" dirty="0" smtClean="0">
                <a:solidFill>
                  <a:srgbClr val="C00000"/>
                </a:solidFill>
              </a:rPr>
              <a:t/>
            </a:r>
            <a:br>
              <a:rPr lang="ru-RU" sz="6600" dirty="0" smtClean="0">
                <a:solidFill>
                  <a:srgbClr val="C00000"/>
                </a:solidFill>
              </a:rPr>
            </a:br>
            <a:r>
              <a:rPr lang="ru-RU" sz="8000" dirty="0" smtClean="0">
                <a:solidFill>
                  <a:srgbClr val="C00000"/>
                </a:solidFill>
              </a:rPr>
              <a:t>НЕ ЛОМАЙ СЕБЕ ЖИЗНЬ</a:t>
            </a:r>
            <a:endParaRPr lang="ru-RU" sz="6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511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9218" name="Picture 2" descr="https://encrypted-tbn3.gstatic.com/images?q=tbn:ANd9GcRv7eOVTuXafgHkT1hWlM4leG04AqofcPmT134OlsfodUXaKHQZ6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9252520" cy="6847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73324" y="2442318"/>
            <a:ext cx="7488831" cy="25853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5400" b="1" i="1" dirty="0"/>
              <a:t>Наркотики</a:t>
            </a:r>
            <a:r>
              <a:rPr lang="ru-RU" sz="5400" dirty="0"/>
              <a:t> – </a:t>
            </a:r>
            <a:r>
              <a:rPr lang="ru-RU" sz="5400" dirty="0" err="1"/>
              <a:t>природні</a:t>
            </a:r>
            <a:r>
              <a:rPr lang="ru-RU" sz="5400" dirty="0"/>
              <a:t> і </a:t>
            </a:r>
            <a:r>
              <a:rPr lang="ru-RU" sz="5400" dirty="0" err="1"/>
              <a:t>штучні</a:t>
            </a:r>
            <a:r>
              <a:rPr lang="ru-RU" sz="5400" dirty="0"/>
              <a:t> </a:t>
            </a:r>
            <a:r>
              <a:rPr lang="ru-RU" sz="5400" dirty="0" err="1"/>
              <a:t>речовини</a:t>
            </a:r>
            <a:r>
              <a:rPr lang="ru-RU" sz="5400" dirty="0"/>
              <a:t>, </a:t>
            </a:r>
            <a:r>
              <a:rPr lang="ru-RU" sz="5400" dirty="0" err="1"/>
              <a:t>що</a:t>
            </a:r>
            <a:r>
              <a:rPr lang="ru-RU" sz="5400" dirty="0"/>
              <a:t> </a:t>
            </a:r>
            <a:r>
              <a:rPr lang="ru-RU" sz="5400" dirty="0" err="1"/>
              <a:t>визивають</a:t>
            </a:r>
            <a:r>
              <a:rPr lang="ru-RU" sz="5400" dirty="0"/>
              <a:t> </a:t>
            </a:r>
            <a:r>
              <a:rPr lang="ru-RU" sz="5400" dirty="0" err="1"/>
              <a:t>залежність</a:t>
            </a:r>
            <a:r>
              <a:rPr lang="ru-RU" sz="5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4890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19256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Види залежності</a:t>
            </a:r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60848"/>
            <a:ext cx="2468563" cy="87153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9816" y="2060848"/>
            <a:ext cx="2962597" cy="100647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pic>
        <p:nvPicPr>
          <p:cNvPr id="10245" name="Picture 5" descr="http://narconon.kiev.ua/cont/img/depressi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774" y="3195891"/>
            <a:ext cx="3310682" cy="3379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7" name="Picture 7" descr="http://infosmi.net/images/stories/articles/2013/Zdorovie/01-2013/01/28-25-kokoan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456569"/>
            <a:ext cx="4932335" cy="3118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Прямая соединительная линия 8"/>
          <p:cNvCxnSpPr/>
          <p:nvPr/>
        </p:nvCxnSpPr>
        <p:spPr>
          <a:xfrm flipV="1">
            <a:off x="1403648" y="1556792"/>
            <a:ext cx="1532459" cy="3603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012160" y="1513105"/>
            <a:ext cx="1440160" cy="3603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7575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наркотичних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1) </a:t>
            </a:r>
            <a:r>
              <a:rPr lang="ru-RU" dirty="0" err="1" smtClean="0"/>
              <a:t>Опіати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2) </a:t>
            </a:r>
            <a:r>
              <a:rPr lang="ru-RU" dirty="0" err="1"/>
              <a:t>Депресанти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dirty="0" err="1"/>
              <a:t>Стимулятори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— </a:t>
            </a:r>
            <a:r>
              <a:rPr lang="ru-RU" dirty="0" err="1"/>
              <a:t>кокаїн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— </a:t>
            </a:r>
            <a:r>
              <a:rPr lang="ru-RU" dirty="0" err="1"/>
              <a:t>амфетамін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— </a:t>
            </a:r>
            <a:r>
              <a:rPr lang="ru-RU" dirty="0" err="1"/>
              <a:t>кофеїн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4</a:t>
            </a:r>
            <a:r>
              <a:rPr lang="ru-RU" dirty="0"/>
              <a:t>) </a:t>
            </a:r>
            <a:r>
              <a:rPr lang="ru-RU" dirty="0" err="1"/>
              <a:t>Галюціногени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5)</a:t>
            </a:r>
            <a:r>
              <a:rPr lang="ru-RU" dirty="0" err="1" smtClean="0"/>
              <a:t>Психостемулятори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8194" name="Picture 2" descr="http://i1.poltava.pl.ua/news/209/20866/pho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412775"/>
            <a:ext cx="4762500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0851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57808"/>
            <a:ext cx="8229600" cy="1143000"/>
          </a:xfrm>
        </p:spPr>
        <p:txBody>
          <a:bodyPr/>
          <a:lstStyle/>
          <a:p>
            <a:r>
              <a:rPr lang="ru-RU" dirty="0" err="1"/>
              <a:t>Наркотичні</a:t>
            </a:r>
            <a:r>
              <a:rPr lang="ru-RU" dirty="0"/>
              <a:t> </a:t>
            </a:r>
            <a:r>
              <a:rPr lang="ru-RU" dirty="0" err="1"/>
              <a:t>препарати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07423" y="1556792"/>
            <a:ext cx="4906888" cy="4853136"/>
          </a:xfrm>
        </p:spPr>
        <p:txBody>
          <a:bodyPr>
            <a:normAutofit/>
          </a:bodyPr>
          <a:lstStyle/>
          <a:p>
            <a:r>
              <a:rPr lang="ru-RU" dirty="0" err="1"/>
              <a:t>найнебезпечніші</a:t>
            </a:r>
            <a:r>
              <a:rPr lang="ru-RU" dirty="0"/>
              <a:t>: </a:t>
            </a:r>
            <a:r>
              <a:rPr lang="ru-RU" dirty="0" err="1"/>
              <a:t>героїн</a:t>
            </a:r>
            <a:r>
              <a:rPr lang="ru-RU" dirty="0"/>
              <a:t>, </a:t>
            </a:r>
            <a:r>
              <a:rPr lang="ru-RU" dirty="0" err="1"/>
              <a:t>морфій</a:t>
            </a:r>
            <a:r>
              <a:rPr lang="ru-RU" dirty="0"/>
              <a:t>, </a:t>
            </a:r>
            <a:r>
              <a:rPr lang="ru-RU" dirty="0" err="1"/>
              <a:t>опіум</a:t>
            </a:r>
            <a:r>
              <a:rPr lang="ru-RU" dirty="0"/>
              <a:t> і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smtClean="0"/>
              <a:t>наркотики</a:t>
            </a:r>
          </a:p>
          <a:p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/>
              <a:t>небезпечні</a:t>
            </a:r>
            <a:r>
              <a:rPr lang="ru-RU" dirty="0"/>
              <a:t> наркотики: </a:t>
            </a:r>
            <a:r>
              <a:rPr lang="ru-RU" dirty="0" err="1" smtClean="0"/>
              <a:t>кодеїн</a:t>
            </a:r>
            <a:r>
              <a:rPr lang="ru-RU" dirty="0" smtClean="0"/>
              <a:t>, бензедрин </a:t>
            </a:r>
            <a:r>
              <a:rPr lang="ru-RU" dirty="0"/>
              <a:t>і </a:t>
            </a:r>
            <a:r>
              <a:rPr lang="ru-RU" dirty="0" err="1"/>
              <a:t>барбітурати</a:t>
            </a:r>
            <a:r>
              <a:rPr lang="ru-RU" dirty="0"/>
              <a:t>;</a:t>
            </a:r>
          </a:p>
          <a:p>
            <a:r>
              <a:rPr lang="ru-RU" dirty="0" err="1"/>
              <a:t>найменш</a:t>
            </a:r>
            <a:r>
              <a:rPr lang="ru-RU" dirty="0"/>
              <a:t> </a:t>
            </a:r>
            <a:r>
              <a:rPr lang="ru-RU" dirty="0" err="1"/>
              <a:t>небезпечні</a:t>
            </a:r>
            <a:r>
              <a:rPr lang="ru-RU" dirty="0"/>
              <a:t>: </a:t>
            </a:r>
            <a:r>
              <a:rPr lang="ru-RU" dirty="0" err="1" smtClean="0"/>
              <a:t>канабіс</a:t>
            </a:r>
            <a:r>
              <a:rPr lang="ru-RU" dirty="0" smtClean="0"/>
              <a:t>, ЛСД</a:t>
            </a:r>
            <a:r>
              <a:rPr lang="ru-RU" dirty="0"/>
              <a:t>.</a:t>
            </a:r>
          </a:p>
        </p:txBody>
      </p:sp>
      <p:pic>
        <p:nvPicPr>
          <p:cNvPr id="7170" name="Picture 2" descr="http://provolyn.com/images/news/2011-03-29/13014107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98730"/>
            <a:ext cx="3632203" cy="2646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xage.ru/media/uploads/2008/10/narkotiki-5-maloizvestnyih-faktov/narkotiki-5-maloizvestnyih-faktov_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823139"/>
            <a:ext cx="3632203" cy="2942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0348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Спосіб введення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Куріння</a:t>
            </a:r>
            <a:r>
              <a:rPr lang="ru-RU" dirty="0"/>
              <a:t>: тютюн, </a:t>
            </a:r>
            <a:r>
              <a:rPr lang="ru-RU" dirty="0" err="1"/>
              <a:t>канабіс</a:t>
            </a:r>
            <a:r>
              <a:rPr lang="ru-RU" dirty="0"/>
              <a:t>, </a:t>
            </a:r>
            <a:r>
              <a:rPr lang="ru-RU" dirty="0" err="1"/>
              <a:t>крек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r>
              <a:rPr lang="ru-RU" dirty="0" err="1"/>
              <a:t>Ін’єкції</a:t>
            </a:r>
            <a:r>
              <a:rPr lang="ru-RU" dirty="0"/>
              <a:t> (у </a:t>
            </a:r>
            <a:r>
              <a:rPr lang="ru-RU" dirty="0" err="1"/>
              <a:t>вени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м’язи</a:t>
            </a:r>
            <a:r>
              <a:rPr lang="ru-RU" dirty="0"/>
              <a:t>): </a:t>
            </a:r>
            <a:r>
              <a:rPr lang="ru-RU" dirty="0" err="1"/>
              <a:t>опіати</a:t>
            </a:r>
            <a:r>
              <a:rPr lang="ru-RU" dirty="0"/>
              <a:t>, </a:t>
            </a:r>
            <a:r>
              <a:rPr lang="ru-RU" dirty="0" err="1"/>
              <a:t>ефедрин</a:t>
            </a:r>
            <a:r>
              <a:rPr lang="ru-RU" dirty="0"/>
              <a:t>, </a:t>
            </a:r>
            <a:r>
              <a:rPr lang="ru-RU" dirty="0" err="1"/>
              <a:t>амфітамін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r>
              <a:rPr lang="ru-RU" dirty="0" err="1"/>
              <a:t>Ковтання</a:t>
            </a:r>
            <a:r>
              <a:rPr lang="ru-RU" dirty="0"/>
              <a:t>: </a:t>
            </a:r>
            <a:r>
              <a:rPr lang="ru-RU" dirty="0" err="1"/>
              <a:t>барбітурати</a:t>
            </a:r>
            <a:r>
              <a:rPr lang="ru-RU" dirty="0"/>
              <a:t>, </a:t>
            </a:r>
            <a:r>
              <a:rPr lang="ru-RU" dirty="0" err="1"/>
              <a:t>транквілізатори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r>
              <a:rPr lang="ru-RU" dirty="0" err="1"/>
              <a:t>Випивання</a:t>
            </a:r>
            <a:r>
              <a:rPr lang="ru-RU" dirty="0"/>
              <a:t>: алкоголь, </a:t>
            </a:r>
            <a:r>
              <a:rPr lang="ru-RU" dirty="0" err="1"/>
              <a:t>метадон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r>
              <a:rPr lang="ru-RU" dirty="0" err="1"/>
              <a:t>Вдихання</a:t>
            </a:r>
            <a:r>
              <a:rPr lang="ru-RU" dirty="0"/>
              <a:t>: </a:t>
            </a:r>
            <a:r>
              <a:rPr lang="ru-RU" dirty="0" err="1"/>
              <a:t>леткі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кокаїн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r>
              <a:rPr lang="ru-RU" dirty="0" err="1"/>
              <a:t>Жування</a:t>
            </a:r>
            <a:r>
              <a:rPr lang="ru-RU" dirty="0"/>
              <a:t>: </a:t>
            </a:r>
            <a:r>
              <a:rPr lang="ru-RU" dirty="0" err="1"/>
              <a:t>опіати</a:t>
            </a:r>
            <a:r>
              <a:rPr lang="ru-RU" dirty="0"/>
              <a:t>, </a:t>
            </a:r>
            <a:r>
              <a:rPr lang="ru-RU" dirty="0" err="1"/>
              <a:t>беладона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3074" name="Picture 2" descr="http://www.giport.ru/img/forum/2009/10/3969_21213324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" y="2276872"/>
            <a:ext cx="7329805" cy="4581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job-sbu.org/wp-content/uploads/2011/05/16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694" y="14572"/>
            <a:ext cx="5233764" cy="3489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6783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Чим </a:t>
            </a:r>
            <a:r>
              <a:rPr lang="ru-RU" dirty="0" err="1"/>
              <a:t>приваблює</a:t>
            </a:r>
            <a:r>
              <a:rPr lang="ru-RU" dirty="0"/>
              <a:t> </a:t>
            </a:r>
            <a:r>
              <a:rPr lang="ru-RU" dirty="0" err="1"/>
              <a:t>вживання</a:t>
            </a:r>
            <a:r>
              <a:rPr lang="ru-RU" dirty="0"/>
              <a:t> </a:t>
            </a:r>
            <a:r>
              <a:rPr lang="ru-RU" dirty="0" err="1"/>
              <a:t>наркотиків</a:t>
            </a:r>
            <a:r>
              <a:rPr lang="ru-RU" dirty="0"/>
              <a:t>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 “</a:t>
            </a:r>
            <a:r>
              <a:rPr lang="ru-RU" dirty="0" err="1"/>
              <a:t>будеш</a:t>
            </a:r>
            <a:r>
              <a:rPr lang="ru-RU" dirty="0"/>
              <a:t> </a:t>
            </a:r>
            <a:r>
              <a:rPr lang="ru-RU" dirty="0" err="1"/>
              <a:t>довго</a:t>
            </a:r>
            <a:r>
              <a:rPr lang="ru-RU" dirty="0"/>
              <a:t> </a:t>
            </a:r>
            <a:r>
              <a:rPr lang="ru-RU" dirty="0" err="1"/>
              <a:t>танцювати</a:t>
            </a:r>
            <a:r>
              <a:rPr lang="ru-RU" dirty="0"/>
              <a:t>, не </a:t>
            </a:r>
            <a:r>
              <a:rPr lang="ru-RU" dirty="0" err="1"/>
              <a:t>відчуваючи</a:t>
            </a:r>
            <a:r>
              <a:rPr lang="ru-RU" dirty="0"/>
              <a:t> </a:t>
            </a:r>
            <a:r>
              <a:rPr lang="ru-RU" dirty="0" err="1"/>
              <a:t>втоми</a:t>
            </a:r>
            <a:r>
              <a:rPr lang="ru-RU" dirty="0"/>
              <a:t>”;</a:t>
            </a:r>
          </a:p>
          <a:p>
            <a:endParaRPr lang="ru-RU" dirty="0"/>
          </a:p>
          <a:p>
            <a:r>
              <a:rPr lang="ru-RU" dirty="0" smtClean="0"/>
              <a:t>“</a:t>
            </a:r>
            <a:r>
              <a:rPr lang="ru-RU" dirty="0" err="1"/>
              <a:t>відчуєш</a:t>
            </a:r>
            <a:r>
              <a:rPr lang="ru-RU" dirty="0"/>
              <a:t> “кайф””, “</a:t>
            </a:r>
            <a:r>
              <a:rPr lang="ru-RU" dirty="0" err="1"/>
              <a:t>подивишся</a:t>
            </a:r>
            <a:r>
              <a:rPr lang="ru-RU" dirty="0"/>
              <a:t> “мультики””;</a:t>
            </a:r>
          </a:p>
          <a:p>
            <a:endParaRPr lang="ru-RU" dirty="0"/>
          </a:p>
          <a:p>
            <a:r>
              <a:rPr lang="ru-RU" dirty="0" smtClean="0"/>
              <a:t>·“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вирішить</a:t>
            </a:r>
            <a:r>
              <a:rPr lang="ru-RU" dirty="0"/>
              <a:t> </a:t>
            </a:r>
            <a:r>
              <a:rPr lang="ru-RU" dirty="0" err="1"/>
              <a:t>твої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, </a:t>
            </a:r>
            <a:r>
              <a:rPr lang="ru-RU" dirty="0" err="1"/>
              <a:t>зменшить</a:t>
            </a:r>
            <a:r>
              <a:rPr lang="ru-RU" dirty="0"/>
              <a:t> </a:t>
            </a:r>
            <a:r>
              <a:rPr lang="ru-RU" dirty="0" err="1"/>
              <a:t>тривожність</a:t>
            </a:r>
            <a:r>
              <a:rPr lang="ru-RU" dirty="0"/>
              <a:t>”;</a:t>
            </a:r>
          </a:p>
          <a:p>
            <a:endParaRPr lang="ru-RU" dirty="0"/>
          </a:p>
          <a:p>
            <a:r>
              <a:rPr lang="ru-RU" dirty="0" smtClean="0"/>
              <a:t> </a:t>
            </a:r>
            <a:r>
              <a:rPr lang="ru-RU" dirty="0"/>
              <a:t>“</a:t>
            </a:r>
            <a:r>
              <a:rPr lang="ru-RU" dirty="0" err="1"/>
              <a:t>уживання</a:t>
            </a:r>
            <a:r>
              <a:rPr lang="ru-RU" dirty="0"/>
              <a:t> </a:t>
            </a:r>
            <a:r>
              <a:rPr lang="ru-RU" dirty="0" err="1"/>
              <a:t>наркотиків</a:t>
            </a:r>
            <a:r>
              <a:rPr lang="ru-RU" dirty="0"/>
              <a:t> – твоя </a:t>
            </a:r>
            <a:r>
              <a:rPr lang="ru-RU" dirty="0" err="1"/>
              <a:t>власна</a:t>
            </a:r>
            <a:r>
              <a:rPr lang="ru-RU" dirty="0"/>
              <a:t> справа”;</a:t>
            </a:r>
          </a:p>
          <a:p>
            <a:endParaRPr lang="ru-RU" dirty="0"/>
          </a:p>
          <a:p>
            <a:r>
              <a:rPr lang="ru-RU" dirty="0" smtClean="0"/>
              <a:t>·“</a:t>
            </a:r>
            <a:r>
              <a:rPr lang="ru-RU" dirty="0"/>
              <a:t>у </a:t>
            </a:r>
            <a:r>
              <a:rPr lang="ru-RU" dirty="0" err="1"/>
              <a:t>житті</a:t>
            </a:r>
            <a:r>
              <a:rPr lang="ru-RU" dirty="0"/>
              <a:t> все треба </a:t>
            </a:r>
            <a:r>
              <a:rPr lang="ru-RU" dirty="0" err="1"/>
              <a:t>спробувати</a:t>
            </a:r>
            <a:r>
              <a:rPr lang="ru-RU" dirty="0"/>
              <a:t> .”</a:t>
            </a:r>
          </a:p>
        </p:txBody>
      </p:sp>
      <p:pic>
        <p:nvPicPr>
          <p:cNvPr id="2050" name="Picture 2" descr="https://encrypted-tbn0.gstatic.com/images?q=tbn:ANd9GcTuNINm2aO29OGdkJd_3fNpaOzW9uRpLxx0Csvr_bIfoXdzSsZ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2772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наркотиків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підлітків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наркотичних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виснажується</a:t>
            </a:r>
            <a:r>
              <a:rPr lang="ru-RU" dirty="0"/>
              <a:t>, </a:t>
            </a:r>
            <a:r>
              <a:rPr lang="ru-RU" dirty="0" err="1"/>
              <a:t>уповільнюється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, </a:t>
            </a:r>
            <a:r>
              <a:rPr lang="ru-RU" dirty="0" err="1"/>
              <a:t>порушується</a:t>
            </a:r>
            <a:r>
              <a:rPr lang="ru-RU" dirty="0"/>
              <a:t> </a:t>
            </a:r>
            <a:r>
              <a:rPr lang="ru-RU" dirty="0" err="1"/>
              <a:t>статеве</a:t>
            </a:r>
            <a:r>
              <a:rPr lang="ru-RU" dirty="0"/>
              <a:t> </a:t>
            </a:r>
            <a:r>
              <a:rPr lang="ru-RU" dirty="0" err="1"/>
              <a:t>дозрівання</a:t>
            </a:r>
            <a:r>
              <a:rPr lang="ru-RU" dirty="0"/>
              <a:t>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284984"/>
            <a:ext cx="4657700" cy="349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 descr="http://ua.enter-life.ru/uploads/pages/zhenskaja-narkomanija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1" y="13786"/>
            <a:ext cx="7526750" cy="5017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471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наркоманії</a:t>
            </a:r>
            <a:r>
              <a:rPr lang="ru-RU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першу </a:t>
            </a:r>
            <a:r>
              <a:rPr lang="ru-RU" dirty="0" err="1"/>
              <a:t>чергу</a:t>
            </a:r>
            <a:r>
              <a:rPr lang="ru-RU" dirty="0"/>
              <a:t> наркотики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психіку</a:t>
            </a:r>
            <a:r>
              <a:rPr lang="ru-RU" dirty="0"/>
              <a:t>, </a:t>
            </a:r>
            <a:r>
              <a:rPr lang="ru-RU" dirty="0" err="1"/>
              <a:t>призводять</a:t>
            </a:r>
            <a:r>
              <a:rPr lang="ru-RU" dirty="0"/>
              <a:t> до </a:t>
            </a:r>
            <a:r>
              <a:rPr lang="ru-RU" dirty="0" err="1"/>
              <a:t>духовної</a:t>
            </a:r>
            <a:r>
              <a:rPr lang="ru-RU" dirty="0"/>
              <a:t> </a:t>
            </a:r>
            <a:r>
              <a:rPr lang="ru-RU" dirty="0" err="1"/>
              <a:t>деградації</a:t>
            </a:r>
            <a:r>
              <a:rPr lang="ru-RU" dirty="0"/>
              <a:t> і </a:t>
            </a:r>
            <a:r>
              <a:rPr lang="ru-RU" dirty="0" err="1"/>
              <a:t>повного</a:t>
            </a:r>
            <a:r>
              <a:rPr lang="ru-RU" dirty="0"/>
              <a:t> </a:t>
            </a:r>
            <a:r>
              <a:rPr lang="ru-RU" dirty="0" err="1"/>
              <a:t>фізичного</a:t>
            </a:r>
            <a:r>
              <a:rPr lang="ru-RU" dirty="0"/>
              <a:t> </a:t>
            </a:r>
            <a:r>
              <a:rPr lang="ru-RU" dirty="0" err="1"/>
              <a:t>виснаження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.</a:t>
            </a:r>
          </a:p>
        </p:txBody>
      </p:sp>
      <p:pic>
        <p:nvPicPr>
          <p:cNvPr id="6146" name="Picture 2" descr="http://www.likar.info/pictures_ckfinder/images/Depositphotos_4347534_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034720"/>
            <a:ext cx="5472608" cy="364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641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402</TotalTime>
  <Words>186</Words>
  <Application>Microsoft Office PowerPoint</Application>
  <PresentationFormat>Экран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Презентация PowerPoint</vt:lpstr>
      <vt:lpstr>Презентация PowerPoint</vt:lpstr>
      <vt:lpstr>Види залежності</vt:lpstr>
      <vt:lpstr>Класифікація наркотичних речовин</vt:lpstr>
      <vt:lpstr>Наркотичні препарати</vt:lpstr>
      <vt:lpstr>Спосіб введення</vt:lpstr>
      <vt:lpstr>Чим приваблює вживання наркотиків?</vt:lpstr>
      <vt:lpstr>Вплив наркотиків</vt:lpstr>
      <vt:lpstr>Наслідки наркоманії.</vt:lpstr>
      <vt:lpstr>Наркотики - пожизненная ломка  НЕ ЛОМАЙ СЕБЕ ЖИЗНЬ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Наркотичні речовини</dc:title>
  <dc:creator>Коля</dc:creator>
  <cp:lastModifiedBy>Deafult User</cp:lastModifiedBy>
  <cp:revision>8</cp:revision>
  <dcterms:created xsi:type="dcterms:W3CDTF">2014-04-06T13:34:55Z</dcterms:created>
  <dcterms:modified xsi:type="dcterms:W3CDTF">2014-04-06T20:27:07Z</dcterms:modified>
</cp:coreProperties>
</file>