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66A3D-C72F-4BD2-BFA4-4B0605A869D2}" type="datetimeFigureOut">
              <a:rPr lang="uk-UA" smtClean="0"/>
              <a:t>18.02.2014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8EC2C-8039-457F-A443-4CDC64A51E6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Some details of New Zealand</a:t>
            </a:r>
            <a:endParaRPr lang="uk-UA" dirty="0"/>
          </a:p>
        </p:txBody>
      </p:sp>
      <p:pic>
        <p:nvPicPr>
          <p:cNvPr id="3" name="Рисунок 2" descr="863472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916832"/>
            <a:ext cx="4762500" cy="35718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5508104" y="6237312"/>
            <a:ext cx="3589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Monotype Corsiva" pitchFamily="66" charset="0"/>
              </a:rPr>
              <a:t>Made by </a:t>
            </a:r>
            <a:r>
              <a:rPr lang="en-US" sz="2800" dirty="0" err="1" smtClean="0">
                <a:latin typeface="Monotype Corsiva" pitchFamily="66" charset="0"/>
              </a:rPr>
              <a:t>Maryna</a:t>
            </a:r>
            <a:r>
              <a:rPr lang="en-US" sz="2800" dirty="0" smtClean="0">
                <a:latin typeface="Monotype Corsiva" pitchFamily="66" charset="0"/>
              </a:rPr>
              <a:t> </a:t>
            </a:r>
            <a:r>
              <a:rPr lang="en-US" sz="2800" dirty="0" err="1" smtClean="0">
                <a:latin typeface="Monotype Corsiva" pitchFamily="66" charset="0"/>
              </a:rPr>
              <a:t>Zimenko</a:t>
            </a:r>
            <a:endParaRPr lang="uk-UA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"</a:t>
            </a:r>
            <a:r>
              <a:rPr lang="uk-UA" dirty="0" err="1" smtClean="0"/>
              <a:t>Bridge</a:t>
            </a:r>
            <a:r>
              <a:rPr lang="uk-UA" dirty="0" smtClean="0"/>
              <a:t> </a:t>
            </a:r>
            <a:r>
              <a:rPr lang="uk-UA" dirty="0" err="1" smtClean="0"/>
              <a:t>to</a:t>
            </a:r>
            <a:r>
              <a:rPr lang="uk-UA" dirty="0" smtClean="0"/>
              <a:t> </a:t>
            </a:r>
            <a:r>
              <a:rPr lang="uk-UA" dirty="0" err="1" smtClean="0"/>
              <a:t>Nowhere</a:t>
            </a:r>
            <a:r>
              <a:rPr lang="uk-UA" dirty="0" smtClean="0"/>
              <a:t>"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0648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/>
              <a:t> It is </a:t>
            </a:r>
            <a:r>
              <a:rPr lang="en-US" sz="2800" b="1" dirty="0" smtClean="0"/>
              <a:t>o</a:t>
            </a:r>
            <a:r>
              <a:rPr lang="uk-UA" sz="2800" b="1" dirty="0" err="1" smtClean="0"/>
              <a:t>ne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of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the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most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visited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attractions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in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the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National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Park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Wanganui</a:t>
            </a:r>
            <a:r>
              <a:rPr lang="en-US" sz="2800" b="1" dirty="0" smtClean="0"/>
              <a:t>. It is </a:t>
            </a:r>
            <a:r>
              <a:rPr lang="uk-UA" sz="2800" b="1" dirty="0" err="1" smtClean="0"/>
              <a:t>abandoned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and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isolated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bridge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in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the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middle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of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the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rainforest</a:t>
            </a:r>
            <a:r>
              <a:rPr lang="uk-UA" sz="2800" b="1" dirty="0" smtClean="0"/>
              <a:t>.</a:t>
            </a:r>
          </a:p>
          <a:p>
            <a:endParaRPr lang="uk-UA" dirty="0"/>
          </a:p>
        </p:txBody>
      </p:sp>
      <p:pic>
        <p:nvPicPr>
          <p:cNvPr id="4" name="Рисунок 3" descr="3-5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12975"/>
            <a:ext cx="4716016" cy="2650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-5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2817" y="4005064"/>
            <a:ext cx="4301183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uk-UA" dirty="0" err="1" smtClean="0"/>
              <a:t>National</a:t>
            </a:r>
            <a:r>
              <a:rPr lang="uk-UA" dirty="0" smtClean="0"/>
              <a:t> </a:t>
            </a:r>
            <a:r>
              <a:rPr lang="uk-UA" dirty="0" err="1" smtClean="0"/>
              <a:t>Park</a:t>
            </a:r>
            <a:r>
              <a:rPr lang="uk-UA" dirty="0" smtClean="0"/>
              <a:t> </a:t>
            </a:r>
            <a:r>
              <a:rPr lang="uk-UA" dirty="0" err="1" smtClean="0"/>
              <a:t>Fiordlend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772816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/>
              <a:t>R</a:t>
            </a:r>
            <a:r>
              <a:rPr lang="en-US" sz="2800" b="1" dirty="0" smtClean="0"/>
              <a:t>.</a:t>
            </a:r>
            <a:r>
              <a:rPr lang="uk-UA" sz="2800" b="1" dirty="0" err="1" smtClean="0"/>
              <a:t>Kipling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called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the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National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Park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Fiordlend</a:t>
            </a:r>
            <a:r>
              <a:rPr lang="uk-UA" sz="2800" b="1" dirty="0" smtClean="0"/>
              <a:t> "</a:t>
            </a:r>
            <a:r>
              <a:rPr lang="uk-UA" sz="2800" b="1" dirty="0" err="1" smtClean="0"/>
              <a:t>the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eighth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wonder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of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the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world“</a:t>
            </a:r>
            <a:r>
              <a:rPr lang="en-US" sz="2800" b="1" dirty="0" smtClean="0"/>
              <a:t>.</a:t>
            </a:r>
            <a:endParaRPr lang="uk-UA" sz="2800" b="1" dirty="0"/>
          </a:p>
        </p:txBody>
      </p:sp>
      <p:pic>
        <p:nvPicPr>
          <p:cNvPr id="4" name="Рисунок 3" descr="1-7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1228" y="4416152"/>
            <a:ext cx="3662772" cy="24418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5-3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37113"/>
            <a:ext cx="3782638" cy="24208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6-3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2780928"/>
            <a:ext cx="3672408" cy="2440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of New Zealand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2636912"/>
            <a:ext cx="76328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culture of New Zealand is a mixture of different cultures: British, Aboriginal and other European countries. </a:t>
            </a: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is a cultural phenomenon in New Zealand known as “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kiwiana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”. It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show their national identity, their “kiwi nationhood”.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800" dirty="0"/>
          </a:p>
        </p:txBody>
      </p:sp>
      <p:pic>
        <p:nvPicPr>
          <p:cNvPr id="5" name="Picture 2" descr="E:\КАРТИНКИ2\скачанные картинки\Организатор клипов (Microsoft)\j043799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10001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Freestyle Script" pitchFamily="66" charset="0"/>
              </a:rPr>
              <a:t>The political system </a:t>
            </a:r>
            <a:r>
              <a:rPr lang="en-US" sz="4800" dirty="0" smtClean="0">
                <a:solidFill>
                  <a:srgbClr val="FFFF00"/>
                </a:solidFill>
                <a:latin typeface="Freestyle Script" pitchFamily="66" charset="0"/>
              </a:rPr>
              <a:t>of </a:t>
            </a:r>
            <a:r>
              <a:rPr lang="en-US" sz="4800" dirty="0" smtClean="0">
                <a:solidFill>
                  <a:srgbClr val="FFFF00"/>
                </a:solidFill>
                <a:latin typeface="Freestyle Script" pitchFamily="66" charset="0"/>
              </a:rPr>
              <a:t>New Zealand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582340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New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Zealand is an independent state and a member of the Commonwealth of Nations and the United Nations. </a:t>
            </a: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This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country is a constitutional monarchy.  The British monarch is the Head of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State.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government consists  of the Governor-General, the Prime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Minister,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Cabinet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of Ministers and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Parliament.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Учитель\Мои документы\Мои рисунки\джон к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005064"/>
            <a:ext cx="4000528" cy="26656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347864" y="4077072"/>
            <a:ext cx="1368151" cy="93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John Key, the Prime Minister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8000" dirty="0" err="1" smtClean="0"/>
              <a:t>My</a:t>
            </a:r>
            <a:endParaRPr lang="uk-UA" sz="8000" dirty="0"/>
          </a:p>
        </p:txBody>
      </p:sp>
      <p:pic>
        <p:nvPicPr>
          <p:cNvPr id="3" name="Рисунок 2" descr="impression-l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0"/>
            <a:ext cx="5760640" cy="148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99592" y="1772816"/>
            <a:ext cx="7272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My impression of New </a:t>
            </a:r>
            <a:r>
              <a:rPr lang="en-US" sz="2800" b="1" dirty="0" smtClean="0"/>
              <a:t>Zealand is beautiful. </a:t>
            </a:r>
          </a:p>
          <a:p>
            <a:pPr algn="just"/>
            <a:r>
              <a:rPr lang="en-US" sz="2800" b="1" dirty="0" smtClean="0"/>
              <a:t>I </a:t>
            </a:r>
            <a:r>
              <a:rPr lang="en-US" sz="2800" b="1" dirty="0" smtClean="0"/>
              <a:t>believe that New Zealand </a:t>
            </a:r>
            <a:r>
              <a:rPr lang="en-US" sz="2800" b="1" dirty="0" smtClean="0"/>
              <a:t>is </a:t>
            </a:r>
            <a:r>
              <a:rPr lang="en-US" sz="2800" b="1" dirty="0" smtClean="0"/>
              <a:t>a rich country. Although it is a small country, but it holds a good position in the world.</a:t>
            </a:r>
            <a:endParaRPr lang="uk-UA" sz="2800" b="1" dirty="0"/>
          </a:p>
        </p:txBody>
      </p:sp>
      <p:pic>
        <p:nvPicPr>
          <p:cNvPr id="6" name="Рисунок 5" descr="cat_its_beautif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65984"/>
            <a:ext cx="2610036" cy="31920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Сним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772816"/>
            <a:ext cx="2260543" cy="502653"/>
          </a:xfrm>
          <a:prstGeom prst="rect">
            <a:avLst/>
          </a:prstGeom>
        </p:spPr>
      </p:pic>
      <p:pic>
        <p:nvPicPr>
          <p:cNvPr id="9" name="Рисунок 8" descr="funny-pictures-cat-likes-salmon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3717032"/>
            <a:ext cx="4126967" cy="2801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follow-the-fleet-end-ti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5445224"/>
            <a:ext cx="6255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itchFamily="66" charset="0"/>
              </a:rPr>
              <a:t>Thank you for attention!</a:t>
            </a:r>
            <a:endParaRPr lang="ru-RU" sz="54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2510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Here is information </a:t>
            </a:r>
            <a:r>
              <a:rPr lang="en-US" sz="3600" dirty="0" smtClean="0"/>
              <a:t>about </a:t>
            </a:r>
            <a:r>
              <a:rPr lang="en-US" sz="3600" dirty="0" smtClean="0"/>
              <a:t>natural resources, landmarks, culture and political system</a:t>
            </a:r>
            <a:r>
              <a:rPr lang="en-US" dirty="0" smtClean="0"/>
              <a:t>.</a:t>
            </a:r>
            <a:endParaRPr lang="uk-UA" dirty="0"/>
          </a:p>
        </p:txBody>
      </p:sp>
      <p:pic>
        <p:nvPicPr>
          <p:cNvPr id="3" name="Рисунок 2" descr="7871912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060848"/>
            <a:ext cx="8172400" cy="4102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07704" y="4149080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New Zealand</a:t>
            </a:r>
            <a:endParaRPr lang="uk-UA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Natural resources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1628800"/>
            <a:ext cx="2610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There are</a:t>
            </a:r>
            <a:endParaRPr lang="uk-UA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3356992"/>
            <a:ext cx="1755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climate</a:t>
            </a:r>
            <a:endParaRPr lang="uk-UA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3356992"/>
            <a:ext cx="11641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flora</a:t>
            </a:r>
            <a:endParaRPr lang="uk-UA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876256" y="3356992"/>
            <a:ext cx="1388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fauna</a:t>
            </a:r>
            <a:endParaRPr lang="uk-UA" sz="4000" dirty="0"/>
          </a:p>
        </p:txBody>
      </p:sp>
      <p:pic>
        <p:nvPicPr>
          <p:cNvPr id="8" name="Рисунок 7" descr="загруже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77072"/>
            <a:ext cx="2952328" cy="2505182"/>
          </a:xfrm>
          <a:prstGeom prst="rect">
            <a:avLst/>
          </a:prstGeom>
        </p:spPr>
      </p:pic>
      <p:pic>
        <p:nvPicPr>
          <p:cNvPr id="9" name="Рисунок 8" descr="Flora&amp;Fau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4005064"/>
            <a:ext cx="4974336" cy="2592288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844824"/>
            <a:ext cx="38164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New Zealand is known for its maritime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climate. It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moist and temperate.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The difference of winter and summer temperatures is about 10 degrees.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are heavy rainfalls in New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Zealand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/>
          </a:p>
        </p:txBody>
      </p:sp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772816"/>
            <a:ext cx="3600400" cy="2417786"/>
          </a:xfrm>
          <a:prstGeom prst="rect">
            <a:avLst/>
          </a:prstGeom>
        </p:spPr>
      </p:pic>
      <p:pic>
        <p:nvPicPr>
          <p:cNvPr id="5" name="Рисунок 4" descr="типы-климата-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3" y="3905672"/>
            <a:ext cx="4283968" cy="2952328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lora&amp;Fau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22048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3429000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Flora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 New Zealand is very rich. There are about 2,000 species where 1,500 are endemic (which are only found in this country). It also has some of the oldest trees. </a:t>
            </a: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Fauna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 this country is also special. Long time ago, without enemies, some birds lost their ability to fly, and some insects became gigantic.</a:t>
            </a:r>
            <a:endParaRPr lang="uk-UA" sz="2400" dirty="0"/>
          </a:p>
        </p:txBody>
      </p:sp>
      <p:pic>
        <p:nvPicPr>
          <p:cNvPr id="5" name="Picture 2" descr="E:\КАРТИНКИ2\скачанные картинки\Организатор клипов (Microsoft)\j043799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48880"/>
            <a:ext cx="10001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lora&amp;Fau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19442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1916832"/>
            <a:ext cx="47525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It’s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interesting to know…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uk-UA" dirty="0"/>
          </a:p>
        </p:txBody>
      </p:sp>
      <p:pic>
        <p:nvPicPr>
          <p:cNvPr id="4" name="Рисунок 3" descr="blog-12-image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16832"/>
            <a:ext cx="2030629" cy="1671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23728" y="2564904"/>
            <a:ext cx="66247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Many of New Zealand’s native animals are found nowhere else in the world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the kiwi – its egg is about one fifth of its own weight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the kakapo – the world’s largest flightless parrot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the tuatara – the oldest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reptile. She live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for 300 years.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Учитель\Мои документы\Мои рисунки\кив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91301"/>
            <a:ext cx="2304256" cy="2566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Documents and Settings\Учитель\Мои документы\Мои рисунки\какап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221088"/>
            <a:ext cx="2448272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Documents and Settings\Учитель\Мои документы\Мои рисунки\туатар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221088"/>
            <a:ext cx="2544359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uk-UA" dirty="0" err="1" smtClean="0"/>
              <a:t>ttractions</a:t>
            </a:r>
            <a:r>
              <a:rPr lang="en-US" dirty="0" smtClean="0"/>
              <a:t> of New Zealand</a:t>
            </a:r>
            <a:endParaRPr lang="uk-UA" dirty="0"/>
          </a:p>
        </p:txBody>
      </p:sp>
      <p:pic>
        <p:nvPicPr>
          <p:cNvPr id="3" name="Рисунок 2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980728"/>
            <a:ext cx="3240360" cy="3994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hristian-ruhm-world-dis-order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4263914"/>
            <a:ext cx="3888432" cy="2594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-9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2204864"/>
            <a:ext cx="3703244" cy="2470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-7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077072"/>
            <a:ext cx="3631332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5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1556792"/>
            <a:ext cx="2766053" cy="2074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Baldwin</a:t>
            </a:r>
            <a:r>
              <a:rPr lang="uk-UA" dirty="0" smtClean="0"/>
              <a:t> </a:t>
            </a:r>
            <a:r>
              <a:rPr lang="uk-UA" dirty="0" err="1" smtClean="0"/>
              <a:t>Street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628800"/>
            <a:ext cx="73448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 err="1" smtClean="0"/>
              <a:t>Baldwin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Street</a:t>
            </a:r>
            <a:r>
              <a:rPr lang="uk-UA" sz="2800" b="1" dirty="0" smtClean="0"/>
              <a:t> </a:t>
            </a:r>
            <a:r>
              <a:rPr lang="en-US" sz="2800" b="1" dirty="0" smtClean="0"/>
              <a:t>is </a:t>
            </a:r>
            <a:r>
              <a:rPr lang="uk-UA" sz="2800" b="1" dirty="0" smtClean="0"/>
              <a:t>a </a:t>
            </a:r>
            <a:r>
              <a:rPr lang="uk-UA" sz="2800" b="1" dirty="0" err="1" smtClean="0"/>
              <a:t>street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in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the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city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of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Dunedin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in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the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south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of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New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Zealand</a:t>
            </a:r>
            <a:r>
              <a:rPr lang="en-US" sz="2800" b="1" dirty="0" smtClean="0"/>
              <a:t>. It is </a:t>
            </a:r>
            <a:r>
              <a:rPr lang="uk-UA" sz="2800" b="1" dirty="0" err="1" smtClean="0"/>
              <a:t>entered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in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the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Guinness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Book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of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Records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as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the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steepest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street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in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the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world</a:t>
            </a:r>
            <a:r>
              <a:rPr lang="uk-UA" sz="2800" b="1" dirty="0" smtClean="0"/>
              <a:t> </a:t>
            </a:r>
            <a:r>
              <a:rPr lang="uk-UA" sz="2800" b="1" dirty="0" smtClean="0"/>
              <a:t>.</a:t>
            </a:r>
            <a:endParaRPr lang="uk-UA" sz="2800" b="1" dirty="0"/>
          </a:p>
        </p:txBody>
      </p:sp>
      <p:pic>
        <p:nvPicPr>
          <p:cNvPr id="4" name="Рисунок 3" descr="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789040"/>
            <a:ext cx="3419872" cy="24928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Болдуін-Стріт-300x2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789040"/>
            <a:ext cx="3312368" cy="24842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Valley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Geysers</a:t>
            </a:r>
            <a:r>
              <a:rPr lang="uk-UA" dirty="0" smtClean="0"/>
              <a:t> </a:t>
            </a:r>
            <a:r>
              <a:rPr lang="uk-UA" dirty="0" err="1" smtClean="0"/>
              <a:t>Vaymangu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772816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 err="1" smtClean="0"/>
              <a:t>Near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the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city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of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Rotorua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is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one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of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the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most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interesting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natural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attractions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New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Zealand</a:t>
            </a:r>
            <a:r>
              <a:rPr lang="uk-UA" sz="2800" b="1" dirty="0" smtClean="0"/>
              <a:t> - </a:t>
            </a:r>
            <a:r>
              <a:rPr lang="uk-UA" sz="2800" b="1" dirty="0" err="1" smtClean="0"/>
              <a:t>Valley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of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Geysers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Vaymangu</a:t>
            </a:r>
            <a:r>
              <a:rPr lang="uk-UA" sz="2800" b="1" dirty="0" smtClean="0"/>
              <a:t>. </a:t>
            </a:r>
            <a:endParaRPr lang="uk-UA" sz="2800" b="1" dirty="0"/>
          </a:p>
        </p:txBody>
      </p:sp>
      <p:pic>
        <p:nvPicPr>
          <p:cNvPr id="4" name="Рисунок 3" descr="Вайманг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284984"/>
            <a:ext cx="5256584" cy="31369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311</TotalTime>
  <Words>470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Модульная</vt:lpstr>
      <vt:lpstr>   Some details of New Zealand</vt:lpstr>
      <vt:lpstr>Here is information about natural resources, landmarks, culture and political system.</vt:lpstr>
      <vt:lpstr>           Natural resources</vt:lpstr>
      <vt:lpstr>Climate </vt:lpstr>
      <vt:lpstr>Слайд 5</vt:lpstr>
      <vt:lpstr>Слайд 6</vt:lpstr>
      <vt:lpstr>Attractions of New Zealand</vt:lpstr>
      <vt:lpstr>Baldwin Street</vt:lpstr>
      <vt:lpstr>Valley of Geysers Vaymangu</vt:lpstr>
      <vt:lpstr>"Bridge to Nowhere"</vt:lpstr>
      <vt:lpstr>The National Park Fiordlend</vt:lpstr>
      <vt:lpstr>Culture of New Zealand</vt:lpstr>
      <vt:lpstr>The political system of New Zealand</vt:lpstr>
      <vt:lpstr>My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35</cp:revision>
  <dcterms:created xsi:type="dcterms:W3CDTF">2014-02-18T17:10:52Z</dcterms:created>
  <dcterms:modified xsi:type="dcterms:W3CDTF">2014-02-18T22:32:28Z</dcterms:modified>
</cp:coreProperties>
</file>