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0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81" r="9975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4"/>
          <a:stretch/>
        </p:blipFill>
        <p:spPr bwMode="auto">
          <a:xfrm>
            <a:off x="0" y="0"/>
            <a:ext cx="914400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73" y="2652940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84" y="4583586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5957F-86BA-4FEF-952F-405E41375AC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08413-5335-4D3A-A114-23A78E28F43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733" l="0" r="10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1304">
            <a:off x="-165195" y="413898"/>
            <a:ext cx="9691334" cy="51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 по </a:t>
            </a:r>
            <a:r>
              <a:rPr lang="ru-RU" b="1" dirty="0" err="1"/>
              <a:t>відношенню</a:t>
            </a:r>
            <a:r>
              <a:rPr lang="ru-RU" b="1" dirty="0"/>
              <a:t> до </a:t>
            </a:r>
            <a:r>
              <a:rPr lang="ru-RU" b="1" dirty="0" err="1"/>
              <a:t>світла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Качура Катерина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Гіацинт</a:t>
            </a:r>
            <a:endParaRPr lang="ru-RU" dirty="0"/>
          </a:p>
        </p:txBody>
      </p:sp>
      <p:pic>
        <p:nvPicPr>
          <p:cNvPr id="23554" name="Picture 2" descr="http://amorez.com/uploads/posts/2012-03/133288624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20000" cy="51244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Лобулярія</a:t>
            </a:r>
            <a:r>
              <a:rPr lang="ru-RU" dirty="0" smtClean="0"/>
              <a:t> </a:t>
            </a:r>
            <a:r>
              <a:rPr lang="ru-RU" dirty="0" err="1" smtClean="0"/>
              <a:t>морська</a:t>
            </a:r>
            <a:endParaRPr lang="ru-RU" dirty="0"/>
          </a:p>
        </p:txBody>
      </p:sp>
      <p:pic>
        <p:nvPicPr>
          <p:cNvPr id="24578" name="Picture 2" descr="http://rostoktm.ru/published/publicdata/DETKI72ROSTOKTM/attachments/SC/products_pictures/1066_10_big%5B1%5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899920" cy="51749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Гравілат</a:t>
            </a:r>
            <a:endParaRPr lang="ru-RU" dirty="0"/>
          </a:p>
        </p:txBody>
      </p:sp>
      <p:pic>
        <p:nvPicPr>
          <p:cNvPr id="25602" name="Picture 2" descr="http://naturalimages.ru/albums/cvety-rasteniya/Gravi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037355" cy="5278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Тіньовитривалі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факультативн</a:t>
            </a:r>
            <a:r>
              <a:rPr lang="uk-UA" dirty="0" smtClean="0"/>
              <a:t>і</a:t>
            </a:r>
            <a:r>
              <a:rPr lang="ru-RU" dirty="0"/>
              <a:t> </a:t>
            </a:r>
            <a:r>
              <a:rPr lang="ru-RU" dirty="0" err="1"/>
              <a:t>геліофітів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Копитняк</a:t>
            </a:r>
            <a:endParaRPr lang="ru-RU" dirty="0"/>
          </a:p>
        </p:txBody>
      </p:sp>
      <p:pic>
        <p:nvPicPr>
          <p:cNvPr id="26626" name="Picture 2" descr="http://likrosluna.files.wordpress.com/2012/03/d0bad0bed0bfd0b8d182d0bdd18fd0ba-d194d0b2d180d0bed0bfd0b5d0b9d181d18cd0bad0b8d0b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0693"/>
            <a:ext cx="7274294" cy="54529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</a:t>
            </a:r>
            <a:endParaRPr lang="ru-RU" dirty="0"/>
          </a:p>
        </p:txBody>
      </p:sp>
      <p:pic>
        <p:nvPicPr>
          <p:cNvPr id="27650" name="Picture 2" descr="http://ekontsh.civicua.org/fam/Betulaceae/Carpinus/Carpinus%20betulus/images/P43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28674" name="Picture 2" descr="http://mag-trav.in/wp-content/uploads/2010/05/d0bbd0b8d0bfd0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Зубниця</a:t>
            </a:r>
            <a:endParaRPr lang="ru-RU" dirty="0"/>
          </a:p>
        </p:txBody>
      </p:sp>
      <p:pic>
        <p:nvPicPr>
          <p:cNvPr id="29698" name="Picture 2" descr="http://os1.i.ua/3/1/4806861_bd98e5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70" y="1412776"/>
            <a:ext cx="6426109" cy="4877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90666"/>
          </a:xfrm>
        </p:spPr>
        <p:txBody>
          <a:bodyPr>
            <a:normAutofit/>
          </a:bodyPr>
          <a:lstStyle/>
          <a:p>
            <a:pPr marL="742950" indent="-742950"/>
            <a:r>
              <a:rPr lang="ru-RU" dirty="0"/>
              <a:t>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лісові</a:t>
            </a:r>
            <a:r>
              <a:rPr lang="ru-RU" dirty="0"/>
              <a:t> дерева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 </a:t>
            </a:r>
            <a:r>
              <a:rPr lang="ru-RU" dirty="0" err="1"/>
              <a:t>екологічні</a:t>
            </a:r>
            <a:r>
              <a:rPr lang="ru-RU" dirty="0"/>
              <a:t> </a:t>
            </a:r>
            <a:r>
              <a:rPr lang="ru-RU" dirty="0" err="1"/>
              <a:t>групи</a:t>
            </a:r>
            <a:r>
              <a:rPr lang="ru-RU" dirty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світлолюбні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тіньолюбні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тіньовитривалі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178698"/>
          </a:xfrm>
        </p:spPr>
        <p:txBody>
          <a:bodyPr>
            <a:normAutofit/>
          </a:bodyPr>
          <a:lstStyle/>
          <a:p>
            <a:r>
              <a:rPr lang="ru-RU" dirty="0" err="1"/>
              <a:t>Геліофітів</a:t>
            </a:r>
            <a:r>
              <a:rPr lang="ru-RU" dirty="0"/>
              <a:t> (</a:t>
            </a:r>
            <a:r>
              <a:rPr lang="ru-RU" dirty="0" err="1"/>
              <a:t>світлолюбні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i="1" dirty="0" err="1"/>
              <a:t>потребують</a:t>
            </a:r>
            <a:r>
              <a:rPr lang="ru-RU" i="1" dirty="0"/>
              <a:t>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світла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переносити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незначне</a:t>
            </a:r>
            <a:r>
              <a:rPr lang="ru-RU" i="1" dirty="0"/>
              <a:t> </a:t>
            </a:r>
            <a:r>
              <a:rPr lang="ru-RU" i="1" dirty="0" err="1"/>
              <a:t>затінення</a:t>
            </a:r>
            <a:r>
              <a:rPr lang="ru-RU" i="1" dirty="0"/>
              <a:t> (до </a:t>
            </a:r>
            <a:r>
              <a:rPr lang="ru-RU" i="1" dirty="0" err="1"/>
              <a:t>світлолюбні</a:t>
            </a:r>
            <a:r>
              <a:rPr lang="ru-RU" i="1" dirty="0"/>
              <a:t> </a:t>
            </a:r>
            <a:r>
              <a:rPr lang="ru-RU" i="1" dirty="0" err="1"/>
              <a:t>ставляться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 </a:t>
            </a:r>
            <a:r>
              <a:rPr lang="ru-RU" i="1" dirty="0" err="1" smtClean="0"/>
              <a:t>кактуси</a:t>
            </a:r>
            <a:r>
              <a:rPr lang="ru-RU" i="1" dirty="0"/>
              <a:t> 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 </a:t>
            </a:r>
            <a:r>
              <a:rPr lang="ru-RU" i="1" dirty="0" err="1" smtClean="0"/>
              <a:t>сукуленти</a:t>
            </a:r>
            <a:r>
              <a:rPr lang="ru-RU" i="1" dirty="0" smtClean="0"/>
              <a:t>,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тропічного</a:t>
            </a:r>
            <a:r>
              <a:rPr lang="ru-RU" i="1" dirty="0"/>
              <a:t> </a:t>
            </a:r>
            <a:r>
              <a:rPr lang="ru-RU" i="1" dirty="0" err="1"/>
              <a:t>походження</a:t>
            </a:r>
            <a:r>
              <a:rPr lang="ru-RU" i="1" dirty="0"/>
              <a:t>,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субтропічні</a:t>
            </a:r>
            <a:r>
              <a:rPr lang="ru-RU" i="1" dirty="0"/>
              <a:t> </a:t>
            </a:r>
            <a:r>
              <a:rPr lang="ru-RU" i="1" dirty="0" err="1"/>
              <a:t>чагарники</a:t>
            </a:r>
            <a:r>
              <a:rPr lang="ru-RU" i="1" dirty="0"/>
              <a:t>);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byplan.ru/uploads/monthly_07_2013/ccs-12347-0-95876700-137475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096000" cy="4400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Подорожник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ahajayoga.pl/wordpress/wp-content/uploads/2010/11/l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28792" cy="4740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Лотос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Модрина</a:t>
            </a:r>
            <a:r>
              <a:rPr lang="ru-RU" dirty="0" smtClean="0"/>
              <a:t> </a:t>
            </a:r>
            <a:r>
              <a:rPr lang="ru-RU" dirty="0" err="1" smtClean="0"/>
              <a:t>Карпатська</a:t>
            </a:r>
            <a:endParaRPr lang="ru-RU" dirty="0"/>
          </a:p>
        </p:txBody>
      </p:sp>
      <p:pic>
        <p:nvPicPr>
          <p:cNvPr id="20482" name="Picture 2" descr="http://tochok.info/forum/index.php?act=Attach&amp;type=post&amp;id=12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Кактуси</a:t>
            </a:r>
            <a:endParaRPr lang="ru-RU" dirty="0"/>
          </a:p>
        </p:txBody>
      </p:sp>
      <p:pic>
        <p:nvPicPr>
          <p:cNvPr id="21506" name="Picture 2" descr="http://epicentrk.com.ua/photoblog/wp-content/themes/snapshot/thumb.php?src=wp-content/uploads/2011/02/sad11.jpg&amp;h=396&amp;w=690&amp;zc=1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50834"/>
            <a:ext cx="7488832" cy="42979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err="1"/>
              <a:t>Сціофіти</a:t>
            </a:r>
            <a:r>
              <a:rPr lang="ru-RU" dirty="0"/>
              <a:t> (</a:t>
            </a:r>
            <a:r>
              <a:rPr lang="ru-RU" dirty="0" err="1"/>
              <a:t>тіньолюбні</a:t>
            </a:r>
            <a:r>
              <a:rPr lang="ru-RU" dirty="0"/>
              <a:t>) - </a:t>
            </a:r>
            <a:r>
              <a:rPr lang="ru-RU" i="1" dirty="0" err="1"/>
              <a:t>задовольняються</a:t>
            </a:r>
            <a:r>
              <a:rPr lang="ru-RU" i="1" dirty="0"/>
              <a:t> </a:t>
            </a:r>
            <a:r>
              <a:rPr lang="ru-RU" i="1" dirty="0" err="1"/>
              <a:t>навпаки</a:t>
            </a:r>
            <a:r>
              <a:rPr lang="ru-RU" i="1" dirty="0"/>
              <a:t> </a:t>
            </a:r>
            <a:r>
              <a:rPr lang="ru-RU" i="1" dirty="0" err="1"/>
              <a:t>незначним</a:t>
            </a:r>
            <a:r>
              <a:rPr lang="ru-RU" i="1" dirty="0"/>
              <a:t> </a:t>
            </a:r>
            <a:r>
              <a:rPr lang="ru-RU" i="1" dirty="0" err="1" smtClean="0"/>
              <a:t>освітленням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існувати</a:t>
            </a:r>
            <a:r>
              <a:rPr lang="ru-RU" i="1" dirty="0"/>
              <a:t> в </a:t>
            </a:r>
            <a:r>
              <a:rPr lang="ru-RU" i="1" dirty="0" err="1"/>
              <a:t>тіні</a:t>
            </a:r>
            <a:r>
              <a:rPr lang="ru-RU" i="1" dirty="0"/>
              <a:t> (до </a:t>
            </a:r>
            <a:r>
              <a:rPr lang="ru-RU" i="1" dirty="0" err="1"/>
              <a:t>тіньовитривалим</a:t>
            </a:r>
            <a:r>
              <a:rPr lang="ru-RU" i="1" dirty="0"/>
              <a:t> </a:t>
            </a:r>
            <a:r>
              <a:rPr lang="ru-RU" i="1" dirty="0" err="1"/>
              <a:t>відносяться</a:t>
            </a:r>
            <a:r>
              <a:rPr lang="ru-RU" i="1" dirty="0"/>
              <a:t> </a:t>
            </a:r>
            <a:r>
              <a:rPr lang="ru-RU" i="1" dirty="0" err="1"/>
              <a:t>різні</a:t>
            </a:r>
            <a:r>
              <a:rPr lang="ru-RU" i="1" dirty="0"/>
              <a:t> </a:t>
            </a:r>
            <a:r>
              <a:rPr lang="ru-RU" i="1" dirty="0" err="1"/>
              <a:t>хвойні</a:t>
            </a:r>
            <a:r>
              <a:rPr lang="ru-RU" i="1" dirty="0"/>
              <a:t> </a:t>
            </a:r>
            <a:r>
              <a:rPr lang="ru-RU" i="1" dirty="0" err="1"/>
              <a:t>рослини</a:t>
            </a:r>
            <a:r>
              <a:rPr lang="ru-RU" i="1" dirty="0"/>
              <a:t>,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папороті</a:t>
            </a:r>
            <a:r>
              <a:rPr lang="ru-RU" i="1" dirty="0"/>
              <a:t>,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декоративно-листяні</a:t>
            </a:r>
            <a:r>
              <a:rPr lang="ru-RU" i="1" dirty="0"/>
              <a:t> </a:t>
            </a:r>
            <a:r>
              <a:rPr lang="ru-RU" i="1" dirty="0" err="1"/>
              <a:t>рослини</a:t>
            </a:r>
            <a:r>
              <a:rPr lang="ru-RU" i="1" dirty="0"/>
              <a:t>);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Крокус</a:t>
            </a:r>
            <a:endParaRPr lang="ru-RU" dirty="0"/>
          </a:p>
        </p:txBody>
      </p:sp>
      <p:pic>
        <p:nvPicPr>
          <p:cNvPr id="22530" name="Picture 2" descr="http://900igr.net/data/rastenija-i-griby/TSvety-2.files/0018-036-Krok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611888" cy="4958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P102422542_template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TS102714556</Template>
  <TotalTime>30</TotalTime>
  <Words>54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TP102422542_template</vt:lpstr>
      <vt:lpstr>Класифікація рослин по відношенню до світла </vt:lpstr>
      <vt:lpstr>По відношенню до світла всі рослини, в тому числі і лісові дерева поділяються такі екологічні групи:  світлолюбні; тіньолюбні; тіньовитривалі.</vt:lpstr>
      <vt:lpstr>Геліофітів (світлолюбні), що потребують багато світла і здатні переносити лише незначне затінення (до світлолюбні ставляться майже всі кактуси і інші сукуленти, багато представників тропічного походження, деякі субтропічні чагарники); </vt:lpstr>
      <vt:lpstr>Подорожник</vt:lpstr>
      <vt:lpstr>Лотос</vt:lpstr>
      <vt:lpstr>Модрина Карпатська</vt:lpstr>
      <vt:lpstr>Кактуси</vt:lpstr>
      <vt:lpstr>Сціофіти (тіньолюбні) - задовольняються навпаки незначним освітленням і що можуть існувати в тіні (до тіньовитривалим відносяться різні хвойні рослини, багато папороті, деякі декоративно-листяні рослини); </vt:lpstr>
      <vt:lpstr>Крокус</vt:lpstr>
      <vt:lpstr>Гіацинт</vt:lpstr>
      <vt:lpstr>Лобулярія морська</vt:lpstr>
      <vt:lpstr>Гравілат</vt:lpstr>
      <vt:lpstr> Тіньовитривалі (факультативні геліофітів).</vt:lpstr>
      <vt:lpstr>Копитняк</vt:lpstr>
      <vt:lpstr>Граб</vt:lpstr>
      <vt:lpstr>Липа</vt:lpstr>
      <vt:lpstr>Зубниця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рослин по відношенню до світла </dc:title>
  <dc:creator>Катя</dc:creator>
  <cp:lastModifiedBy>Катя</cp:lastModifiedBy>
  <cp:revision>4</cp:revision>
  <dcterms:created xsi:type="dcterms:W3CDTF">2014-05-05T13:08:12Z</dcterms:created>
  <dcterms:modified xsi:type="dcterms:W3CDTF">2014-05-06T19:38:50Z</dcterms:modified>
</cp:coreProperties>
</file>