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58" r:id="rId6"/>
    <p:sldId id="260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C03B2B6-2444-4E1A-BA15-E4324DF536DA}" type="datetimeFigureOut">
              <a:rPr lang="ru-RU" smtClean="0"/>
              <a:t>01.10.2013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A0B7E93-25E9-4323-9FED-ACF0DD4A64C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500174"/>
            <a:ext cx="8715436" cy="257176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</a:t>
            </a:r>
            <a:r>
              <a:rPr lang="uk-UA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5400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кування</a:t>
            </a:r>
            <a:r>
              <a:rPr lang="ru-RU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електричним</a:t>
            </a:r>
            <a:r>
              <a:rPr lang="ru-RU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</a:t>
            </a:r>
            <a:br>
              <a:rPr lang="ru-RU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</a:t>
            </a:r>
            <a:r>
              <a:rPr lang="ru-RU" sz="5400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струмом</a:t>
            </a:r>
            <a:r>
              <a:rPr lang="ru-RU" sz="5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</a:t>
            </a:r>
            <a:endParaRPr lang="ru-RU" sz="54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g1.1tv.ru/imgsize480x360/PR201008222001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esktopclub.ru/files/wallpapers/source/desktopclub.ru_animals_fish_2303_1600x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53034" cy="3714776"/>
          </a:xfrm>
          <a:prstGeom prst="rect">
            <a:avLst/>
          </a:prstGeom>
          <a:noFill/>
        </p:spPr>
      </p:pic>
      <p:pic>
        <p:nvPicPr>
          <p:cNvPr id="1028" name="Picture 4" descr="http://stardiving.ru/sh06-12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12" y="3143259"/>
            <a:ext cx="4952988" cy="3714741"/>
          </a:xfrm>
          <a:prstGeom prst="rect">
            <a:avLst/>
          </a:prstGeom>
          <a:noFill/>
        </p:spPr>
      </p:pic>
      <p:pic>
        <p:nvPicPr>
          <p:cNvPr id="1030" name="Picture 6" descr="http://900igr.net/datai/morskie-zhiteli/Morskoj-mir.files/0005-004-Elektricheskij-ska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73957" cy="7572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3390095" cy="83099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ru-RU" sz="4800" b="1" i="1" dirty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Роберт Гук </a:t>
            </a:r>
          </a:p>
        </p:txBody>
      </p:sp>
      <p:pic>
        <p:nvPicPr>
          <p:cNvPr id="16386" name="Picture 2" descr="14 Robert Hooke. Pencil Draw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571612"/>
            <a:ext cx="4178961" cy="52863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357686" y="428604"/>
            <a:ext cx="4674293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Марчелло </a:t>
            </a:r>
            <a:r>
              <a:rPr lang="ru-RU" sz="4000" b="1" i="1" dirty="0" err="1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Мальпігі</a:t>
            </a: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</p:txBody>
      </p:sp>
      <p:pic>
        <p:nvPicPr>
          <p:cNvPr id="16388" name="Picture 4" descr="Marcello Malpighi 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537296"/>
            <a:ext cx="4357686" cy="5320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pload.wikimedia.org/wikipedia/commons/thumb/c/cb/Bois-Reymond.jpg/220px-Bois-Reymo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7" y="0"/>
            <a:ext cx="4714873" cy="6858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softEdge rad="3175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57158" y="1285860"/>
            <a:ext cx="33575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i="1" dirty="0" err="1">
                <a:solidFill>
                  <a:schemeClr val="tx2">
                    <a:lumMod val="50000"/>
                  </a:schemeClr>
                </a:solidFill>
              </a:rPr>
              <a:t>Еміль</a:t>
            </a:r>
            <a:r>
              <a:rPr lang="ru-RU" sz="5400" b="1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5400" b="1" i="1" dirty="0" err="1">
                <a:solidFill>
                  <a:schemeClr val="tx2">
                    <a:lumMod val="50000"/>
                  </a:schemeClr>
                </a:solidFill>
              </a:rPr>
              <a:t>Дюбуа-Реймон</a:t>
            </a:r>
            <a:r>
              <a:rPr lang="ru-RU" sz="5400" b="1" i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Luigi galva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911988"/>
            <a:ext cx="4357718" cy="494601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3108" y="500042"/>
            <a:ext cx="5010282" cy="923330"/>
          </a:xfrm>
          <a:prstGeom prst="rect">
            <a:avLst/>
          </a:prstGeom>
        </p:spPr>
        <p:txBody>
          <a:bodyPr wrap="none">
            <a:prstTxWarp prst="textTriangle">
              <a:avLst/>
            </a:prstTxWarp>
            <a:spAutoFit/>
          </a:bodyPr>
          <a:lstStyle/>
          <a:p>
            <a:r>
              <a:rPr lang="ru-RU" sz="5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Луїджі</a:t>
            </a:r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5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Гальвані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elektroas.ru/wp-content/uploads/2010/04/elektricheskiy_t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868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785926"/>
            <a:ext cx="8572560" cy="40626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convex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Спасибі за  увагу!</a:t>
            </a:r>
            <a:br>
              <a:rPr lang="uk-UA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ZA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               </a:t>
            </a:r>
            <a:r>
              <a:rPr lang="en-ZA" sz="6600" b="1" dirty="0" smtClean="0">
                <a:ln/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^_^</a:t>
            </a:r>
            <a:r>
              <a:rPr lang="en-ZA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6600" b="1" dirty="0" err="1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Учениця</a:t>
            </a:r>
            <a:r>
              <a:rPr lang="ru-RU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11-А </a:t>
            </a:r>
            <a:r>
              <a:rPr lang="ru-RU" sz="6600" b="1" dirty="0" err="1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кл</a:t>
            </a:r>
            <a:r>
              <a:rPr lang="ru-RU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  <a:r>
              <a:rPr lang="en-ZA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br>
              <a:rPr lang="en-ZA" sz="6600" b="1" dirty="0" smtClean="0">
                <a:ln/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6000" b="1" dirty="0" err="1">
                <a:ln/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Є</a:t>
            </a:r>
            <a:r>
              <a:rPr lang="ru-RU" sz="6000" b="1" dirty="0" err="1" smtClean="0">
                <a:ln/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кимова</a:t>
            </a:r>
            <a:r>
              <a:rPr lang="ru-RU" sz="6000" b="1" dirty="0" smtClean="0">
                <a:ln/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6000" b="1" dirty="0" err="1" smtClean="0">
                <a:ln/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Євгенія</a:t>
            </a:r>
            <a:endParaRPr lang="ru-RU" sz="6600" b="1" dirty="0">
              <a:ln/>
              <a:solidFill>
                <a:schemeClr val="tx2">
                  <a:lumMod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data:image/jpeg;base64,/9j/4AAQSkZJRgABAQAAAQABAAD/2wCEAAkGBxQTEhUSEhQVFRUXFBQXFxUYFhUUFBcXFBQWFhYUFBUYHCghGBolHBUVITEhJSkrLi8uFx8zODMsNygtLisBCgoKDg0OFxAQGiwcHBwtLy43NCssLCwsKyw3Kyw3LCwsLSssKy4sLCwrLCwsLCwsKywsLCssLC0sLCwsLCw3N//AABEIAMcA/QMBIgACEQEDEQH/xAAcAAABBQEBAQAAAAAAAAAAAAAAAgMEBQYBBwj/xABHEAABAwIDBAUJBAgFAwUAAAABAAIDBBEFITEGEkFRImFxgdEHEzJSkZKhscEXVKLSFBZCU2Jyk/AjRILh8TNjgxVDssLi/8QAGQEBAQEBAQEAAAAAAAAAAAAAAAECAwQF/8QAJxEBAQACAgIABAcBAAAAAAAAAAECEQMxEiEEE1FhIjJBcYGRoRT/2gAMAwEAAhEDEQA/APDUIQgEIQgEIQgEIQgEIQgEIQgE4xNpTSgnRnokdh/v2pl4XY3J17OIWhBeuBOyNTSyHY1NiHRNtfoOIUKNTKcHh2+xagbe1cZDdSvNXOSs6ChudFqY7RBpqO6uKXD9OfLirrDsLPZ3WWiosAeRkw8ydG263HJdZjIMa+hJJSnUJ04ZLdS4RDHYSyFr7XLQwPDbk2BIcM7WOnFQpqanGZlceyO3tLnAD4q+kZ+hwwnPJrQRdx0F+AGpORyCsJK1jRuMB3ctci63F9tey9h8TzE6lu6GR5Mbc5lu85ztXOt1AC3Idqop5yNBfuVE2qxHlYdniVSVdQezty+abqKt3Z8FAe4krGWSuyPvxCYkcScgbDTJIkfbTPr8Ao0s55/Rc7RDQhC5qEIQgEIQgEIQgEIQgEIQgF0Li6EEmIKdBHcHkBfv0HxIUOAK3o47gtGTjpyI4t6luCpmYorgrKoaooiupYERNVnRQ39ma5SUd1psJwcnhy9vAfNbxxRX0NDc6LTYbh2mSsKDB7ai3zWn8zHStDnBr5eiWsvcMBbvBzxaxObbN9q69BNFCaaB0hs17izcvul+70i4hpzaPRzsqLE8be70nud2kn5qBjONkkkuJJzJvmSshiGLEnVTrsXtbjFsuKqZ8WJ4rPzVyZNQVi5mlxNX3UV1TdQQ+6dhjLjYAk8hmp5bEuN290db6dp0suzss2zelfVwzFhoB8/YkmQRiwILjqRnui2YB0ub6jS2uahulTYalUdwUoyA6/DL4Jt0fLNYqoSEIWQIQhAIQhAIQhAIQhAIQhALoXEuNuaCXThXOHtzB4N6R7uHebDvVdRwXWnoMNJZkNXf/EX+vwXXGIo3U91No8JJ4LU4ds45xGS1+FbMWIuFvxkGUwTZknULX0WBho08b52+a2OFYaxjXOc3IAZaC6g4lj7I77jGtPrauHYTonlv1BAkpm0zN+VoL/2Iza2npvHIcBxWD2jxguc5zjcnUqVjuNg3O8c+8rDYnXBxOZ/vvV6EXEa0lUk0l1IncDx+aabT30sfn7FyyuwwxuaedFme1PxwqfBSF+QFyOwZWvck6AWOZSRUSjpd4533QC51tbNF8us5DtISpqsgbrQGN4gan+ZxzPZp1KZUtDGbocCXOBdum4AaMhfQ3JJyv6IVPMUvpDb5Ey6RckKaKxtToenA5RwlgpsNIQhQCEIQCEIQCEIQCELbbLeS3EK2zhF5mI5+dmuwW5tZ6Tu21utBiUL6KwvyI4fC0fpUskz+J3hCz/S0Z/Ep2s8jmEyAiJ8kTuBbLv8Awfe6D5wU/D4N4r0DabyL1dOd6BzaiL1gN17R/Ey/xBKnbL7FMhs+pcL+oM3f7KXPHH3ldLJb0rMA2cc+x3SvSMG2Ws0AjiPgP91NwrF42yMiZCAwkNufSzyBW2c5rLk5WWuP4nDk34fouXHce1Xh2BNYN5wsALpFbjUUfosaDzOfwUDHcdJuG+xYDGqqQ3Oa6yb7YaPHdryRYuy5aD4Lz3F9oC6+aqMSnkJ4qmka4rW5Og9XYkXcVUyzEqSaRxS24eVi7ogsapULFKZQHkp1NhpI3jZrQbFzshfkOLj1AFJjRGi67dtlYzjcYYxk9xBeBwDfRZ23NyOFhxFgh84jyi75COmT/D6g7M+vgK9zjrfv6/Fa6DUueihyx88u1TJJzwJ9p+KZuTrn3fVZorpI035pW36MDpl1HxSTSFZ8VVYjTkcBOisRRnkkyQWyHeU8RTIQhYAhCEAhCEAtr5P/ACdzYifOOcIaZps6ZwuXEatib+0evQfBUGy+EfpVQyK5DfSe4ahjfSI6zkB1kL3Q4q2KNsUQDGMaGtaMgANAgvNmdksOoS0U8IkmuAJZLSSX5gnJn+kBXG0u0HmCIIiDM4bznHMRsvbeI5kgho6ieFjSbDT775Z3noxM15F1yT3AH2rCYptSGMfVyZyTuMjW8Q05RttwDWBo7ig1k2IAG733cc8zdxTGN4w+nijlY0PbJcB1zZpHBw5ryTA8YkmqXyyOJNhlwAvoF6bh7hPST07iPQ87GTwczMjvH1Xj5+fLHLU6dsMJZtAdthUSAtdKQ0/sjIdmSXQVbS9oe7dbcXda5AvmbcVjKeQvNow55/hFwO06BWmHxlx6TwADYhvSdlqL6A+1eTk47l+Ku2OUnqPSK/EGTVUDYnB+4Rd9g0OsQfkFq8Skablzg1vMkAacyvOKCviiG7Gy9nbwdJZ772te9gB3BW3/AKoyrYaebIn/AKcnFr+F+orXBz/Kyv3/AKZzw8pPserMQpWnJxkPJguPeOXsukYIYax7ojFuHdLmu3r6cDksxgFQKer3apzo/Nl2gDukNAQR6J5jmtXspI6WtkqWxlsRDgLi17gAW5nK5XT/AKuS5S26m+kvHjJVXjmxm7oOwrMO2WN9F7g+pjAs+x7rqHJWUsd3BrSeVvHRfXmf2eV5LT7HucOiwnsBKU7ZQjVpHaLL092PE281u29UAb3YW8R1hPS4pHk8xdK/7VsierUaclfK/QeYjZoMbdzN5x9FpvYD1iBqTwHfyVTiOGOORGl7AANAvrYAfFetS4u9wuw25AtFr8mutmepVlZWB4BkgjkuM3EFhvcjNwIGgCstHj02GEXuDbkoMuH/ANgL1WuwukfciUxXsbOAka3m27CXHjY2UOLZuE5mohIOmZblzcHAHuF1fQ8xGFuJsBfs8ESYU4cCesZjLrFwvQK/ApQ50e7obWaej3Dj80wNnHtuJXMhH8bhe/Dotu4dpGQTUGHjw53qu9hU6nwpxBJY4tGoaCXfD0R2rQS00MIu5zJZOW9vQs/mIzkPUMuZOiosSxGQnpOPR9ECzWt5bjW2A7kEGfdPCw4AcOzP6KPIxvDLuB+alS4q45uDXHiSLOP8xBBJ600+vb6lv5XED6qUYxCELzqEIQgEIQg2uwZ83HJJxc4N7mi59pd8FfTVpKpMHgdFAwPG6XDfA/hebtPeLFSXSKjcYfjDYMGrjvWkeJGMHEkxAC3vLxavrXSu3nG9hYDgANAFrKsl0Mjf4HW7bLM4RhjqiQMbpxPABQWOx9FJJI7dFm26TuXZ1rdw4Wweld/8xy93RScLoWQRiNg01PEnmUxjNe2GMyO4aDmVm4Y27sXyutKzanHhTxebjsHuFhYW3RzWf2WqiG5nVx9t1nKyofPKXG7nOOQAueoABek7DbBTOj85OzcDs2iToWHMtOfwWOaS46t01hdXZ/DGvmfuRNL3WuQ0XsBxJ4LSYdszVvzcxsI5vdd3buMv8SFosDjpcPuZZ2NL2W3QLC3Mf8JGLeUWkiafMNMz7cjuryfL4ZN5Xf7Ovlneo6dlGF3namV0r7AGwETbNFh6PS/ElvxWGmBETGs52GZt6xOZ71Nw/HIq2jMzLMe1pL2aFpGo7OteN7UYz0yAeK93BjxWbxjjlcuq9CxraC7Wvb6Lhw0Dhk5vyNuTgspU7QOvqszh2NubcZOa628x2bXW06wRfIixCmTQMka58RcC1u86NwuQLgEtePSFyNQDY8bXXsmmE1+PnmnaXahzDcOtw/5v3FY6ckKNJORly+fH++pS5D0ml2mcTdxLrixBJN+/tVjimLtLgSHG7GHpO5tHV9V5bTVhWjw/Ec2hzjuk5i28M8tOas1ReTVTT6JsfVcQPY7T2271yOYnIOaereHHK1jqqWpgeMwC5vBwzBA5EKBJV7uXt8FUbD9Y5iBGHuyFujZr7DgXAXIHIlVlRWE3DiHG/rtvftPyWeqsXeRm64PZ8csyq+bEb6681nciryrfvAltri1wHB2v+9ueqq6g5XdqBnYgkjrF8uAUBtfbrytY6FNuqmnm08xa3sy+azch2Zw4H5/HJMknlfszXJH3z1+B7xx7QmfPHhb2BYtFUhCFzUIVpgmAT1RIhZdo9KRxDImaek85DXTXkFraTZahgzqZn1LxrHD/AIcN+RkcN5w7A1B5+1pJsMydBxJ5Bb+i2BijiEtZPZ27vfo8Yu6+VmvlJsNcw0HtU87TRQNLKSCGnBG6XNbeUjTOV13H2rOVOL31KC1xGsL37x5Adw0ChGVV4rQTqlOlVGi2Wov0mpZT7wbv3Fz1Am3wU7A8PFK6anIHnIpXMceY1Y7sLS1ZOixF0MjJWGzmODmnrabhejbYObK2HGKfOORjY6lozLCDYONvVNweo3UDMtQGgkmwCyUFfDVVBNQC6FnosuWhx5uIzsou1uOX/wAKM5ftEfJZelqCw9R1WeSW42Rcdb9vWYdpIoBu00cUN/Ua0HvOpSpZZ37rvPuJ1vqB2XyWJweldIBJpnlccuritdBVvAsSO5oC8F+GzvX+u/zMYdZhDSd+UukccyXEm/adPinJ8UhhaQ18bPYSO5o+qu8HtBQVtfKL7sTo4y7PpuFujfjctC8FmqC7U9y6T4Pf5ql5vpG/r9uRGxzIDdz2lr323bg8APqsPLXue65UEoC9XHx48c1i45ZW3dW9NULS7PVgErSXAZOzN7XLHANdbgTYHqKxUMisqaosu+OTLRVlPYgGxuN4EG4cP+QR7VRVIzKtMPr3EGO+8C12609IBwG8N0HQki2Wt1XVU+Z015D6LduwxCc1cUUgFiToDpr1HPrPwVG6o6gO5Px1gub20t3Wt4LMuhoqKtzOdhuO46dE2+NlAraneFybkZX1vfPP4qsbWFpu11usHwSpK4P9LevYXIOthYEg6nvC1cgxPOdFCfMn6lluscCMwf75KG9c7VK88gTJhcus7EoTJRPI/EKICu7ybCFb4DhrZCZJb+aacwDZz3a7gPAczw71UtFzYK5rqncaI26NFvE95uoLfE9ozuiNtmRtybGzosb2Aces5lZ+oxRxUOa989ePfwTSBx87jqUnfKShApryFYxVVx18VWLrXWQWTplfbM7XyUrJoDZ8MzSHNOYa61t9vdkRxy5LKCRc3kFpiWGbvTj6TDnlnbxCYwmhM0gaNOJ6kmhxJ8WmbeLTp3cl6TgVdgczGecMtLNaznXe0OPElzbtI7bIGYoQ1oa3IAWVzs5s/LVyBrAQ0ek8jotH1PUrajfgUI35K4SgZ7pfvfhjbcqn2w8s0bYjTYTGYxa3ny0NsP8AtR8/4nexAx5bNo4o448Jpj0IrOmI4vGYaTz1J6z1Lx0ldlkLiXOJJJJJOZJOpJSUHUBcXQgU0p9sijtXQVRa0FRZ7Dyc0/EJExsoUb7KTI8OzvmdRpn8v+VrYYe9NOkTkrUwVkKDylCRNITYktnI7+oEZdqSX31A+SYXQU2FSDNJSzmkkIEISlxQOUvpt7QrHDKbz1Qxh0LhfsCq2OsQeRWg2TkDaxhPP6hBQSv3iXHiSfaUhWm0+HGnqporZB5Letjukw+6QqtAIQhAIQhALt1xCDt1xCEAhCEAhCEAuriEHV1JXUCgUoOTaLoHRJlbgkEJN126DiEIQCEIQdCUkIQKsghcuu3QIU3D5y1zXj9kj2KEnIX2PUg3vlCo/PU1PWtzIAhktyzdG4/iF/5QvPl6lsLKypp5aKY9F7S2/qnIseOsEA9y83xOgfBK+GUbr43Frh1jiOYOoPEEIIqEIQCEIQCEIQCEIQCEIQCEIQCEIQCEIQCEIQCEIQCEIQdQhCAQhCAQhCDiEIQXezWLGGVr76EX7Oa9B272fFfTNr6Yb00bAJWDWSNoyeBxc34t7AF5I02W88n22Rpnhrj0b5dXUgwSF7Ltd5O464GrwzdEjulJTXDWvPF0J0a4+qcjwtofIa2jkhe6OVjo3tNnMe0tcO0HNAwhCEAhCEAhCEAhCEAhCEAhCEAhCEAhCEAhCEAhCEAhCEAuriEHULiEAhehfZ0PXd7G/nST5POTnexv5kHn66Ct83yeHi4/DxTjfJ0PXd7o/Mgptl9tZqQjMubyvmF6nSbb4fiDBHWxRS2Fhvgb7b+q70m9xWJHk3b+9d7o/Mljyat/fH3f/wBINTWeTTCJ+lTzSw/wh4e38YJ+KpanyOsv/h1zbcA6L6h/0TUGwr2ehVSt7APq5TGbM1A/zkvexh+qoqpPJHINKqI/6XD6ptvknfxq4h/pd4q9/V2p+9yf02fnSHbM1B1qZf6cf51BTO8ldtaxndGT/wDdI+zmFvp1l+yID5vKtXbKTHWpqP6TfFIOw7zrUVB/8fgVRWfqXQt9KomPYGD6Fd/VbCxrPU+2L8qsD5PL6zT/ANM/mSfs1b+9m/pu/MiIP6r4Sf8AN1I7Wxn6Bd/UjDXehiTm9T4QfiHhTvszb++l/pu/MlDyZt/ey/0z4qp/KvPkwY7/AKOJUz+pwcz6lQq3yV1zBvR+ZnH/AGpWk9tnWV+PJoOE0o/8Z8VKg2Be30aqcdjCPqno9/Vhz5OsS+6P96P8y59nmJfdH+9H+ZehDYqb73P7rvFLGxE33ub3XeKahuvOfs9xL7pJ7WfmXPs9xL7pJ+D8y9KGxE33ub3XeKWNiJ/vk3uu8U1DdeZfZ7iX3ST8PiufqBiP3ST8PivUBsVUffJfdd4o/Uef75L7rvFNQ3Xlrtg8RGtJJ+HxTL9jK4a00nsHivU5dgZz/m5Pdf4qM/yazH/NO/F4pqG68nr8FnhAdLE9gJtcjK/K6r16/UeSqVwsai46wT9VD+x2T9+33T4qaXbyxC9RPkek/fj3T4pt3kik/ft90+KaXbzJC9Jd5Jpf37fdPikfZVIP/fZ7p8VBphXlLbWEoQqiTE8lSY4yeKEIJDKU81IZQnmhCqbSGYd1p5mG9aEImz7MMHNPMwwc11CofZhwT7aEIQiHBRhLFIEIQKFKEr9GCEIFCmC6KdCEHfMJXmEIQd8wjzC6hAeYXfMLiEB5hHmEIQc8wuGnQhAg0wTbqQckIQNPoxyUaWhCE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data:image/jpeg;base64,/9j/4AAQSkZJRgABAQAAAQABAAD/2wCEAAkGBxQTEhUSEhQVFRUXFBQXFxUYFhUUFBcXFBQWFhYUFBUYHCghGBolHBUVITEhJSkrLi8uFx8zODMsNygtLisBCgoKDg0OFxAQGiwcHBwtLy43NCssLCwsKyw3Kyw3LCwsLSssKy4sLCwrLCwsLCwsKywsLCssLC0sLCwsLCw3N//AABEIAMcA/QMBIgACEQEDEQH/xAAcAAABBQEBAQAAAAAAAAAAAAAAAgMEBQYBBwj/xABHEAABAwIDBAUJBAgFAwUAAAABAAIDBBEFITEGEkFRImFxgdEHEzJSkZKhscEXVKLSFBZCU2Jyk/AjRILh8TNjgxVDssLi/8QAGQEBAQEBAQEAAAAAAAAAAAAAAAECAwQF/8QAJxEBAQACAgIABAcBAAAAAAAAAAECEQMxEiEEE1FhIjJBcYGRoRT/2gAMAwEAAhEDEQA/APDUIQgEIQgEIQgEIQgEIQgEIQgE4xNpTSgnRnokdh/v2pl4XY3J17OIWhBeuBOyNTSyHY1NiHRNtfoOIUKNTKcHh2+xagbe1cZDdSvNXOSs6ChudFqY7RBpqO6uKXD9OfLirrDsLPZ3WWiosAeRkw8ydG263HJdZjIMa+hJJSnUJ04ZLdS4RDHYSyFr7XLQwPDbk2BIcM7WOnFQpqanGZlceyO3tLnAD4q+kZ+hwwnPJrQRdx0F+AGpORyCsJK1jRuMB3ctci63F9tey9h8TzE6lu6GR5Mbc5lu85ztXOt1AC3Idqop5yNBfuVE2qxHlYdniVSVdQezty+abqKt3Z8FAe4krGWSuyPvxCYkcScgbDTJIkfbTPr8Ao0s55/Rc7RDQhC5qEIQgEIQgEIQgEIQgEIQgF0Li6EEmIKdBHcHkBfv0HxIUOAK3o47gtGTjpyI4t6luCpmYorgrKoaooiupYERNVnRQ39ma5SUd1psJwcnhy9vAfNbxxRX0NDc6LTYbh2mSsKDB7ai3zWn8zHStDnBr5eiWsvcMBbvBzxaxObbN9q69BNFCaaB0hs17izcvul+70i4hpzaPRzsqLE8be70nud2kn5qBjONkkkuJJzJvmSshiGLEnVTrsXtbjFsuKqZ8WJ4rPzVyZNQVi5mlxNX3UV1TdQQ+6dhjLjYAk8hmp5bEuN290db6dp0suzss2zelfVwzFhoB8/YkmQRiwILjqRnui2YB0ub6jS2uahulTYalUdwUoyA6/DL4Jt0fLNYqoSEIWQIQhAIQhAIQhAIQhAIQhALoXEuNuaCXThXOHtzB4N6R7uHebDvVdRwXWnoMNJZkNXf/EX+vwXXGIo3U91No8JJ4LU4ds45xGS1+FbMWIuFvxkGUwTZknULX0WBho08b52+a2OFYaxjXOc3IAZaC6g4lj7I77jGtPrauHYTonlv1BAkpm0zN+VoL/2Iza2npvHIcBxWD2jxguc5zjcnUqVjuNg3O8c+8rDYnXBxOZ/vvV6EXEa0lUk0l1IncDx+aabT30sfn7FyyuwwxuaedFme1PxwqfBSF+QFyOwZWvck6AWOZSRUSjpd4533QC51tbNF8us5DtISpqsgbrQGN4gan+ZxzPZp1KZUtDGbocCXOBdum4AaMhfQ3JJyv6IVPMUvpDb5Ey6RckKaKxtToenA5RwlgpsNIQhQCEIQCEIQCEIQCELbbLeS3EK2zhF5mI5+dmuwW5tZ6Tu21utBiUL6KwvyI4fC0fpUskz+J3hCz/S0Z/Ep2s8jmEyAiJ8kTuBbLv8Awfe6D5wU/D4N4r0DabyL1dOd6BzaiL1gN17R/Ey/xBKnbL7FMhs+pcL+oM3f7KXPHH3ldLJb0rMA2cc+x3SvSMG2Ws0AjiPgP91NwrF42yMiZCAwkNufSzyBW2c5rLk5WWuP4nDk34fouXHce1Xh2BNYN5wsALpFbjUUfosaDzOfwUDHcdJuG+xYDGqqQ3Oa6yb7YaPHdryRYuy5aD4Lz3F9oC6+aqMSnkJ4qmka4rW5Og9XYkXcVUyzEqSaRxS24eVi7ogsapULFKZQHkp1NhpI3jZrQbFzshfkOLj1AFJjRGi67dtlYzjcYYxk9xBeBwDfRZ23NyOFhxFgh84jyi75COmT/D6g7M+vgK9zjrfv6/Fa6DUueihyx88u1TJJzwJ9p+KZuTrn3fVZorpI035pW36MDpl1HxSTSFZ8VVYjTkcBOisRRnkkyQWyHeU8RTIQhYAhCEAhCEAtr5P/ACdzYifOOcIaZps6ZwuXEatib+0evQfBUGy+EfpVQyK5DfSe4ahjfSI6zkB1kL3Q4q2KNsUQDGMaGtaMgANAgvNmdksOoS0U8IkmuAJZLSSX5gnJn+kBXG0u0HmCIIiDM4bznHMRsvbeI5kgho6ieFjSbDT775Z3noxM15F1yT3AH2rCYptSGMfVyZyTuMjW8Q05RttwDWBo7ig1k2IAG733cc8zdxTGN4w+nijlY0PbJcB1zZpHBw5ryTA8YkmqXyyOJNhlwAvoF6bh7hPST07iPQ87GTwczMjvH1Xj5+fLHLU6dsMJZtAdthUSAtdKQ0/sjIdmSXQVbS9oe7dbcXda5AvmbcVjKeQvNow55/hFwO06BWmHxlx6TwADYhvSdlqL6A+1eTk47l+Ku2OUnqPSK/EGTVUDYnB+4Rd9g0OsQfkFq8Skablzg1vMkAacyvOKCviiG7Gy9nbwdJZ772te9gB3BW3/AKoyrYaebIn/AKcnFr+F+orXBz/Kyv3/AKZzw8pPserMQpWnJxkPJguPeOXsukYIYax7ojFuHdLmu3r6cDksxgFQKer3apzo/Nl2gDukNAQR6J5jmtXspI6WtkqWxlsRDgLi17gAW5nK5XT/AKuS5S26m+kvHjJVXjmxm7oOwrMO2WN9F7g+pjAs+x7rqHJWUsd3BrSeVvHRfXmf2eV5LT7HucOiwnsBKU7ZQjVpHaLL092PE281u29UAb3YW8R1hPS4pHk8xdK/7VsierUaclfK/QeYjZoMbdzN5x9FpvYD1iBqTwHfyVTiOGOORGl7AANAvrYAfFetS4u9wuw25AtFr8mutmepVlZWB4BkgjkuM3EFhvcjNwIGgCstHj02GEXuDbkoMuH/ANgL1WuwukfciUxXsbOAka3m27CXHjY2UOLZuE5mohIOmZblzcHAHuF1fQ8xGFuJsBfs8ESYU4cCesZjLrFwvQK/ApQ50e7obWaej3Dj80wNnHtuJXMhH8bhe/Dotu4dpGQTUGHjw53qu9hU6nwpxBJY4tGoaCXfD0R2rQS00MIu5zJZOW9vQs/mIzkPUMuZOiosSxGQnpOPR9ECzWt5bjW2A7kEGfdPCw4AcOzP6KPIxvDLuB+alS4q45uDXHiSLOP8xBBJ600+vb6lv5XED6qUYxCELzqEIQgEIQg2uwZ83HJJxc4N7mi59pd8FfTVpKpMHgdFAwPG6XDfA/hebtPeLFSXSKjcYfjDYMGrjvWkeJGMHEkxAC3vLxavrXSu3nG9hYDgANAFrKsl0Mjf4HW7bLM4RhjqiQMbpxPABQWOx9FJJI7dFm26TuXZ1rdw4Wweld/8xy93RScLoWQRiNg01PEnmUxjNe2GMyO4aDmVm4Y27sXyutKzanHhTxebjsHuFhYW3RzWf2WqiG5nVx9t1nKyofPKXG7nOOQAueoABek7DbBTOj85OzcDs2iToWHMtOfwWOaS46t01hdXZ/DGvmfuRNL3WuQ0XsBxJ4LSYdszVvzcxsI5vdd3buMv8SFosDjpcPuZZ2NL2W3QLC3Mf8JGLeUWkiafMNMz7cjuryfL4ZN5Xf7Ovlneo6dlGF3namV0r7AGwETbNFh6PS/ElvxWGmBETGs52GZt6xOZ71Nw/HIq2jMzLMe1pL2aFpGo7OteN7UYz0yAeK93BjxWbxjjlcuq9CxraC7Wvb6Lhw0Dhk5vyNuTgspU7QOvqszh2NubcZOa628x2bXW06wRfIixCmTQMka58RcC1u86NwuQLgEtePSFyNQDY8bXXsmmE1+PnmnaXahzDcOtw/5v3FY6ckKNJORly+fH++pS5D0ml2mcTdxLrixBJN+/tVjimLtLgSHG7GHpO5tHV9V5bTVhWjw/Ec2hzjuk5i28M8tOas1ReTVTT6JsfVcQPY7T2271yOYnIOaereHHK1jqqWpgeMwC5vBwzBA5EKBJV7uXt8FUbD9Y5iBGHuyFujZr7DgXAXIHIlVlRWE3DiHG/rtvftPyWeqsXeRm64PZ8csyq+bEb6681nciryrfvAltri1wHB2v+9ueqq6g5XdqBnYgkjrF8uAUBtfbrytY6FNuqmnm08xa3sy+azch2Zw4H5/HJMknlfszXJH3z1+B7xx7QmfPHhb2BYtFUhCFzUIVpgmAT1RIhZdo9KRxDImaek85DXTXkFraTZahgzqZn1LxrHD/AIcN+RkcN5w7A1B5+1pJsMydBxJ5Bb+i2BijiEtZPZ27vfo8Yu6+VmvlJsNcw0HtU87TRQNLKSCGnBG6XNbeUjTOV13H2rOVOL31KC1xGsL37x5Adw0ChGVV4rQTqlOlVGi2Wov0mpZT7wbv3Fz1Am3wU7A8PFK6anIHnIpXMceY1Y7sLS1ZOixF0MjJWGzmODmnrabhejbYObK2HGKfOORjY6lozLCDYONvVNweo3UDMtQGgkmwCyUFfDVVBNQC6FnosuWhx5uIzsou1uOX/wAKM5ftEfJZelqCw9R1WeSW42Rcdb9vWYdpIoBu00cUN/Ua0HvOpSpZZ37rvPuJ1vqB2XyWJweldIBJpnlccuritdBVvAsSO5oC8F+GzvX+u/zMYdZhDSd+UukccyXEm/adPinJ8UhhaQ18bPYSO5o+qu8HtBQVtfKL7sTo4y7PpuFujfjctC8FmqC7U9y6T4Pf5ql5vpG/r9uRGxzIDdz2lr323bg8APqsPLXue65UEoC9XHx48c1i45ZW3dW9NULS7PVgErSXAZOzN7XLHANdbgTYHqKxUMisqaosu+OTLRVlPYgGxuN4EG4cP+QR7VRVIzKtMPr3EGO+8C12609IBwG8N0HQki2Wt1XVU+Z015D6LduwxCc1cUUgFiToDpr1HPrPwVG6o6gO5Px1gub20t3Wt4LMuhoqKtzOdhuO46dE2+NlAraneFybkZX1vfPP4qsbWFpu11usHwSpK4P9LevYXIOthYEg6nvC1cgxPOdFCfMn6lluscCMwf75KG9c7VK88gTJhcus7EoTJRPI/EKICu7ybCFb4DhrZCZJb+aacwDZz3a7gPAczw71UtFzYK5rqncaI26NFvE95uoLfE9ozuiNtmRtybGzosb2Aces5lZ+oxRxUOa989ePfwTSBx87jqUnfKShApryFYxVVx18VWLrXWQWTplfbM7XyUrJoDZ8MzSHNOYa61t9vdkRxy5LKCRc3kFpiWGbvTj6TDnlnbxCYwmhM0gaNOJ6kmhxJ8WmbeLTp3cl6TgVdgczGecMtLNaznXe0OPElzbtI7bIGYoQ1oa3IAWVzs5s/LVyBrAQ0ek8jotH1PUrajfgUI35K4SgZ7pfvfhjbcqn2w8s0bYjTYTGYxa3ny0NsP8AtR8/4nexAx5bNo4o448Jpj0IrOmI4vGYaTz1J6z1Lx0ldlkLiXOJJJJJOZJOpJSUHUBcXQgU0p9sijtXQVRa0FRZ7Dyc0/EJExsoUb7KTI8OzvmdRpn8v+VrYYe9NOkTkrUwVkKDylCRNITYktnI7+oEZdqSX31A+SYXQU2FSDNJSzmkkIEISlxQOUvpt7QrHDKbz1Qxh0LhfsCq2OsQeRWg2TkDaxhPP6hBQSv3iXHiSfaUhWm0+HGnqporZB5Letjukw+6QqtAIQhAIQhALt1xCDt1xCEAhCEAhCEAuriEHV1JXUCgUoOTaLoHRJlbgkEJN126DiEIQCEIQdCUkIQKsghcuu3QIU3D5y1zXj9kj2KEnIX2PUg3vlCo/PU1PWtzIAhktyzdG4/iF/5QvPl6lsLKypp5aKY9F7S2/qnIseOsEA9y83xOgfBK+GUbr43Frh1jiOYOoPEEIIqEIQCEIQCEIQCEIQCEIQCEIQCEIQCEIQCEIQCEIQCEIQdQhCAQhCAQhCDiEIQXezWLGGVr76EX7Oa9B272fFfTNr6Yb00bAJWDWSNoyeBxc34t7AF5I02W88n22Rpnhrj0b5dXUgwSF7Ltd5O464GrwzdEjulJTXDWvPF0J0a4+qcjwtofIa2jkhe6OVjo3tNnMe0tcO0HNAwhCEAhCEAhCEAhCEAhCEAhCEAhCEAhCEAhCEAhCEAhCEAuriEHULiEAhehfZ0PXd7G/nST5POTnexv5kHn66Ct83yeHi4/DxTjfJ0PXd7o/Mgptl9tZqQjMubyvmF6nSbb4fiDBHWxRS2Fhvgb7b+q70m9xWJHk3b+9d7o/Mljyat/fH3f/wBINTWeTTCJ+lTzSw/wh4e38YJ+KpanyOsv/h1zbcA6L6h/0TUGwr2ehVSt7APq5TGbM1A/zkvexh+qoqpPJHINKqI/6XD6ptvknfxq4h/pd4q9/V2p+9yf02fnSHbM1B1qZf6cf51BTO8ldtaxndGT/wDdI+zmFvp1l+yID5vKtXbKTHWpqP6TfFIOw7zrUVB/8fgVRWfqXQt9KomPYGD6Fd/VbCxrPU+2L8qsD5PL6zT/ANM/mSfs1b+9m/pu/MiIP6r4Sf8AN1I7Wxn6Bd/UjDXehiTm9T4QfiHhTvszb++l/pu/MlDyZt/ey/0z4qp/KvPkwY7/AKOJUz+pwcz6lQq3yV1zBvR+ZnH/AGpWk9tnWV+PJoOE0o/8Z8VKg2Be30aqcdjCPqno9/Vhz5OsS+6P96P8y59nmJfdH+9H+ZehDYqb73P7rvFLGxE33ub3XeKahuvOfs9xL7pJ7WfmXPs9xL7pJ+D8y9KGxE33ub3XeKWNiJ/vk3uu8U1DdeZfZ7iX3ST8PiufqBiP3ST8PivUBsVUffJfdd4o/Uef75L7rvFNQ3Xlrtg8RGtJJ+HxTL9jK4a00nsHivU5dgZz/m5Pdf4qM/yazH/NO/F4pqG68nr8FnhAdLE9gJtcjK/K6r16/UeSqVwsai46wT9VD+x2T9+33T4qaXbyxC9RPkek/fj3T4pt3kik/ft90+KaXbzJC9Jd5Jpf37fdPikfZVIP/fZ7p8VBphXlLbWEoQqiTE8lSY4yeKEIJDKU81IZQnmhCqbSGYd1p5mG9aEImz7MMHNPMwwc11CofZhwT7aEIQiHBRhLFIEIQKFKEr9GCEIFCmC6KdCEHfMJXmEIQd8wjzC6hAeYXfMLiEB5hHmEIQc8wuGnQhAg0wTbqQckIQNPoxyUaWhCE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2" name="Picture 6" descr="http://elektroas.ru/wp-content/uploads/2012/03/tok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1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</TotalTime>
  <Words>17</Words>
  <Application>Microsoft Office PowerPoint</Application>
  <PresentationFormat>Экран (4:3)</PresentationFormat>
  <Paragraphs>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Лікування електричним                                струмом…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Лікування електричним                                струмом</dc:title>
  <dc:creator>Елена</dc:creator>
  <cp:lastModifiedBy>Елена</cp:lastModifiedBy>
  <cp:revision>4</cp:revision>
  <dcterms:created xsi:type="dcterms:W3CDTF">2013-10-01T18:51:44Z</dcterms:created>
  <dcterms:modified xsi:type="dcterms:W3CDTF">2013-10-01T19:19:47Z</dcterms:modified>
</cp:coreProperties>
</file>